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Chiriquí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Chiriquí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14060" y="29740"/>
                </a:moveTo>
                <a:lnTo>
                  <a:pt x="14070" y="29740"/>
                </a:lnTo>
                <a:lnTo>
                  <a:pt x="14070" y="29750"/>
                </a:lnTo>
                <a:lnTo>
                  <a:pt x="14080" y="29750"/>
                </a:lnTo>
                <a:lnTo>
                  <a:pt x="14080" y="29760"/>
                </a:lnTo>
                <a:lnTo>
                  <a:pt x="14080" y="29770"/>
                </a:lnTo>
                <a:lnTo>
                  <a:pt x="14090" y="29770"/>
                </a:lnTo>
                <a:lnTo>
                  <a:pt x="14090" y="29780"/>
                </a:lnTo>
                <a:lnTo>
                  <a:pt x="14090" y="29790"/>
                </a:lnTo>
                <a:lnTo>
                  <a:pt x="14080" y="29790"/>
                </a:lnTo>
                <a:lnTo>
                  <a:pt x="14080" y="29800"/>
                </a:lnTo>
                <a:lnTo>
                  <a:pt x="14070" y="29800"/>
                </a:lnTo>
                <a:lnTo>
                  <a:pt x="14070" y="29790"/>
                </a:lnTo>
                <a:lnTo>
                  <a:pt x="14060" y="29790"/>
                </a:lnTo>
                <a:lnTo>
                  <a:pt x="14050" y="29790"/>
                </a:lnTo>
                <a:lnTo>
                  <a:pt x="14050" y="29780"/>
                </a:lnTo>
                <a:lnTo>
                  <a:pt x="14050" y="29770"/>
                </a:lnTo>
                <a:lnTo>
                  <a:pt x="14040" y="29770"/>
                </a:lnTo>
                <a:lnTo>
                  <a:pt x="14040" y="29760"/>
                </a:lnTo>
                <a:lnTo>
                  <a:pt x="14030" y="29760"/>
                </a:lnTo>
                <a:lnTo>
                  <a:pt x="14030" y="29740"/>
                </a:lnTo>
                <a:lnTo>
                  <a:pt x="14060" y="29740"/>
                </a:lnTo>
                <a:close/>
                <a:moveTo>
                  <a:pt x="13900" y="29720"/>
                </a:moveTo>
                <a:lnTo>
                  <a:pt x="13900" y="29760"/>
                </a:lnTo>
                <a:lnTo>
                  <a:pt x="13900" y="29770"/>
                </a:lnTo>
                <a:lnTo>
                  <a:pt x="13900" y="29780"/>
                </a:lnTo>
                <a:lnTo>
                  <a:pt x="13910" y="29780"/>
                </a:lnTo>
                <a:lnTo>
                  <a:pt x="13910" y="29790"/>
                </a:lnTo>
                <a:lnTo>
                  <a:pt x="13920" y="29790"/>
                </a:lnTo>
                <a:lnTo>
                  <a:pt x="13930" y="29790"/>
                </a:lnTo>
                <a:lnTo>
                  <a:pt x="13930" y="29780"/>
                </a:lnTo>
                <a:lnTo>
                  <a:pt x="13940" y="29780"/>
                </a:lnTo>
                <a:lnTo>
                  <a:pt x="13940" y="29790"/>
                </a:lnTo>
                <a:lnTo>
                  <a:pt x="13950" y="29790"/>
                </a:lnTo>
                <a:lnTo>
                  <a:pt x="13950" y="29780"/>
                </a:lnTo>
                <a:lnTo>
                  <a:pt x="13960" y="29780"/>
                </a:lnTo>
                <a:lnTo>
                  <a:pt x="13960" y="29770"/>
                </a:lnTo>
                <a:lnTo>
                  <a:pt x="13960" y="29760"/>
                </a:lnTo>
                <a:lnTo>
                  <a:pt x="13970" y="29760"/>
                </a:lnTo>
                <a:lnTo>
                  <a:pt x="13970" y="29770"/>
                </a:lnTo>
                <a:lnTo>
                  <a:pt x="13980" y="29770"/>
                </a:lnTo>
                <a:lnTo>
                  <a:pt x="13980" y="29780"/>
                </a:lnTo>
                <a:lnTo>
                  <a:pt x="13990" y="29780"/>
                </a:lnTo>
                <a:lnTo>
                  <a:pt x="13990" y="29770"/>
                </a:lnTo>
                <a:lnTo>
                  <a:pt x="13990" y="29760"/>
                </a:lnTo>
                <a:lnTo>
                  <a:pt x="14020" y="29760"/>
                </a:lnTo>
                <a:lnTo>
                  <a:pt x="14020" y="29800"/>
                </a:lnTo>
                <a:lnTo>
                  <a:pt x="14030" y="29800"/>
                </a:lnTo>
                <a:lnTo>
                  <a:pt x="14040" y="29800"/>
                </a:lnTo>
                <a:lnTo>
                  <a:pt x="14040" y="29810"/>
                </a:lnTo>
                <a:lnTo>
                  <a:pt x="14030" y="29810"/>
                </a:lnTo>
                <a:lnTo>
                  <a:pt x="14010" y="29810"/>
                </a:lnTo>
                <a:lnTo>
                  <a:pt x="14010" y="29830"/>
                </a:lnTo>
                <a:lnTo>
                  <a:pt x="14000" y="29830"/>
                </a:lnTo>
                <a:lnTo>
                  <a:pt x="13990" y="29830"/>
                </a:lnTo>
                <a:lnTo>
                  <a:pt x="13990" y="29850"/>
                </a:lnTo>
                <a:lnTo>
                  <a:pt x="13990" y="29860"/>
                </a:lnTo>
                <a:lnTo>
                  <a:pt x="13990" y="29870"/>
                </a:lnTo>
                <a:lnTo>
                  <a:pt x="13980" y="29870"/>
                </a:lnTo>
                <a:lnTo>
                  <a:pt x="13980" y="29880"/>
                </a:lnTo>
                <a:lnTo>
                  <a:pt x="13970" y="29880"/>
                </a:lnTo>
                <a:lnTo>
                  <a:pt x="13970" y="29890"/>
                </a:lnTo>
                <a:lnTo>
                  <a:pt x="13950" y="29890"/>
                </a:lnTo>
                <a:lnTo>
                  <a:pt x="13940" y="29890"/>
                </a:lnTo>
                <a:lnTo>
                  <a:pt x="13940" y="29900"/>
                </a:lnTo>
                <a:lnTo>
                  <a:pt x="13920" y="29900"/>
                </a:lnTo>
                <a:lnTo>
                  <a:pt x="13920" y="29850"/>
                </a:lnTo>
                <a:lnTo>
                  <a:pt x="13900" y="29850"/>
                </a:lnTo>
                <a:lnTo>
                  <a:pt x="13900" y="29820"/>
                </a:lnTo>
                <a:lnTo>
                  <a:pt x="13890" y="29820"/>
                </a:lnTo>
                <a:lnTo>
                  <a:pt x="13900" y="29820"/>
                </a:lnTo>
                <a:lnTo>
                  <a:pt x="13900" y="29810"/>
                </a:lnTo>
                <a:lnTo>
                  <a:pt x="13900" y="29800"/>
                </a:lnTo>
                <a:lnTo>
                  <a:pt x="13890" y="29800"/>
                </a:lnTo>
                <a:lnTo>
                  <a:pt x="13880" y="29800"/>
                </a:lnTo>
                <a:lnTo>
                  <a:pt x="13880" y="29790"/>
                </a:lnTo>
                <a:lnTo>
                  <a:pt x="13860" y="29790"/>
                </a:lnTo>
                <a:lnTo>
                  <a:pt x="13860" y="29780"/>
                </a:lnTo>
                <a:lnTo>
                  <a:pt x="13840" y="29780"/>
                </a:lnTo>
                <a:lnTo>
                  <a:pt x="13840" y="29770"/>
                </a:lnTo>
                <a:lnTo>
                  <a:pt x="13840" y="29760"/>
                </a:lnTo>
                <a:lnTo>
                  <a:pt x="13840" y="29750"/>
                </a:lnTo>
                <a:lnTo>
                  <a:pt x="13850" y="29750"/>
                </a:lnTo>
                <a:lnTo>
                  <a:pt x="13850" y="29740"/>
                </a:lnTo>
                <a:lnTo>
                  <a:pt x="13860" y="29740"/>
                </a:lnTo>
                <a:lnTo>
                  <a:pt x="13860" y="29730"/>
                </a:lnTo>
                <a:lnTo>
                  <a:pt x="13870" y="29730"/>
                </a:lnTo>
                <a:lnTo>
                  <a:pt x="13870" y="29720"/>
                </a:lnTo>
                <a:lnTo>
                  <a:pt x="13880" y="29720"/>
                </a:lnTo>
                <a:lnTo>
                  <a:pt x="13900" y="29720"/>
                </a:lnTo>
                <a:close/>
                <a:moveTo>
                  <a:pt x="20370" y="28500"/>
                </a:moveTo>
                <a:lnTo>
                  <a:pt x="20370" y="28510"/>
                </a:lnTo>
                <a:lnTo>
                  <a:pt x="20380" y="28510"/>
                </a:lnTo>
                <a:lnTo>
                  <a:pt x="20390" y="28510"/>
                </a:lnTo>
                <a:lnTo>
                  <a:pt x="20400" y="28510"/>
                </a:lnTo>
                <a:lnTo>
                  <a:pt x="20400" y="28520"/>
                </a:lnTo>
                <a:lnTo>
                  <a:pt x="20410" y="28520"/>
                </a:lnTo>
                <a:lnTo>
                  <a:pt x="20410" y="28530"/>
                </a:lnTo>
                <a:lnTo>
                  <a:pt x="20420" y="28530"/>
                </a:lnTo>
                <a:lnTo>
                  <a:pt x="20420" y="28550"/>
                </a:lnTo>
                <a:lnTo>
                  <a:pt x="20410" y="28550"/>
                </a:lnTo>
                <a:lnTo>
                  <a:pt x="20410" y="28560"/>
                </a:lnTo>
                <a:lnTo>
                  <a:pt x="20410" y="28570"/>
                </a:lnTo>
                <a:lnTo>
                  <a:pt x="20400" y="28570"/>
                </a:lnTo>
                <a:lnTo>
                  <a:pt x="20400" y="28560"/>
                </a:lnTo>
                <a:lnTo>
                  <a:pt x="20390" y="28560"/>
                </a:lnTo>
                <a:lnTo>
                  <a:pt x="20390" y="28550"/>
                </a:lnTo>
                <a:lnTo>
                  <a:pt x="20390" y="28540"/>
                </a:lnTo>
                <a:lnTo>
                  <a:pt x="20380" y="28540"/>
                </a:lnTo>
                <a:lnTo>
                  <a:pt x="20380" y="28530"/>
                </a:lnTo>
                <a:lnTo>
                  <a:pt x="20370" y="28530"/>
                </a:lnTo>
                <a:lnTo>
                  <a:pt x="20370" y="28520"/>
                </a:lnTo>
                <a:lnTo>
                  <a:pt x="20360" y="28520"/>
                </a:lnTo>
                <a:lnTo>
                  <a:pt x="20360" y="28510"/>
                </a:lnTo>
                <a:lnTo>
                  <a:pt x="20350" y="28510"/>
                </a:lnTo>
                <a:lnTo>
                  <a:pt x="20350" y="28500"/>
                </a:lnTo>
                <a:lnTo>
                  <a:pt x="20370" y="28500"/>
                </a:lnTo>
                <a:close/>
                <a:moveTo>
                  <a:pt x="20520" y="28380"/>
                </a:moveTo>
                <a:lnTo>
                  <a:pt x="20520" y="28390"/>
                </a:lnTo>
                <a:lnTo>
                  <a:pt x="20520" y="28410"/>
                </a:lnTo>
                <a:lnTo>
                  <a:pt x="20510" y="28410"/>
                </a:lnTo>
                <a:lnTo>
                  <a:pt x="20510" y="28420"/>
                </a:lnTo>
                <a:lnTo>
                  <a:pt x="20510" y="28430"/>
                </a:lnTo>
                <a:lnTo>
                  <a:pt x="20500" y="28430"/>
                </a:lnTo>
                <a:lnTo>
                  <a:pt x="20500" y="28440"/>
                </a:lnTo>
                <a:lnTo>
                  <a:pt x="20480" y="28440"/>
                </a:lnTo>
                <a:lnTo>
                  <a:pt x="20480" y="28430"/>
                </a:lnTo>
                <a:lnTo>
                  <a:pt x="20490" y="28430"/>
                </a:lnTo>
                <a:lnTo>
                  <a:pt x="20490" y="28420"/>
                </a:lnTo>
                <a:lnTo>
                  <a:pt x="20500" y="28420"/>
                </a:lnTo>
                <a:lnTo>
                  <a:pt x="20500" y="28410"/>
                </a:lnTo>
                <a:lnTo>
                  <a:pt x="20490" y="28410"/>
                </a:lnTo>
                <a:lnTo>
                  <a:pt x="20490" y="28390"/>
                </a:lnTo>
                <a:lnTo>
                  <a:pt x="20510" y="28390"/>
                </a:lnTo>
                <a:lnTo>
                  <a:pt x="20510" y="28380"/>
                </a:lnTo>
                <a:lnTo>
                  <a:pt x="20520" y="28380"/>
                </a:lnTo>
                <a:close/>
                <a:moveTo>
                  <a:pt x="20650" y="28370"/>
                </a:moveTo>
                <a:lnTo>
                  <a:pt x="20650" y="28380"/>
                </a:lnTo>
                <a:lnTo>
                  <a:pt x="20660" y="28380"/>
                </a:lnTo>
                <a:lnTo>
                  <a:pt x="20680" y="28380"/>
                </a:lnTo>
                <a:lnTo>
                  <a:pt x="20690" y="28380"/>
                </a:lnTo>
                <a:lnTo>
                  <a:pt x="20690" y="28390"/>
                </a:lnTo>
                <a:lnTo>
                  <a:pt x="20690" y="28400"/>
                </a:lnTo>
                <a:lnTo>
                  <a:pt x="20690" y="28430"/>
                </a:lnTo>
                <a:lnTo>
                  <a:pt x="20680" y="28430"/>
                </a:lnTo>
                <a:lnTo>
                  <a:pt x="20680" y="28440"/>
                </a:lnTo>
                <a:lnTo>
                  <a:pt x="20690" y="28440"/>
                </a:lnTo>
                <a:lnTo>
                  <a:pt x="20690" y="28450"/>
                </a:lnTo>
                <a:lnTo>
                  <a:pt x="20700" y="28450"/>
                </a:lnTo>
                <a:lnTo>
                  <a:pt x="20700" y="28480"/>
                </a:lnTo>
                <a:lnTo>
                  <a:pt x="20690" y="28480"/>
                </a:lnTo>
                <a:lnTo>
                  <a:pt x="20680" y="28480"/>
                </a:lnTo>
                <a:lnTo>
                  <a:pt x="20680" y="28490"/>
                </a:lnTo>
                <a:lnTo>
                  <a:pt x="20680" y="28500"/>
                </a:lnTo>
                <a:lnTo>
                  <a:pt x="20670" y="28500"/>
                </a:lnTo>
                <a:lnTo>
                  <a:pt x="20660" y="28500"/>
                </a:lnTo>
                <a:lnTo>
                  <a:pt x="20660" y="28520"/>
                </a:lnTo>
                <a:lnTo>
                  <a:pt x="20650" y="28520"/>
                </a:lnTo>
                <a:lnTo>
                  <a:pt x="20650" y="28530"/>
                </a:lnTo>
                <a:lnTo>
                  <a:pt x="20650" y="28540"/>
                </a:lnTo>
                <a:lnTo>
                  <a:pt x="20640" y="28540"/>
                </a:lnTo>
                <a:lnTo>
                  <a:pt x="20630" y="28540"/>
                </a:lnTo>
                <a:lnTo>
                  <a:pt x="20620" y="28540"/>
                </a:lnTo>
                <a:lnTo>
                  <a:pt x="20620" y="28550"/>
                </a:lnTo>
                <a:lnTo>
                  <a:pt x="20610" y="28550"/>
                </a:lnTo>
                <a:lnTo>
                  <a:pt x="20610" y="28560"/>
                </a:lnTo>
                <a:lnTo>
                  <a:pt x="20600" y="28560"/>
                </a:lnTo>
                <a:lnTo>
                  <a:pt x="20600" y="28570"/>
                </a:lnTo>
                <a:lnTo>
                  <a:pt x="20600" y="28580"/>
                </a:lnTo>
                <a:lnTo>
                  <a:pt x="20600" y="28570"/>
                </a:lnTo>
                <a:lnTo>
                  <a:pt x="20560" y="28570"/>
                </a:lnTo>
                <a:lnTo>
                  <a:pt x="20560" y="28560"/>
                </a:lnTo>
                <a:lnTo>
                  <a:pt x="20550" y="28560"/>
                </a:lnTo>
                <a:lnTo>
                  <a:pt x="20550" y="28540"/>
                </a:lnTo>
                <a:lnTo>
                  <a:pt x="20540" y="28540"/>
                </a:lnTo>
                <a:lnTo>
                  <a:pt x="20540" y="28520"/>
                </a:lnTo>
                <a:lnTo>
                  <a:pt x="20540" y="28490"/>
                </a:lnTo>
                <a:lnTo>
                  <a:pt x="20540" y="28480"/>
                </a:lnTo>
                <a:lnTo>
                  <a:pt x="20550" y="28480"/>
                </a:lnTo>
                <a:lnTo>
                  <a:pt x="20550" y="28470"/>
                </a:lnTo>
                <a:lnTo>
                  <a:pt x="20560" y="28470"/>
                </a:lnTo>
                <a:lnTo>
                  <a:pt x="20560" y="28460"/>
                </a:lnTo>
                <a:lnTo>
                  <a:pt x="20560" y="28450"/>
                </a:lnTo>
                <a:lnTo>
                  <a:pt x="20580" y="28450"/>
                </a:lnTo>
                <a:lnTo>
                  <a:pt x="20590" y="28450"/>
                </a:lnTo>
                <a:lnTo>
                  <a:pt x="20590" y="28460"/>
                </a:lnTo>
                <a:lnTo>
                  <a:pt x="20600" y="28460"/>
                </a:lnTo>
                <a:lnTo>
                  <a:pt x="20600" y="28470"/>
                </a:lnTo>
                <a:lnTo>
                  <a:pt x="20600" y="28480"/>
                </a:lnTo>
                <a:lnTo>
                  <a:pt x="20610" y="28480"/>
                </a:lnTo>
                <a:lnTo>
                  <a:pt x="20620" y="28480"/>
                </a:lnTo>
                <a:lnTo>
                  <a:pt x="20620" y="28470"/>
                </a:lnTo>
                <a:lnTo>
                  <a:pt x="20630" y="28470"/>
                </a:lnTo>
                <a:lnTo>
                  <a:pt x="20630" y="28460"/>
                </a:lnTo>
                <a:lnTo>
                  <a:pt x="20630" y="28450"/>
                </a:lnTo>
                <a:lnTo>
                  <a:pt x="20630" y="28440"/>
                </a:lnTo>
                <a:lnTo>
                  <a:pt x="20610" y="28440"/>
                </a:lnTo>
                <a:lnTo>
                  <a:pt x="20610" y="28430"/>
                </a:lnTo>
                <a:lnTo>
                  <a:pt x="20620" y="28430"/>
                </a:lnTo>
                <a:lnTo>
                  <a:pt x="20620" y="28420"/>
                </a:lnTo>
                <a:lnTo>
                  <a:pt x="20630" y="28420"/>
                </a:lnTo>
                <a:lnTo>
                  <a:pt x="20630" y="28410"/>
                </a:lnTo>
                <a:lnTo>
                  <a:pt x="20640" y="28410"/>
                </a:lnTo>
                <a:lnTo>
                  <a:pt x="20640" y="28390"/>
                </a:lnTo>
                <a:lnTo>
                  <a:pt x="20640" y="28380"/>
                </a:lnTo>
                <a:lnTo>
                  <a:pt x="20640" y="28370"/>
                </a:lnTo>
                <a:lnTo>
                  <a:pt x="20650" y="28370"/>
                </a:lnTo>
                <a:close/>
                <a:moveTo>
                  <a:pt x="20310" y="28280"/>
                </a:moveTo>
                <a:lnTo>
                  <a:pt x="20320" y="28280"/>
                </a:lnTo>
                <a:lnTo>
                  <a:pt x="20320" y="28300"/>
                </a:lnTo>
                <a:lnTo>
                  <a:pt x="20340" y="28300"/>
                </a:lnTo>
                <a:lnTo>
                  <a:pt x="20340" y="28310"/>
                </a:lnTo>
                <a:lnTo>
                  <a:pt x="20340" y="28320"/>
                </a:lnTo>
                <a:lnTo>
                  <a:pt x="20330" y="28320"/>
                </a:lnTo>
                <a:lnTo>
                  <a:pt x="20320" y="28320"/>
                </a:lnTo>
                <a:lnTo>
                  <a:pt x="20320" y="28330"/>
                </a:lnTo>
                <a:lnTo>
                  <a:pt x="20310" y="28330"/>
                </a:lnTo>
                <a:lnTo>
                  <a:pt x="20300" y="28330"/>
                </a:lnTo>
                <a:lnTo>
                  <a:pt x="20300" y="28310"/>
                </a:lnTo>
                <a:lnTo>
                  <a:pt x="20290" y="28310"/>
                </a:lnTo>
                <a:lnTo>
                  <a:pt x="20290" y="28300"/>
                </a:lnTo>
                <a:lnTo>
                  <a:pt x="20290" y="28280"/>
                </a:lnTo>
                <a:lnTo>
                  <a:pt x="20300" y="28280"/>
                </a:lnTo>
                <a:lnTo>
                  <a:pt x="20310" y="28280"/>
                </a:lnTo>
                <a:close/>
                <a:moveTo>
                  <a:pt x="20120" y="28280"/>
                </a:moveTo>
                <a:lnTo>
                  <a:pt x="20120" y="28290"/>
                </a:lnTo>
                <a:lnTo>
                  <a:pt x="20110" y="28290"/>
                </a:lnTo>
                <a:lnTo>
                  <a:pt x="20110" y="28280"/>
                </a:lnTo>
                <a:lnTo>
                  <a:pt x="20100" y="28280"/>
                </a:lnTo>
                <a:lnTo>
                  <a:pt x="20110" y="28280"/>
                </a:lnTo>
                <a:lnTo>
                  <a:pt x="20110" y="28270"/>
                </a:lnTo>
                <a:lnTo>
                  <a:pt x="20120" y="28270"/>
                </a:lnTo>
                <a:lnTo>
                  <a:pt x="20120" y="28280"/>
                </a:lnTo>
                <a:close/>
                <a:moveTo>
                  <a:pt x="19990" y="28250"/>
                </a:moveTo>
                <a:lnTo>
                  <a:pt x="20000" y="28250"/>
                </a:lnTo>
                <a:lnTo>
                  <a:pt x="20000" y="28260"/>
                </a:lnTo>
                <a:lnTo>
                  <a:pt x="20020" y="28260"/>
                </a:lnTo>
                <a:lnTo>
                  <a:pt x="20020" y="28270"/>
                </a:lnTo>
                <a:lnTo>
                  <a:pt x="20020" y="28280"/>
                </a:lnTo>
                <a:lnTo>
                  <a:pt x="20030" y="28280"/>
                </a:lnTo>
                <a:lnTo>
                  <a:pt x="20030" y="28290"/>
                </a:lnTo>
                <a:lnTo>
                  <a:pt x="20020" y="28290"/>
                </a:lnTo>
                <a:lnTo>
                  <a:pt x="20020" y="28300"/>
                </a:lnTo>
                <a:lnTo>
                  <a:pt x="20010" y="28300"/>
                </a:lnTo>
                <a:lnTo>
                  <a:pt x="20020" y="28300"/>
                </a:lnTo>
                <a:lnTo>
                  <a:pt x="20020" y="28310"/>
                </a:lnTo>
                <a:lnTo>
                  <a:pt x="20030" y="28310"/>
                </a:lnTo>
                <a:lnTo>
                  <a:pt x="20040" y="28310"/>
                </a:lnTo>
                <a:lnTo>
                  <a:pt x="20040" y="28300"/>
                </a:lnTo>
                <a:lnTo>
                  <a:pt x="20050" y="28300"/>
                </a:lnTo>
                <a:lnTo>
                  <a:pt x="20050" y="28310"/>
                </a:lnTo>
                <a:lnTo>
                  <a:pt x="20050" y="28320"/>
                </a:lnTo>
                <a:lnTo>
                  <a:pt x="20060" y="28320"/>
                </a:lnTo>
                <a:lnTo>
                  <a:pt x="20060" y="28330"/>
                </a:lnTo>
                <a:lnTo>
                  <a:pt x="20060" y="28340"/>
                </a:lnTo>
                <a:lnTo>
                  <a:pt x="20070" y="28340"/>
                </a:lnTo>
                <a:lnTo>
                  <a:pt x="20070" y="28330"/>
                </a:lnTo>
                <a:lnTo>
                  <a:pt x="20080" y="28330"/>
                </a:lnTo>
                <a:lnTo>
                  <a:pt x="20090" y="28330"/>
                </a:lnTo>
                <a:lnTo>
                  <a:pt x="20090" y="28340"/>
                </a:lnTo>
                <a:lnTo>
                  <a:pt x="20100" y="28340"/>
                </a:lnTo>
                <a:lnTo>
                  <a:pt x="20100" y="28350"/>
                </a:lnTo>
                <a:lnTo>
                  <a:pt x="20110" y="28350"/>
                </a:lnTo>
                <a:lnTo>
                  <a:pt x="20110" y="28360"/>
                </a:lnTo>
                <a:lnTo>
                  <a:pt x="20120" y="28360"/>
                </a:lnTo>
                <a:lnTo>
                  <a:pt x="20120" y="28370"/>
                </a:lnTo>
                <a:lnTo>
                  <a:pt x="20120" y="28380"/>
                </a:lnTo>
                <a:lnTo>
                  <a:pt x="20130" y="28380"/>
                </a:lnTo>
                <a:lnTo>
                  <a:pt x="20130" y="28390"/>
                </a:lnTo>
                <a:lnTo>
                  <a:pt x="20140" y="28390"/>
                </a:lnTo>
                <a:lnTo>
                  <a:pt x="20140" y="28400"/>
                </a:lnTo>
                <a:lnTo>
                  <a:pt x="20140" y="28410"/>
                </a:lnTo>
                <a:lnTo>
                  <a:pt x="20150" y="28410"/>
                </a:lnTo>
                <a:lnTo>
                  <a:pt x="20160" y="28410"/>
                </a:lnTo>
                <a:lnTo>
                  <a:pt x="20170" y="28410"/>
                </a:lnTo>
                <a:lnTo>
                  <a:pt x="20170" y="28420"/>
                </a:lnTo>
                <a:lnTo>
                  <a:pt x="20170" y="28430"/>
                </a:lnTo>
                <a:lnTo>
                  <a:pt x="20180" y="28430"/>
                </a:lnTo>
                <a:lnTo>
                  <a:pt x="20180" y="28440"/>
                </a:lnTo>
                <a:lnTo>
                  <a:pt x="20190" y="28440"/>
                </a:lnTo>
                <a:lnTo>
                  <a:pt x="20190" y="28450"/>
                </a:lnTo>
                <a:lnTo>
                  <a:pt x="20200" y="28450"/>
                </a:lnTo>
                <a:lnTo>
                  <a:pt x="20210" y="28450"/>
                </a:lnTo>
                <a:lnTo>
                  <a:pt x="20210" y="28460"/>
                </a:lnTo>
                <a:lnTo>
                  <a:pt x="20210" y="28480"/>
                </a:lnTo>
                <a:lnTo>
                  <a:pt x="20200" y="28480"/>
                </a:lnTo>
                <a:lnTo>
                  <a:pt x="20200" y="28490"/>
                </a:lnTo>
                <a:lnTo>
                  <a:pt x="20200" y="28480"/>
                </a:lnTo>
                <a:lnTo>
                  <a:pt x="20190" y="28480"/>
                </a:lnTo>
                <a:lnTo>
                  <a:pt x="20170" y="28480"/>
                </a:lnTo>
                <a:lnTo>
                  <a:pt x="20170" y="28470"/>
                </a:lnTo>
                <a:lnTo>
                  <a:pt x="20160" y="28470"/>
                </a:lnTo>
                <a:lnTo>
                  <a:pt x="20160" y="28460"/>
                </a:lnTo>
                <a:lnTo>
                  <a:pt x="20140" y="28460"/>
                </a:lnTo>
                <a:lnTo>
                  <a:pt x="20140" y="28470"/>
                </a:lnTo>
                <a:lnTo>
                  <a:pt x="20140" y="28480"/>
                </a:lnTo>
                <a:lnTo>
                  <a:pt x="20130" y="28480"/>
                </a:lnTo>
                <a:lnTo>
                  <a:pt x="20130" y="28470"/>
                </a:lnTo>
                <a:lnTo>
                  <a:pt x="20130" y="28460"/>
                </a:lnTo>
                <a:lnTo>
                  <a:pt x="20120" y="28460"/>
                </a:lnTo>
                <a:lnTo>
                  <a:pt x="20110" y="28460"/>
                </a:lnTo>
                <a:lnTo>
                  <a:pt x="20110" y="28450"/>
                </a:lnTo>
                <a:lnTo>
                  <a:pt x="20100" y="28450"/>
                </a:lnTo>
                <a:lnTo>
                  <a:pt x="20100" y="28460"/>
                </a:lnTo>
                <a:lnTo>
                  <a:pt x="20090" y="28460"/>
                </a:lnTo>
                <a:lnTo>
                  <a:pt x="20090" y="28470"/>
                </a:lnTo>
                <a:lnTo>
                  <a:pt x="20080" y="28470"/>
                </a:lnTo>
                <a:lnTo>
                  <a:pt x="20080" y="28480"/>
                </a:lnTo>
                <a:lnTo>
                  <a:pt x="20070" y="28480"/>
                </a:lnTo>
                <a:lnTo>
                  <a:pt x="20070" y="28470"/>
                </a:lnTo>
                <a:lnTo>
                  <a:pt x="20050" y="28470"/>
                </a:lnTo>
                <a:lnTo>
                  <a:pt x="20050" y="28460"/>
                </a:lnTo>
                <a:lnTo>
                  <a:pt x="20040" y="28460"/>
                </a:lnTo>
                <a:lnTo>
                  <a:pt x="20030" y="28460"/>
                </a:lnTo>
                <a:lnTo>
                  <a:pt x="20030" y="28450"/>
                </a:lnTo>
                <a:lnTo>
                  <a:pt x="20020" y="28450"/>
                </a:lnTo>
                <a:lnTo>
                  <a:pt x="20020" y="28460"/>
                </a:lnTo>
                <a:lnTo>
                  <a:pt x="20010" y="28460"/>
                </a:lnTo>
                <a:lnTo>
                  <a:pt x="20010" y="28470"/>
                </a:lnTo>
                <a:lnTo>
                  <a:pt x="19990" y="28470"/>
                </a:lnTo>
                <a:lnTo>
                  <a:pt x="19970" y="28470"/>
                </a:lnTo>
                <a:lnTo>
                  <a:pt x="19950" y="28470"/>
                </a:lnTo>
                <a:lnTo>
                  <a:pt x="19950" y="28480"/>
                </a:lnTo>
                <a:lnTo>
                  <a:pt x="19940" y="28480"/>
                </a:lnTo>
                <a:lnTo>
                  <a:pt x="19930" y="28480"/>
                </a:lnTo>
                <a:lnTo>
                  <a:pt x="19930" y="28470"/>
                </a:lnTo>
                <a:lnTo>
                  <a:pt x="19920" y="28470"/>
                </a:lnTo>
                <a:lnTo>
                  <a:pt x="19920" y="28460"/>
                </a:lnTo>
                <a:lnTo>
                  <a:pt x="19910" y="28460"/>
                </a:lnTo>
                <a:lnTo>
                  <a:pt x="19910" y="28450"/>
                </a:lnTo>
                <a:lnTo>
                  <a:pt x="19900" y="28450"/>
                </a:lnTo>
                <a:lnTo>
                  <a:pt x="19900" y="28440"/>
                </a:lnTo>
                <a:lnTo>
                  <a:pt x="19900" y="28430"/>
                </a:lnTo>
                <a:lnTo>
                  <a:pt x="19900" y="28410"/>
                </a:lnTo>
                <a:lnTo>
                  <a:pt x="19890" y="28410"/>
                </a:lnTo>
                <a:lnTo>
                  <a:pt x="19880" y="28410"/>
                </a:lnTo>
                <a:lnTo>
                  <a:pt x="19880" y="28400"/>
                </a:lnTo>
                <a:lnTo>
                  <a:pt x="19880" y="28390"/>
                </a:lnTo>
                <a:lnTo>
                  <a:pt x="19880" y="28380"/>
                </a:lnTo>
                <a:lnTo>
                  <a:pt x="19880" y="28370"/>
                </a:lnTo>
                <a:lnTo>
                  <a:pt x="19870" y="28370"/>
                </a:lnTo>
                <a:lnTo>
                  <a:pt x="19870" y="28360"/>
                </a:lnTo>
                <a:lnTo>
                  <a:pt x="19860" y="28360"/>
                </a:lnTo>
                <a:lnTo>
                  <a:pt x="19860" y="28350"/>
                </a:lnTo>
                <a:lnTo>
                  <a:pt x="19860" y="28340"/>
                </a:lnTo>
                <a:lnTo>
                  <a:pt x="19860" y="28330"/>
                </a:lnTo>
                <a:lnTo>
                  <a:pt x="19860" y="28320"/>
                </a:lnTo>
                <a:lnTo>
                  <a:pt x="19850" y="28320"/>
                </a:lnTo>
                <a:lnTo>
                  <a:pt x="19850" y="28310"/>
                </a:lnTo>
                <a:lnTo>
                  <a:pt x="19860" y="28320"/>
                </a:lnTo>
                <a:lnTo>
                  <a:pt x="19860" y="28310"/>
                </a:lnTo>
                <a:lnTo>
                  <a:pt x="19870" y="28310"/>
                </a:lnTo>
                <a:lnTo>
                  <a:pt x="19870" y="28290"/>
                </a:lnTo>
                <a:lnTo>
                  <a:pt x="19880" y="28290"/>
                </a:lnTo>
                <a:lnTo>
                  <a:pt x="19880" y="28280"/>
                </a:lnTo>
                <a:lnTo>
                  <a:pt x="19890" y="28280"/>
                </a:lnTo>
                <a:lnTo>
                  <a:pt x="19890" y="28270"/>
                </a:lnTo>
                <a:lnTo>
                  <a:pt x="19900" y="28270"/>
                </a:lnTo>
                <a:lnTo>
                  <a:pt x="19900" y="28260"/>
                </a:lnTo>
                <a:lnTo>
                  <a:pt x="19910" y="28260"/>
                </a:lnTo>
                <a:lnTo>
                  <a:pt x="19910" y="28270"/>
                </a:lnTo>
                <a:lnTo>
                  <a:pt x="19920" y="28270"/>
                </a:lnTo>
                <a:lnTo>
                  <a:pt x="19920" y="28280"/>
                </a:lnTo>
                <a:lnTo>
                  <a:pt x="19930" y="28280"/>
                </a:lnTo>
                <a:lnTo>
                  <a:pt x="19930" y="28270"/>
                </a:lnTo>
                <a:lnTo>
                  <a:pt x="19940" y="28270"/>
                </a:lnTo>
                <a:lnTo>
                  <a:pt x="19950" y="28270"/>
                </a:lnTo>
                <a:lnTo>
                  <a:pt x="19950" y="28280"/>
                </a:lnTo>
                <a:lnTo>
                  <a:pt x="19990" y="28280"/>
                </a:lnTo>
                <a:lnTo>
                  <a:pt x="19990" y="28270"/>
                </a:lnTo>
                <a:lnTo>
                  <a:pt x="20000" y="28270"/>
                </a:lnTo>
                <a:lnTo>
                  <a:pt x="20000" y="28260"/>
                </a:lnTo>
                <a:lnTo>
                  <a:pt x="19990" y="28260"/>
                </a:lnTo>
                <a:lnTo>
                  <a:pt x="19990" y="28250"/>
                </a:lnTo>
                <a:close/>
                <a:moveTo>
                  <a:pt x="20390" y="28180"/>
                </a:moveTo>
                <a:lnTo>
                  <a:pt x="20400" y="28180"/>
                </a:lnTo>
                <a:lnTo>
                  <a:pt x="20400" y="28190"/>
                </a:lnTo>
                <a:lnTo>
                  <a:pt x="20410" y="28190"/>
                </a:lnTo>
                <a:lnTo>
                  <a:pt x="20410" y="28180"/>
                </a:lnTo>
                <a:lnTo>
                  <a:pt x="20420" y="28180"/>
                </a:lnTo>
                <a:lnTo>
                  <a:pt x="20420" y="28190"/>
                </a:lnTo>
                <a:lnTo>
                  <a:pt x="20430" y="28190"/>
                </a:lnTo>
                <a:lnTo>
                  <a:pt x="20430" y="28200"/>
                </a:lnTo>
                <a:lnTo>
                  <a:pt x="20420" y="28200"/>
                </a:lnTo>
                <a:lnTo>
                  <a:pt x="20420" y="28220"/>
                </a:lnTo>
                <a:lnTo>
                  <a:pt x="20420" y="28230"/>
                </a:lnTo>
                <a:lnTo>
                  <a:pt x="20400" y="28230"/>
                </a:lnTo>
                <a:lnTo>
                  <a:pt x="20400" y="28220"/>
                </a:lnTo>
                <a:lnTo>
                  <a:pt x="20390" y="28220"/>
                </a:lnTo>
                <a:lnTo>
                  <a:pt x="20380" y="28220"/>
                </a:lnTo>
                <a:lnTo>
                  <a:pt x="20380" y="28210"/>
                </a:lnTo>
                <a:lnTo>
                  <a:pt x="20370" y="28210"/>
                </a:lnTo>
                <a:lnTo>
                  <a:pt x="20370" y="28180"/>
                </a:lnTo>
                <a:lnTo>
                  <a:pt x="20380" y="28180"/>
                </a:lnTo>
                <a:lnTo>
                  <a:pt x="20390" y="28180"/>
                </a:lnTo>
                <a:close/>
                <a:moveTo>
                  <a:pt x="19860" y="27830"/>
                </a:moveTo>
                <a:lnTo>
                  <a:pt x="19860" y="27840"/>
                </a:lnTo>
                <a:lnTo>
                  <a:pt x="19870" y="27840"/>
                </a:lnTo>
                <a:lnTo>
                  <a:pt x="19870" y="27850"/>
                </a:lnTo>
                <a:lnTo>
                  <a:pt x="19860" y="27850"/>
                </a:lnTo>
                <a:lnTo>
                  <a:pt x="19860" y="27860"/>
                </a:lnTo>
                <a:lnTo>
                  <a:pt x="19860" y="27870"/>
                </a:lnTo>
                <a:lnTo>
                  <a:pt x="19860" y="27880"/>
                </a:lnTo>
                <a:lnTo>
                  <a:pt x="19860" y="27890"/>
                </a:lnTo>
                <a:lnTo>
                  <a:pt x="19850" y="27890"/>
                </a:lnTo>
                <a:lnTo>
                  <a:pt x="19840" y="27890"/>
                </a:lnTo>
                <a:lnTo>
                  <a:pt x="19820" y="27890"/>
                </a:lnTo>
                <a:lnTo>
                  <a:pt x="19820" y="27880"/>
                </a:lnTo>
                <a:lnTo>
                  <a:pt x="19810" y="27880"/>
                </a:lnTo>
                <a:lnTo>
                  <a:pt x="19810" y="27870"/>
                </a:lnTo>
                <a:lnTo>
                  <a:pt x="19810" y="27850"/>
                </a:lnTo>
                <a:lnTo>
                  <a:pt x="19820" y="27850"/>
                </a:lnTo>
                <a:lnTo>
                  <a:pt x="19850" y="27850"/>
                </a:lnTo>
                <a:lnTo>
                  <a:pt x="19850" y="27830"/>
                </a:lnTo>
                <a:lnTo>
                  <a:pt x="19860" y="27830"/>
                </a:lnTo>
                <a:close/>
                <a:moveTo>
                  <a:pt x="19680" y="27820"/>
                </a:moveTo>
                <a:lnTo>
                  <a:pt x="19680" y="27830"/>
                </a:lnTo>
                <a:lnTo>
                  <a:pt x="19680" y="27850"/>
                </a:lnTo>
                <a:lnTo>
                  <a:pt x="19690" y="27850"/>
                </a:lnTo>
                <a:lnTo>
                  <a:pt x="19690" y="27860"/>
                </a:lnTo>
                <a:lnTo>
                  <a:pt x="19690" y="27870"/>
                </a:lnTo>
                <a:lnTo>
                  <a:pt x="19700" y="27870"/>
                </a:lnTo>
                <a:lnTo>
                  <a:pt x="19700" y="27880"/>
                </a:lnTo>
                <a:lnTo>
                  <a:pt x="19720" y="27880"/>
                </a:lnTo>
                <a:lnTo>
                  <a:pt x="19720" y="27890"/>
                </a:lnTo>
                <a:lnTo>
                  <a:pt x="19710" y="27890"/>
                </a:lnTo>
                <a:lnTo>
                  <a:pt x="19710" y="27900"/>
                </a:lnTo>
                <a:lnTo>
                  <a:pt x="19710" y="27920"/>
                </a:lnTo>
                <a:lnTo>
                  <a:pt x="19700" y="27920"/>
                </a:lnTo>
                <a:lnTo>
                  <a:pt x="19700" y="27930"/>
                </a:lnTo>
                <a:lnTo>
                  <a:pt x="19690" y="27930"/>
                </a:lnTo>
                <a:lnTo>
                  <a:pt x="19690" y="27920"/>
                </a:lnTo>
                <a:lnTo>
                  <a:pt x="19680" y="27920"/>
                </a:lnTo>
                <a:lnTo>
                  <a:pt x="19680" y="27910"/>
                </a:lnTo>
                <a:lnTo>
                  <a:pt x="19670" y="27910"/>
                </a:lnTo>
                <a:lnTo>
                  <a:pt x="19670" y="27870"/>
                </a:lnTo>
                <a:lnTo>
                  <a:pt x="19650" y="27870"/>
                </a:lnTo>
                <a:lnTo>
                  <a:pt x="19650" y="27850"/>
                </a:lnTo>
                <a:lnTo>
                  <a:pt x="19660" y="27850"/>
                </a:lnTo>
                <a:lnTo>
                  <a:pt x="19660" y="27830"/>
                </a:lnTo>
                <a:lnTo>
                  <a:pt x="19660" y="27820"/>
                </a:lnTo>
                <a:lnTo>
                  <a:pt x="19680" y="27820"/>
                </a:lnTo>
                <a:close/>
                <a:moveTo>
                  <a:pt x="20240" y="27710"/>
                </a:moveTo>
                <a:lnTo>
                  <a:pt x="20250" y="27710"/>
                </a:lnTo>
                <a:lnTo>
                  <a:pt x="20250" y="27720"/>
                </a:lnTo>
                <a:lnTo>
                  <a:pt x="20250" y="27730"/>
                </a:lnTo>
                <a:lnTo>
                  <a:pt x="20260" y="27730"/>
                </a:lnTo>
                <a:lnTo>
                  <a:pt x="20260" y="27740"/>
                </a:lnTo>
                <a:lnTo>
                  <a:pt x="20260" y="27730"/>
                </a:lnTo>
                <a:lnTo>
                  <a:pt x="20270" y="27730"/>
                </a:lnTo>
                <a:lnTo>
                  <a:pt x="20270" y="27740"/>
                </a:lnTo>
                <a:lnTo>
                  <a:pt x="20280" y="27740"/>
                </a:lnTo>
                <a:lnTo>
                  <a:pt x="20290" y="27740"/>
                </a:lnTo>
                <a:lnTo>
                  <a:pt x="20290" y="27750"/>
                </a:lnTo>
                <a:lnTo>
                  <a:pt x="20280" y="27750"/>
                </a:lnTo>
                <a:lnTo>
                  <a:pt x="20280" y="27760"/>
                </a:lnTo>
                <a:lnTo>
                  <a:pt x="20290" y="27760"/>
                </a:lnTo>
                <a:lnTo>
                  <a:pt x="20300" y="27760"/>
                </a:lnTo>
                <a:lnTo>
                  <a:pt x="20300" y="27750"/>
                </a:lnTo>
                <a:lnTo>
                  <a:pt x="20310" y="27750"/>
                </a:lnTo>
                <a:lnTo>
                  <a:pt x="20310" y="27760"/>
                </a:lnTo>
                <a:lnTo>
                  <a:pt x="20320" y="27760"/>
                </a:lnTo>
                <a:lnTo>
                  <a:pt x="20320" y="27770"/>
                </a:lnTo>
                <a:lnTo>
                  <a:pt x="20310" y="27770"/>
                </a:lnTo>
                <a:lnTo>
                  <a:pt x="20310" y="27780"/>
                </a:lnTo>
                <a:lnTo>
                  <a:pt x="20300" y="27780"/>
                </a:lnTo>
                <a:lnTo>
                  <a:pt x="20300" y="27790"/>
                </a:lnTo>
                <a:lnTo>
                  <a:pt x="20290" y="27790"/>
                </a:lnTo>
                <a:lnTo>
                  <a:pt x="20280" y="27790"/>
                </a:lnTo>
                <a:lnTo>
                  <a:pt x="20270" y="27790"/>
                </a:lnTo>
                <a:lnTo>
                  <a:pt x="20260" y="27790"/>
                </a:lnTo>
                <a:lnTo>
                  <a:pt x="20260" y="27820"/>
                </a:lnTo>
                <a:lnTo>
                  <a:pt x="20260" y="27830"/>
                </a:lnTo>
                <a:lnTo>
                  <a:pt x="20270" y="27830"/>
                </a:lnTo>
                <a:lnTo>
                  <a:pt x="20270" y="27840"/>
                </a:lnTo>
                <a:lnTo>
                  <a:pt x="20280" y="27840"/>
                </a:lnTo>
                <a:lnTo>
                  <a:pt x="20280" y="27870"/>
                </a:lnTo>
                <a:lnTo>
                  <a:pt x="20290" y="27870"/>
                </a:lnTo>
                <a:lnTo>
                  <a:pt x="20290" y="27880"/>
                </a:lnTo>
                <a:lnTo>
                  <a:pt x="20290" y="27890"/>
                </a:lnTo>
                <a:lnTo>
                  <a:pt x="20300" y="27890"/>
                </a:lnTo>
                <a:lnTo>
                  <a:pt x="20310" y="27890"/>
                </a:lnTo>
                <a:lnTo>
                  <a:pt x="20310" y="27900"/>
                </a:lnTo>
                <a:lnTo>
                  <a:pt x="20310" y="27910"/>
                </a:lnTo>
                <a:lnTo>
                  <a:pt x="20310" y="27920"/>
                </a:lnTo>
                <a:lnTo>
                  <a:pt x="20300" y="27920"/>
                </a:lnTo>
                <a:lnTo>
                  <a:pt x="20300" y="27960"/>
                </a:lnTo>
                <a:lnTo>
                  <a:pt x="20310" y="27960"/>
                </a:lnTo>
                <a:lnTo>
                  <a:pt x="20320" y="27960"/>
                </a:lnTo>
                <a:lnTo>
                  <a:pt x="20330" y="27960"/>
                </a:lnTo>
                <a:lnTo>
                  <a:pt x="20330" y="27950"/>
                </a:lnTo>
                <a:lnTo>
                  <a:pt x="20340" y="27950"/>
                </a:lnTo>
                <a:lnTo>
                  <a:pt x="20330" y="27950"/>
                </a:lnTo>
                <a:lnTo>
                  <a:pt x="20330" y="27910"/>
                </a:lnTo>
                <a:lnTo>
                  <a:pt x="20340" y="27910"/>
                </a:lnTo>
                <a:lnTo>
                  <a:pt x="20340" y="27900"/>
                </a:lnTo>
                <a:lnTo>
                  <a:pt x="20350" y="27900"/>
                </a:lnTo>
                <a:lnTo>
                  <a:pt x="20350" y="27910"/>
                </a:lnTo>
                <a:lnTo>
                  <a:pt x="20360" y="27910"/>
                </a:lnTo>
                <a:lnTo>
                  <a:pt x="20360" y="27920"/>
                </a:lnTo>
                <a:lnTo>
                  <a:pt x="20370" y="27920"/>
                </a:lnTo>
                <a:lnTo>
                  <a:pt x="20370" y="27930"/>
                </a:lnTo>
                <a:lnTo>
                  <a:pt x="20370" y="27940"/>
                </a:lnTo>
                <a:lnTo>
                  <a:pt x="20360" y="27940"/>
                </a:lnTo>
                <a:lnTo>
                  <a:pt x="20360" y="27950"/>
                </a:lnTo>
                <a:lnTo>
                  <a:pt x="20360" y="27970"/>
                </a:lnTo>
                <a:lnTo>
                  <a:pt x="20370" y="27970"/>
                </a:lnTo>
                <a:lnTo>
                  <a:pt x="20370" y="27980"/>
                </a:lnTo>
                <a:lnTo>
                  <a:pt x="20360" y="27980"/>
                </a:lnTo>
                <a:lnTo>
                  <a:pt x="20360" y="28000"/>
                </a:lnTo>
                <a:lnTo>
                  <a:pt x="20390" y="28000"/>
                </a:lnTo>
                <a:lnTo>
                  <a:pt x="20390" y="27990"/>
                </a:lnTo>
                <a:lnTo>
                  <a:pt x="20410" y="27990"/>
                </a:lnTo>
                <a:lnTo>
                  <a:pt x="20410" y="27980"/>
                </a:lnTo>
                <a:lnTo>
                  <a:pt x="20410" y="27970"/>
                </a:lnTo>
                <a:lnTo>
                  <a:pt x="20430" y="27970"/>
                </a:lnTo>
                <a:lnTo>
                  <a:pt x="20440" y="27970"/>
                </a:lnTo>
                <a:lnTo>
                  <a:pt x="20450" y="27970"/>
                </a:lnTo>
                <a:lnTo>
                  <a:pt x="20450" y="27980"/>
                </a:lnTo>
                <a:lnTo>
                  <a:pt x="20450" y="27990"/>
                </a:lnTo>
                <a:lnTo>
                  <a:pt x="20460" y="27990"/>
                </a:lnTo>
                <a:lnTo>
                  <a:pt x="20470" y="27990"/>
                </a:lnTo>
                <a:lnTo>
                  <a:pt x="20470" y="28000"/>
                </a:lnTo>
                <a:lnTo>
                  <a:pt x="20480" y="28000"/>
                </a:lnTo>
                <a:lnTo>
                  <a:pt x="20480" y="28010"/>
                </a:lnTo>
                <a:lnTo>
                  <a:pt x="20480" y="28020"/>
                </a:lnTo>
                <a:lnTo>
                  <a:pt x="20470" y="28020"/>
                </a:lnTo>
                <a:lnTo>
                  <a:pt x="20470" y="28030"/>
                </a:lnTo>
                <a:lnTo>
                  <a:pt x="20460" y="28030"/>
                </a:lnTo>
                <a:lnTo>
                  <a:pt x="20460" y="28040"/>
                </a:lnTo>
                <a:lnTo>
                  <a:pt x="20440" y="28040"/>
                </a:lnTo>
                <a:lnTo>
                  <a:pt x="20440" y="28060"/>
                </a:lnTo>
                <a:lnTo>
                  <a:pt x="20450" y="28060"/>
                </a:lnTo>
                <a:lnTo>
                  <a:pt x="20450" y="28070"/>
                </a:lnTo>
                <a:lnTo>
                  <a:pt x="20450" y="28080"/>
                </a:lnTo>
                <a:lnTo>
                  <a:pt x="20460" y="28080"/>
                </a:lnTo>
                <a:lnTo>
                  <a:pt x="20480" y="28080"/>
                </a:lnTo>
                <a:lnTo>
                  <a:pt x="20490" y="28080"/>
                </a:lnTo>
                <a:lnTo>
                  <a:pt x="20490" y="28090"/>
                </a:lnTo>
                <a:lnTo>
                  <a:pt x="20500" y="28090"/>
                </a:lnTo>
                <a:lnTo>
                  <a:pt x="20500" y="28100"/>
                </a:lnTo>
                <a:lnTo>
                  <a:pt x="20480" y="28100"/>
                </a:lnTo>
                <a:lnTo>
                  <a:pt x="20480" y="28090"/>
                </a:lnTo>
                <a:lnTo>
                  <a:pt x="20470" y="28090"/>
                </a:lnTo>
                <a:lnTo>
                  <a:pt x="20450" y="28090"/>
                </a:lnTo>
                <a:lnTo>
                  <a:pt x="20450" y="28100"/>
                </a:lnTo>
                <a:lnTo>
                  <a:pt x="20450" y="28110"/>
                </a:lnTo>
                <a:lnTo>
                  <a:pt x="20440" y="28110"/>
                </a:lnTo>
                <a:lnTo>
                  <a:pt x="20440" y="28120"/>
                </a:lnTo>
                <a:lnTo>
                  <a:pt x="20430" y="28120"/>
                </a:lnTo>
                <a:lnTo>
                  <a:pt x="20430" y="28130"/>
                </a:lnTo>
                <a:lnTo>
                  <a:pt x="20420" y="28130"/>
                </a:lnTo>
                <a:lnTo>
                  <a:pt x="20420" y="28140"/>
                </a:lnTo>
                <a:lnTo>
                  <a:pt x="20420" y="28150"/>
                </a:lnTo>
                <a:lnTo>
                  <a:pt x="20410" y="28150"/>
                </a:lnTo>
                <a:lnTo>
                  <a:pt x="20410" y="28160"/>
                </a:lnTo>
                <a:lnTo>
                  <a:pt x="20400" y="28160"/>
                </a:lnTo>
                <a:lnTo>
                  <a:pt x="20390" y="28160"/>
                </a:lnTo>
                <a:lnTo>
                  <a:pt x="20390" y="28170"/>
                </a:lnTo>
                <a:lnTo>
                  <a:pt x="20380" y="28170"/>
                </a:lnTo>
                <a:lnTo>
                  <a:pt x="20370" y="28170"/>
                </a:lnTo>
                <a:lnTo>
                  <a:pt x="20370" y="28160"/>
                </a:lnTo>
                <a:lnTo>
                  <a:pt x="20380" y="28160"/>
                </a:lnTo>
                <a:lnTo>
                  <a:pt x="20380" y="28140"/>
                </a:lnTo>
                <a:lnTo>
                  <a:pt x="20370" y="28140"/>
                </a:lnTo>
                <a:lnTo>
                  <a:pt x="20380" y="28140"/>
                </a:lnTo>
                <a:lnTo>
                  <a:pt x="20380" y="28130"/>
                </a:lnTo>
                <a:lnTo>
                  <a:pt x="20370" y="28130"/>
                </a:lnTo>
                <a:lnTo>
                  <a:pt x="20370" y="28120"/>
                </a:lnTo>
                <a:lnTo>
                  <a:pt x="20370" y="28110"/>
                </a:lnTo>
                <a:lnTo>
                  <a:pt x="20360" y="28110"/>
                </a:lnTo>
                <a:lnTo>
                  <a:pt x="20350" y="28110"/>
                </a:lnTo>
                <a:lnTo>
                  <a:pt x="20350" y="28120"/>
                </a:lnTo>
                <a:lnTo>
                  <a:pt x="20330" y="28120"/>
                </a:lnTo>
                <a:lnTo>
                  <a:pt x="20320" y="28120"/>
                </a:lnTo>
                <a:lnTo>
                  <a:pt x="20320" y="28130"/>
                </a:lnTo>
                <a:lnTo>
                  <a:pt x="20300" y="28130"/>
                </a:lnTo>
                <a:lnTo>
                  <a:pt x="20300" y="28120"/>
                </a:lnTo>
                <a:lnTo>
                  <a:pt x="20300" y="28110"/>
                </a:lnTo>
                <a:lnTo>
                  <a:pt x="20300" y="28100"/>
                </a:lnTo>
                <a:lnTo>
                  <a:pt x="20290" y="28100"/>
                </a:lnTo>
                <a:lnTo>
                  <a:pt x="20290" y="28090"/>
                </a:lnTo>
                <a:lnTo>
                  <a:pt x="20290" y="28080"/>
                </a:lnTo>
                <a:lnTo>
                  <a:pt x="20280" y="28080"/>
                </a:lnTo>
                <a:lnTo>
                  <a:pt x="20280" y="28070"/>
                </a:lnTo>
                <a:lnTo>
                  <a:pt x="20280" y="28060"/>
                </a:lnTo>
                <a:lnTo>
                  <a:pt x="20280" y="28050"/>
                </a:lnTo>
                <a:lnTo>
                  <a:pt x="20270" y="28050"/>
                </a:lnTo>
                <a:lnTo>
                  <a:pt x="20260" y="28050"/>
                </a:lnTo>
                <a:lnTo>
                  <a:pt x="20260" y="28040"/>
                </a:lnTo>
                <a:lnTo>
                  <a:pt x="20240" y="28040"/>
                </a:lnTo>
                <a:lnTo>
                  <a:pt x="20240" y="28050"/>
                </a:lnTo>
                <a:lnTo>
                  <a:pt x="20230" y="28050"/>
                </a:lnTo>
                <a:lnTo>
                  <a:pt x="20230" y="28020"/>
                </a:lnTo>
                <a:lnTo>
                  <a:pt x="20240" y="28020"/>
                </a:lnTo>
                <a:lnTo>
                  <a:pt x="20240" y="28010"/>
                </a:lnTo>
                <a:lnTo>
                  <a:pt x="20250" y="28010"/>
                </a:lnTo>
                <a:lnTo>
                  <a:pt x="20260" y="28010"/>
                </a:lnTo>
                <a:lnTo>
                  <a:pt x="20260" y="28000"/>
                </a:lnTo>
                <a:lnTo>
                  <a:pt x="20260" y="27980"/>
                </a:lnTo>
                <a:lnTo>
                  <a:pt x="20260" y="27960"/>
                </a:lnTo>
                <a:lnTo>
                  <a:pt x="20250" y="27960"/>
                </a:lnTo>
                <a:lnTo>
                  <a:pt x="20240" y="27960"/>
                </a:lnTo>
                <a:lnTo>
                  <a:pt x="20240" y="27950"/>
                </a:lnTo>
                <a:lnTo>
                  <a:pt x="20250" y="27950"/>
                </a:lnTo>
                <a:lnTo>
                  <a:pt x="20250" y="27920"/>
                </a:lnTo>
                <a:lnTo>
                  <a:pt x="20240" y="27920"/>
                </a:lnTo>
                <a:lnTo>
                  <a:pt x="20220" y="27920"/>
                </a:lnTo>
                <a:lnTo>
                  <a:pt x="20210" y="27920"/>
                </a:lnTo>
                <a:lnTo>
                  <a:pt x="20210" y="27900"/>
                </a:lnTo>
                <a:lnTo>
                  <a:pt x="20210" y="27890"/>
                </a:lnTo>
                <a:lnTo>
                  <a:pt x="20220" y="27890"/>
                </a:lnTo>
                <a:lnTo>
                  <a:pt x="20220" y="27880"/>
                </a:lnTo>
                <a:lnTo>
                  <a:pt x="20220" y="27870"/>
                </a:lnTo>
                <a:lnTo>
                  <a:pt x="20230" y="27870"/>
                </a:lnTo>
                <a:lnTo>
                  <a:pt x="20220" y="27870"/>
                </a:lnTo>
                <a:lnTo>
                  <a:pt x="20220" y="27860"/>
                </a:lnTo>
                <a:lnTo>
                  <a:pt x="20220" y="27850"/>
                </a:lnTo>
                <a:lnTo>
                  <a:pt x="20210" y="27850"/>
                </a:lnTo>
                <a:lnTo>
                  <a:pt x="20210" y="27840"/>
                </a:lnTo>
                <a:lnTo>
                  <a:pt x="20210" y="27810"/>
                </a:lnTo>
                <a:lnTo>
                  <a:pt x="20210" y="27800"/>
                </a:lnTo>
                <a:lnTo>
                  <a:pt x="20200" y="27800"/>
                </a:lnTo>
                <a:lnTo>
                  <a:pt x="20200" y="27790"/>
                </a:lnTo>
                <a:lnTo>
                  <a:pt x="20180" y="27790"/>
                </a:lnTo>
                <a:lnTo>
                  <a:pt x="20170" y="27790"/>
                </a:lnTo>
                <a:lnTo>
                  <a:pt x="20170" y="27780"/>
                </a:lnTo>
                <a:lnTo>
                  <a:pt x="20160" y="27780"/>
                </a:lnTo>
                <a:lnTo>
                  <a:pt x="20160" y="27760"/>
                </a:lnTo>
                <a:lnTo>
                  <a:pt x="20170" y="27760"/>
                </a:lnTo>
                <a:lnTo>
                  <a:pt x="20170" y="27740"/>
                </a:lnTo>
                <a:lnTo>
                  <a:pt x="20180" y="27740"/>
                </a:lnTo>
                <a:lnTo>
                  <a:pt x="20180" y="27730"/>
                </a:lnTo>
                <a:lnTo>
                  <a:pt x="20190" y="27730"/>
                </a:lnTo>
                <a:lnTo>
                  <a:pt x="20190" y="27720"/>
                </a:lnTo>
                <a:lnTo>
                  <a:pt x="20190" y="27710"/>
                </a:lnTo>
                <a:lnTo>
                  <a:pt x="20200" y="27710"/>
                </a:lnTo>
                <a:lnTo>
                  <a:pt x="20210" y="27710"/>
                </a:lnTo>
                <a:lnTo>
                  <a:pt x="20210" y="27720"/>
                </a:lnTo>
                <a:lnTo>
                  <a:pt x="20220" y="27720"/>
                </a:lnTo>
                <a:lnTo>
                  <a:pt x="20230" y="27720"/>
                </a:lnTo>
                <a:lnTo>
                  <a:pt x="20230" y="27710"/>
                </a:lnTo>
                <a:lnTo>
                  <a:pt x="20240" y="27710"/>
                </a:lnTo>
                <a:close/>
                <a:moveTo>
                  <a:pt x="20380" y="27690"/>
                </a:moveTo>
                <a:lnTo>
                  <a:pt x="20380" y="27700"/>
                </a:lnTo>
                <a:lnTo>
                  <a:pt x="20390" y="27700"/>
                </a:lnTo>
                <a:lnTo>
                  <a:pt x="20400" y="27700"/>
                </a:lnTo>
                <a:lnTo>
                  <a:pt x="20400" y="27710"/>
                </a:lnTo>
                <a:lnTo>
                  <a:pt x="20400" y="27740"/>
                </a:lnTo>
                <a:lnTo>
                  <a:pt x="20410" y="27740"/>
                </a:lnTo>
                <a:lnTo>
                  <a:pt x="20410" y="27750"/>
                </a:lnTo>
                <a:lnTo>
                  <a:pt x="20400" y="27750"/>
                </a:lnTo>
                <a:lnTo>
                  <a:pt x="20390" y="27750"/>
                </a:lnTo>
                <a:lnTo>
                  <a:pt x="20390" y="27740"/>
                </a:lnTo>
                <a:lnTo>
                  <a:pt x="20380" y="27740"/>
                </a:lnTo>
                <a:lnTo>
                  <a:pt x="20380" y="27730"/>
                </a:lnTo>
                <a:lnTo>
                  <a:pt x="20370" y="27730"/>
                </a:lnTo>
                <a:lnTo>
                  <a:pt x="20370" y="27710"/>
                </a:lnTo>
                <a:lnTo>
                  <a:pt x="20370" y="27700"/>
                </a:lnTo>
                <a:lnTo>
                  <a:pt x="20380" y="27700"/>
                </a:lnTo>
                <a:lnTo>
                  <a:pt x="20380" y="27690"/>
                </a:lnTo>
                <a:close/>
                <a:moveTo>
                  <a:pt x="7140" y="27390"/>
                </a:moveTo>
                <a:lnTo>
                  <a:pt x="7140" y="27400"/>
                </a:lnTo>
                <a:lnTo>
                  <a:pt x="7150" y="27400"/>
                </a:lnTo>
                <a:lnTo>
                  <a:pt x="7160" y="27400"/>
                </a:lnTo>
                <a:lnTo>
                  <a:pt x="7160" y="27410"/>
                </a:lnTo>
                <a:lnTo>
                  <a:pt x="7170" y="27410"/>
                </a:lnTo>
                <a:lnTo>
                  <a:pt x="7170" y="27400"/>
                </a:lnTo>
                <a:lnTo>
                  <a:pt x="7180" y="27400"/>
                </a:lnTo>
                <a:lnTo>
                  <a:pt x="7190" y="27400"/>
                </a:lnTo>
                <a:lnTo>
                  <a:pt x="7190" y="27410"/>
                </a:lnTo>
                <a:lnTo>
                  <a:pt x="7200" y="27410"/>
                </a:lnTo>
                <a:lnTo>
                  <a:pt x="7200" y="27420"/>
                </a:lnTo>
                <a:lnTo>
                  <a:pt x="7220" y="27420"/>
                </a:lnTo>
                <a:lnTo>
                  <a:pt x="7220" y="27430"/>
                </a:lnTo>
                <a:lnTo>
                  <a:pt x="7230" y="27430"/>
                </a:lnTo>
                <a:lnTo>
                  <a:pt x="7230" y="27440"/>
                </a:lnTo>
                <a:lnTo>
                  <a:pt x="7230" y="27450"/>
                </a:lnTo>
                <a:lnTo>
                  <a:pt x="7240" y="27450"/>
                </a:lnTo>
                <a:lnTo>
                  <a:pt x="7240" y="27460"/>
                </a:lnTo>
                <a:lnTo>
                  <a:pt x="7250" y="27460"/>
                </a:lnTo>
                <a:lnTo>
                  <a:pt x="7260" y="27460"/>
                </a:lnTo>
                <a:lnTo>
                  <a:pt x="7260" y="27470"/>
                </a:lnTo>
                <a:lnTo>
                  <a:pt x="7270" y="27470"/>
                </a:lnTo>
                <a:lnTo>
                  <a:pt x="7270" y="27480"/>
                </a:lnTo>
                <a:lnTo>
                  <a:pt x="7280" y="27480"/>
                </a:lnTo>
                <a:lnTo>
                  <a:pt x="7280" y="27490"/>
                </a:lnTo>
                <a:lnTo>
                  <a:pt x="7290" y="27490"/>
                </a:lnTo>
                <a:lnTo>
                  <a:pt x="7290" y="27500"/>
                </a:lnTo>
                <a:lnTo>
                  <a:pt x="7280" y="27500"/>
                </a:lnTo>
                <a:lnTo>
                  <a:pt x="7270" y="27500"/>
                </a:lnTo>
                <a:lnTo>
                  <a:pt x="7270" y="27490"/>
                </a:lnTo>
                <a:lnTo>
                  <a:pt x="7260" y="27490"/>
                </a:lnTo>
                <a:lnTo>
                  <a:pt x="7260" y="27480"/>
                </a:lnTo>
                <a:lnTo>
                  <a:pt x="7250" y="27480"/>
                </a:lnTo>
                <a:lnTo>
                  <a:pt x="7250" y="27470"/>
                </a:lnTo>
                <a:lnTo>
                  <a:pt x="7240" y="27470"/>
                </a:lnTo>
                <a:lnTo>
                  <a:pt x="7230" y="27470"/>
                </a:lnTo>
                <a:lnTo>
                  <a:pt x="7230" y="27460"/>
                </a:lnTo>
                <a:lnTo>
                  <a:pt x="7220" y="27460"/>
                </a:lnTo>
                <a:lnTo>
                  <a:pt x="7200" y="27460"/>
                </a:lnTo>
                <a:lnTo>
                  <a:pt x="7200" y="27450"/>
                </a:lnTo>
                <a:lnTo>
                  <a:pt x="7180" y="27450"/>
                </a:lnTo>
                <a:lnTo>
                  <a:pt x="7170" y="27450"/>
                </a:lnTo>
                <a:lnTo>
                  <a:pt x="7170" y="27440"/>
                </a:lnTo>
                <a:lnTo>
                  <a:pt x="7170" y="27430"/>
                </a:lnTo>
                <a:lnTo>
                  <a:pt x="7160" y="27430"/>
                </a:lnTo>
                <a:lnTo>
                  <a:pt x="7160" y="27420"/>
                </a:lnTo>
                <a:lnTo>
                  <a:pt x="7150" y="27420"/>
                </a:lnTo>
                <a:lnTo>
                  <a:pt x="7140" y="27420"/>
                </a:lnTo>
                <a:lnTo>
                  <a:pt x="7140" y="27410"/>
                </a:lnTo>
                <a:lnTo>
                  <a:pt x="7130" y="27410"/>
                </a:lnTo>
                <a:lnTo>
                  <a:pt x="7130" y="27400"/>
                </a:lnTo>
                <a:lnTo>
                  <a:pt x="7130" y="27390"/>
                </a:lnTo>
                <a:lnTo>
                  <a:pt x="7140" y="27390"/>
                </a:lnTo>
                <a:close/>
                <a:moveTo>
                  <a:pt x="20300" y="27230"/>
                </a:moveTo>
                <a:lnTo>
                  <a:pt x="20310" y="27230"/>
                </a:lnTo>
                <a:lnTo>
                  <a:pt x="20310" y="27260"/>
                </a:lnTo>
                <a:lnTo>
                  <a:pt x="20310" y="27270"/>
                </a:lnTo>
                <a:lnTo>
                  <a:pt x="20320" y="27270"/>
                </a:lnTo>
                <a:lnTo>
                  <a:pt x="20320" y="27280"/>
                </a:lnTo>
                <a:lnTo>
                  <a:pt x="20310" y="27280"/>
                </a:lnTo>
                <a:lnTo>
                  <a:pt x="20310" y="27290"/>
                </a:lnTo>
                <a:lnTo>
                  <a:pt x="20300" y="27290"/>
                </a:lnTo>
                <a:lnTo>
                  <a:pt x="20300" y="27310"/>
                </a:lnTo>
                <a:lnTo>
                  <a:pt x="20310" y="27310"/>
                </a:lnTo>
                <a:lnTo>
                  <a:pt x="20310" y="27320"/>
                </a:lnTo>
                <a:lnTo>
                  <a:pt x="20320" y="27320"/>
                </a:lnTo>
                <a:lnTo>
                  <a:pt x="20320" y="27330"/>
                </a:lnTo>
                <a:lnTo>
                  <a:pt x="20320" y="27340"/>
                </a:lnTo>
                <a:lnTo>
                  <a:pt x="20310" y="27340"/>
                </a:lnTo>
                <a:lnTo>
                  <a:pt x="20290" y="27340"/>
                </a:lnTo>
                <a:lnTo>
                  <a:pt x="20290" y="27330"/>
                </a:lnTo>
                <a:lnTo>
                  <a:pt x="20280" y="27330"/>
                </a:lnTo>
                <a:lnTo>
                  <a:pt x="20280" y="27320"/>
                </a:lnTo>
                <a:lnTo>
                  <a:pt x="20270" y="27320"/>
                </a:lnTo>
                <a:lnTo>
                  <a:pt x="20260" y="27320"/>
                </a:lnTo>
                <a:lnTo>
                  <a:pt x="20260" y="27310"/>
                </a:lnTo>
                <a:lnTo>
                  <a:pt x="20260" y="27300"/>
                </a:lnTo>
                <a:lnTo>
                  <a:pt x="20250" y="27300"/>
                </a:lnTo>
                <a:lnTo>
                  <a:pt x="20240" y="27300"/>
                </a:lnTo>
                <a:lnTo>
                  <a:pt x="20230" y="27300"/>
                </a:lnTo>
                <a:lnTo>
                  <a:pt x="20230" y="27310"/>
                </a:lnTo>
                <a:lnTo>
                  <a:pt x="20230" y="27320"/>
                </a:lnTo>
                <a:lnTo>
                  <a:pt x="20230" y="27330"/>
                </a:lnTo>
                <a:lnTo>
                  <a:pt x="20200" y="27330"/>
                </a:lnTo>
                <a:lnTo>
                  <a:pt x="20200" y="27320"/>
                </a:lnTo>
                <a:lnTo>
                  <a:pt x="20200" y="27300"/>
                </a:lnTo>
                <a:lnTo>
                  <a:pt x="20210" y="27300"/>
                </a:lnTo>
                <a:lnTo>
                  <a:pt x="20220" y="27300"/>
                </a:lnTo>
                <a:lnTo>
                  <a:pt x="20230" y="27300"/>
                </a:lnTo>
                <a:lnTo>
                  <a:pt x="20230" y="27290"/>
                </a:lnTo>
                <a:lnTo>
                  <a:pt x="20230" y="27280"/>
                </a:lnTo>
                <a:lnTo>
                  <a:pt x="20240" y="27280"/>
                </a:lnTo>
                <a:lnTo>
                  <a:pt x="20240" y="27270"/>
                </a:lnTo>
                <a:lnTo>
                  <a:pt x="20250" y="27270"/>
                </a:lnTo>
                <a:lnTo>
                  <a:pt x="20260" y="27270"/>
                </a:lnTo>
                <a:lnTo>
                  <a:pt x="20260" y="27260"/>
                </a:lnTo>
                <a:lnTo>
                  <a:pt x="20260" y="27250"/>
                </a:lnTo>
                <a:lnTo>
                  <a:pt x="20270" y="27250"/>
                </a:lnTo>
                <a:lnTo>
                  <a:pt x="20270" y="27240"/>
                </a:lnTo>
                <a:lnTo>
                  <a:pt x="20280" y="27240"/>
                </a:lnTo>
                <a:lnTo>
                  <a:pt x="20280" y="27230"/>
                </a:lnTo>
                <a:lnTo>
                  <a:pt x="20290" y="27230"/>
                </a:lnTo>
                <a:lnTo>
                  <a:pt x="20300" y="27230"/>
                </a:lnTo>
                <a:close/>
                <a:moveTo>
                  <a:pt x="16210" y="26690"/>
                </a:moveTo>
                <a:lnTo>
                  <a:pt x="16210" y="26700"/>
                </a:lnTo>
                <a:lnTo>
                  <a:pt x="16220" y="26700"/>
                </a:lnTo>
                <a:lnTo>
                  <a:pt x="16230" y="26700"/>
                </a:lnTo>
                <a:lnTo>
                  <a:pt x="16230" y="26710"/>
                </a:lnTo>
                <a:lnTo>
                  <a:pt x="16230" y="26720"/>
                </a:lnTo>
                <a:lnTo>
                  <a:pt x="16230" y="26730"/>
                </a:lnTo>
                <a:lnTo>
                  <a:pt x="16220" y="26730"/>
                </a:lnTo>
                <a:lnTo>
                  <a:pt x="16220" y="26740"/>
                </a:lnTo>
                <a:lnTo>
                  <a:pt x="16200" y="26740"/>
                </a:lnTo>
                <a:lnTo>
                  <a:pt x="16200" y="26730"/>
                </a:lnTo>
                <a:lnTo>
                  <a:pt x="16190" y="26730"/>
                </a:lnTo>
                <a:lnTo>
                  <a:pt x="16190" y="26720"/>
                </a:lnTo>
                <a:lnTo>
                  <a:pt x="16180" y="26720"/>
                </a:lnTo>
                <a:lnTo>
                  <a:pt x="16170" y="26720"/>
                </a:lnTo>
                <a:lnTo>
                  <a:pt x="16170" y="26710"/>
                </a:lnTo>
                <a:lnTo>
                  <a:pt x="16180" y="26710"/>
                </a:lnTo>
                <a:lnTo>
                  <a:pt x="16180" y="26700"/>
                </a:lnTo>
                <a:lnTo>
                  <a:pt x="16180" y="26690"/>
                </a:lnTo>
                <a:lnTo>
                  <a:pt x="16210" y="26690"/>
                </a:lnTo>
                <a:close/>
                <a:moveTo>
                  <a:pt x="16250" y="26600"/>
                </a:moveTo>
                <a:lnTo>
                  <a:pt x="16260" y="26600"/>
                </a:lnTo>
                <a:lnTo>
                  <a:pt x="16260" y="26610"/>
                </a:lnTo>
                <a:lnTo>
                  <a:pt x="16270" y="26610"/>
                </a:lnTo>
                <a:lnTo>
                  <a:pt x="16260" y="26610"/>
                </a:lnTo>
                <a:lnTo>
                  <a:pt x="16260" y="26620"/>
                </a:lnTo>
                <a:lnTo>
                  <a:pt x="16230" y="26620"/>
                </a:lnTo>
                <a:lnTo>
                  <a:pt x="16230" y="26630"/>
                </a:lnTo>
                <a:lnTo>
                  <a:pt x="16210" y="26630"/>
                </a:lnTo>
                <a:lnTo>
                  <a:pt x="16210" y="26610"/>
                </a:lnTo>
                <a:lnTo>
                  <a:pt x="16230" y="26610"/>
                </a:lnTo>
                <a:lnTo>
                  <a:pt x="16230" y="26600"/>
                </a:lnTo>
                <a:lnTo>
                  <a:pt x="16250" y="26600"/>
                </a:lnTo>
                <a:close/>
                <a:moveTo>
                  <a:pt x="16370" y="26450"/>
                </a:moveTo>
                <a:lnTo>
                  <a:pt x="16370" y="26460"/>
                </a:lnTo>
                <a:lnTo>
                  <a:pt x="16380" y="26460"/>
                </a:lnTo>
                <a:lnTo>
                  <a:pt x="16380" y="26470"/>
                </a:lnTo>
                <a:lnTo>
                  <a:pt x="16390" y="26470"/>
                </a:lnTo>
                <a:lnTo>
                  <a:pt x="16390" y="26480"/>
                </a:lnTo>
                <a:lnTo>
                  <a:pt x="16400" y="26480"/>
                </a:lnTo>
                <a:lnTo>
                  <a:pt x="16400" y="26490"/>
                </a:lnTo>
                <a:lnTo>
                  <a:pt x="16380" y="26490"/>
                </a:lnTo>
                <a:lnTo>
                  <a:pt x="16380" y="26510"/>
                </a:lnTo>
                <a:lnTo>
                  <a:pt x="16380" y="26520"/>
                </a:lnTo>
                <a:lnTo>
                  <a:pt x="16380" y="26530"/>
                </a:lnTo>
                <a:lnTo>
                  <a:pt x="16360" y="26530"/>
                </a:lnTo>
                <a:lnTo>
                  <a:pt x="16360" y="26520"/>
                </a:lnTo>
                <a:lnTo>
                  <a:pt x="16360" y="26510"/>
                </a:lnTo>
                <a:lnTo>
                  <a:pt x="16350" y="26510"/>
                </a:lnTo>
                <a:lnTo>
                  <a:pt x="16350" y="26500"/>
                </a:lnTo>
                <a:lnTo>
                  <a:pt x="16340" y="26500"/>
                </a:lnTo>
                <a:lnTo>
                  <a:pt x="16340" y="26490"/>
                </a:lnTo>
                <a:lnTo>
                  <a:pt x="16350" y="26490"/>
                </a:lnTo>
                <a:lnTo>
                  <a:pt x="16350" y="26480"/>
                </a:lnTo>
                <a:lnTo>
                  <a:pt x="16340" y="26480"/>
                </a:lnTo>
                <a:lnTo>
                  <a:pt x="16340" y="26470"/>
                </a:lnTo>
                <a:lnTo>
                  <a:pt x="16330" y="26470"/>
                </a:lnTo>
                <a:lnTo>
                  <a:pt x="16320" y="26470"/>
                </a:lnTo>
                <a:lnTo>
                  <a:pt x="16320" y="26460"/>
                </a:lnTo>
                <a:lnTo>
                  <a:pt x="16360" y="26460"/>
                </a:lnTo>
                <a:lnTo>
                  <a:pt x="16360" y="26450"/>
                </a:lnTo>
                <a:lnTo>
                  <a:pt x="16370" y="26450"/>
                </a:lnTo>
                <a:close/>
                <a:moveTo>
                  <a:pt x="16620" y="26410"/>
                </a:moveTo>
                <a:lnTo>
                  <a:pt x="16620" y="26420"/>
                </a:lnTo>
                <a:lnTo>
                  <a:pt x="16620" y="26440"/>
                </a:lnTo>
                <a:lnTo>
                  <a:pt x="16610" y="26440"/>
                </a:lnTo>
                <a:lnTo>
                  <a:pt x="16610" y="26450"/>
                </a:lnTo>
                <a:lnTo>
                  <a:pt x="16600" y="26450"/>
                </a:lnTo>
                <a:lnTo>
                  <a:pt x="16590" y="26450"/>
                </a:lnTo>
                <a:lnTo>
                  <a:pt x="16580" y="26450"/>
                </a:lnTo>
                <a:lnTo>
                  <a:pt x="16580" y="26440"/>
                </a:lnTo>
                <a:lnTo>
                  <a:pt x="16570" y="26440"/>
                </a:lnTo>
                <a:lnTo>
                  <a:pt x="16570" y="26430"/>
                </a:lnTo>
                <a:lnTo>
                  <a:pt x="16560" y="26430"/>
                </a:lnTo>
                <a:lnTo>
                  <a:pt x="16560" y="26420"/>
                </a:lnTo>
                <a:lnTo>
                  <a:pt x="16560" y="26410"/>
                </a:lnTo>
                <a:lnTo>
                  <a:pt x="16590" y="26410"/>
                </a:lnTo>
                <a:lnTo>
                  <a:pt x="16620" y="26410"/>
                </a:lnTo>
                <a:close/>
                <a:moveTo>
                  <a:pt x="15550" y="26430"/>
                </a:moveTo>
                <a:lnTo>
                  <a:pt x="15520" y="26430"/>
                </a:lnTo>
                <a:lnTo>
                  <a:pt x="15520" y="26420"/>
                </a:lnTo>
                <a:lnTo>
                  <a:pt x="15510" y="26420"/>
                </a:lnTo>
                <a:lnTo>
                  <a:pt x="15510" y="26410"/>
                </a:lnTo>
                <a:lnTo>
                  <a:pt x="15510" y="26400"/>
                </a:lnTo>
                <a:lnTo>
                  <a:pt x="15520" y="26400"/>
                </a:lnTo>
                <a:lnTo>
                  <a:pt x="15520" y="26390"/>
                </a:lnTo>
                <a:lnTo>
                  <a:pt x="15530" y="26390"/>
                </a:lnTo>
                <a:lnTo>
                  <a:pt x="15540" y="26390"/>
                </a:lnTo>
                <a:lnTo>
                  <a:pt x="15540" y="26400"/>
                </a:lnTo>
                <a:lnTo>
                  <a:pt x="15550" y="26400"/>
                </a:lnTo>
                <a:lnTo>
                  <a:pt x="15550" y="26410"/>
                </a:lnTo>
                <a:lnTo>
                  <a:pt x="15540" y="26410"/>
                </a:lnTo>
                <a:lnTo>
                  <a:pt x="15540" y="26430"/>
                </a:lnTo>
                <a:lnTo>
                  <a:pt x="15550" y="26430"/>
                </a:lnTo>
                <a:close/>
                <a:moveTo>
                  <a:pt x="15710" y="26360"/>
                </a:moveTo>
                <a:lnTo>
                  <a:pt x="15710" y="26370"/>
                </a:lnTo>
                <a:lnTo>
                  <a:pt x="15710" y="26400"/>
                </a:lnTo>
                <a:lnTo>
                  <a:pt x="15710" y="26410"/>
                </a:lnTo>
                <a:lnTo>
                  <a:pt x="15700" y="26410"/>
                </a:lnTo>
                <a:lnTo>
                  <a:pt x="15700" y="26420"/>
                </a:lnTo>
                <a:lnTo>
                  <a:pt x="15680" y="26420"/>
                </a:lnTo>
                <a:lnTo>
                  <a:pt x="15680" y="26410"/>
                </a:lnTo>
                <a:lnTo>
                  <a:pt x="15690" y="26410"/>
                </a:lnTo>
                <a:lnTo>
                  <a:pt x="15690" y="26390"/>
                </a:lnTo>
                <a:lnTo>
                  <a:pt x="15690" y="26380"/>
                </a:lnTo>
                <a:lnTo>
                  <a:pt x="15700" y="26380"/>
                </a:lnTo>
                <a:lnTo>
                  <a:pt x="15700" y="26360"/>
                </a:lnTo>
                <a:lnTo>
                  <a:pt x="15710" y="26360"/>
                </a:lnTo>
                <a:close/>
                <a:moveTo>
                  <a:pt x="16770" y="26320"/>
                </a:moveTo>
                <a:lnTo>
                  <a:pt x="16770" y="26330"/>
                </a:lnTo>
                <a:lnTo>
                  <a:pt x="16780" y="26330"/>
                </a:lnTo>
                <a:lnTo>
                  <a:pt x="16790" y="26330"/>
                </a:lnTo>
                <a:lnTo>
                  <a:pt x="16790" y="26340"/>
                </a:lnTo>
                <a:lnTo>
                  <a:pt x="16790" y="26360"/>
                </a:lnTo>
                <a:lnTo>
                  <a:pt x="16780" y="26360"/>
                </a:lnTo>
                <a:lnTo>
                  <a:pt x="16780" y="26370"/>
                </a:lnTo>
                <a:lnTo>
                  <a:pt x="16790" y="26370"/>
                </a:lnTo>
                <a:lnTo>
                  <a:pt x="16780" y="26370"/>
                </a:lnTo>
                <a:lnTo>
                  <a:pt x="16780" y="26380"/>
                </a:lnTo>
                <a:lnTo>
                  <a:pt x="16780" y="26370"/>
                </a:lnTo>
                <a:lnTo>
                  <a:pt x="16780" y="26380"/>
                </a:lnTo>
                <a:lnTo>
                  <a:pt x="16770" y="26380"/>
                </a:lnTo>
                <a:lnTo>
                  <a:pt x="16760" y="26380"/>
                </a:lnTo>
                <a:lnTo>
                  <a:pt x="16760" y="26390"/>
                </a:lnTo>
                <a:lnTo>
                  <a:pt x="16750" y="26390"/>
                </a:lnTo>
                <a:lnTo>
                  <a:pt x="16750" y="26380"/>
                </a:lnTo>
                <a:lnTo>
                  <a:pt x="16740" y="26380"/>
                </a:lnTo>
                <a:lnTo>
                  <a:pt x="16740" y="26370"/>
                </a:lnTo>
                <a:lnTo>
                  <a:pt x="16740" y="26360"/>
                </a:lnTo>
                <a:lnTo>
                  <a:pt x="16730" y="26360"/>
                </a:lnTo>
                <a:lnTo>
                  <a:pt x="16740" y="26360"/>
                </a:lnTo>
                <a:lnTo>
                  <a:pt x="16740" y="26350"/>
                </a:lnTo>
                <a:lnTo>
                  <a:pt x="16740" y="26340"/>
                </a:lnTo>
                <a:lnTo>
                  <a:pt x="16740" y="26330"/>
                </a:lnTo>
                <a:lnTo>
                  <a:pt x="16750" y="26330"/>
                </a:lnTo>
                <a:lnTo>
                  <a:pt x="16750" y="26320"/>
                </a:lnTo>
                <a:lnTo>
                  <a:pt x="16770" y="26320"/>
                </a:lnTo>
                <a:close/>
                <a:moveTo>
                  <a:pt x="23650" y="26310"/>
                </a:moveTo>
                <a:lnTo>
                  <a:pt x="23660" y="26310"/>
                </a:lnTo>
                <a:lnTo>
                  <a:pt x="23660" y="26320"/>
                </a:lnTo>
                <a:lnTo>
                  <a:pt x="23660" y="26330"/>
                </a:lnTo>
                <a:lnTo>
                  <a:pt x="23710" y="26330"/>
                </a:lnTo>
                <a:lnTo>
                  <a:pt x="23720" y="26330"/>
                </a:lnTo>
                <a:lnTo>
                  <a:pt x="23720" y="26340"/>
                </a:lnTo>
                <a:lnTo>
                  <a:pt x="23740" y="26340"/>
                </a:lnTo>
                <a:lnTo>
                  <a:pt x="23750" y="26340"/>
                </a:lnTo>
                <a:lnTo>
                  <a:pt x="23740" y="26340"/>
                </a:lnTo>
                <a:lnTo>
                  <a:pt x="23740" y="26350"/>
                </a:lnTo>
                <a:lnTo>
                  <a:pt x="23730" y="26350"/>
                </a:lnTo>
                <a:lnTo>
                  <a:pt x="23730" y="26360"/>
                </a:lnTo>
                <a:lnTo>
                  <a:pt x="23730" y="26370"/>
                </a:lnTo>
                <a:lnTo>
                  <a:pt x="23730" y="26390"/>
                </a:lnTo>
                <a:lnTo>
                  <a:pt x="23740" y="26390"/>
                </a:lnTo>
                <a:lnTo>
                  <a:pt x="23730" y="26390"/>
                </a:lnTo>
                <a:lnTo>
                  <a:pt x="23730" y="26400"/>
                </a:lnTo>
                <a:lnTo>
                  <a:pt x="23720" y="26400"/>
                </a:lnTo>
                <a:lnTo>
                  <a:pt x="23720" y="26410"/>
                </a:lnTo>
                <a:lnTo>
                  <a:pt x="23700" y="26410"/>
                </a:lnTo>
                <a:lnTo>
                  <a:pt x="23690" y="26410"/>
                </a:lnTo>
                <a:lnTo>
                  <a:pt x="23690" y="26430"/>
                </a:lnTo>
                <a:lnTo>
                  <a:pt x="23670" y="26430"/>
                </a:lnTo>
                <a:lnTo>
                  <a:pt x="23670" y="26420"/>
                </a:lnTo>
                <a:lnTo>
                  <a:pt x="23650" y="26420"/>
                </a:lnTo>
                <a:lnTo>
                  <a:pt x="23650" y="26430"/>
                </a:lnTo>
                <a:lnTo>
                  <a:pt x="23640" y="26430"/>
                </a:lnTo>
                <a:lnTo>
                  <a:pt x="23640" y="26440"/>
                </a:lnTo>
                <a:lnTo>
                  <a:pt x="23630" y="26440"/>
                </a:lnTo>
                <a:lnTo>
                  <a:pt x="23600" y="26440"/>
                </a:lnTo>
                <a:lnTo>
                  <a:pt x="23600" y="26430"/>
                </a:lnTo>
                <a:lnTo>
                  <a:pt x="23580" y="26430"/>
                </a:lnTo>
                <a:lnTo>
                  <a:pt x="23580" y="26410"/>
                </a:lnTo>
                <a:lnTo>
                  <a:pt x="23580" y="26390"/>
                </a:lnTo>
                <a:lnTo>
                  <a:pt x="23590" y="26390"/>
                </a:lnTo>
                <a:lnTo>
                  <a:pt x="23590" y="26370"/>
                </a:lnTo>
                <a:lnTo>
                  <a:pt x="23600" y="26370"/>
                </a:lnTo>
                <a:lnTo>
                  <a:pt x="23600" y="26360"/>
                </a:lnTo>
                <a:lnTo>
                  <a:pt x="23600" y="26350"/>
                </a:lnTo>
                <a:lnTo>
                  <a:pt x="23600" y="26340"/>
                </a:lnTo>
                <a:lnTo>
                  <a:pt x="23610" y="26340"/>
                </a:lnTo>
                <a:lnTo>
                  <a:pt x="23610" y="26330"/>
                </a:lnTo>
                <a:lnTo>
                  <a:pt x="23620" y="26330"/>
                </a:lnTo>
                <a:lnTo>
                  <a:pt x="23620" y="26320"/>
                </a:lnTo>
                <a:lnTo>
                  <a:pt x="23630" y="26320"/>
                </a:lnTo>
                <a:lnTo>
                  <a:pt x="23640" y="26320"/>
                </a:lnTo>
                <a:lnTo>
                  <a:pt x="23640" y="26310"/>
                </a:lnTo>
                <a:lnTo>
                  <a:pt x="23650" y="26310"/>
                </a:lnTo>
                <a:close/>
                <a:moveTo>
                  <a:pt x="15980" y="26280"/>
                </a:moveTo>
                <a:lnTo>
                  <a:pt x="15980" y="26300"/>
                </a:lnTo>
                <a:lnTo>
                  <a:pt x="15980" y="26310"/>
                </a:lnTo>
                <a:lnTo>
                  <a:pt x="15960" y="26310"/>
                </a:lnTo>
                <a:lnTo>
                  <a:pt x="15960" y="26300"/>
                </a:lnTo>
                <a:lnTo>
                  <a:pt x="15940" y="26300"/>
                </a:lnTo>
                <a:lnTo>
                  <a:pt x="15930" y="26300"/>
                </a:lnTo>
                <a:lnTo>
                  <a:pt x="15930" y="26290"/>
                </a:lnTo>
                <a:lnTo>
                  <a:pt x="15930" y="26280"/>
                </a:lnTo>
                <a:lnTo>
                  <a:pt x="15940" y="26280"/>
                </a:lnTo>
                <a:lnTo>
                  <a:pt x="15980" y="26280"/>
                </a:lnTo>
                <a:close/>
                <a:moveTo>
                  <a:pt x="15550" y="26430"/>
                </a:moveTo>
                <a:lnTo>
                  <a:pt x="15550" y="26420"/>
                </a:lnTo>
                <a:lnTo>
                  <a:pt x="15560" y="26420"/>
                </a:lnTo>
                <a:lnTo>
                  <a:pt x="15560" y="26410"/>
                </a:lnTo>
                <a:lnTo>
                  <a:pt x="15570" y="26410"/>
                </a:lnTo>
                <a:lnTo>
                  <a:pt x="15570" y="26400"/>
                </a:lnTo>
                <a:lnTo>
                  <a:pt x="15570" y="26390"/>
                </a:lnTo>
                <a:lnTo>
                  <a:pt x="15560" y="26390"/>
                </a:lnTo>
                <a:lnTo>
                  <a:pt x="15560" y="26380"/>
                </a:lnTo>
                <a:lnTo>
                  <a:pt x="15550" y="26380"/>
                </a:lnTo>
                <a:lnTo>
                  <a:pt x="15550" y="26370"/>
                </a:lnTo>
                <a:lnTo>
                  <a:pt x="15540" y="26370"/>
                </a:lnTo>
                <a:lnTo>
                  <a:pt x="15540" y="26350"/>
                </a:lnTo>
                <a:lnTo>
                  <a:pt x="15540" y="26340"/>
                </a:lnTo>
                <a:lnTo>
                  <a:pt x="15550" y="26340"/>
                </a:lnTo>
                <a:lnTo>
                  <a:pt x="15560" y="26340"/>
                </a:lnTo>
                <a:lnTo>
                  <a:pt x="15570" y="26340"/>
                </a:lnTo>
                <a:lnTo>
                  <a:pt x="15570" y="26330"/>
                </a:lnTo>
                <a:lnTo>
                  <a:pt x="15580" y="26330"/>
                </a:lnTo>
                <a:lnTo>
                  <a:pt x="15570" y="26330"/>
                </a:lnTo>
                <a:lnTo>
                  <a:pt x="15570" y="26320"/>
                </a:lnTo>
                <a:lnTo>
                  <a:pt x="15550" y="26320"/>
                </a:lnTo>
                <a:lnTo>
                  <a:pt x="15550" y="26310"/>
                </a:lnTo>
                <a:lnTo>
                  <a:pt x="15550" y="26300"/>
                </a:lnTo>
                <a:lnTo>
                  <a:pt x="15560" y="26300"/>
                </a:lnTo>
                <a:lnTo>
                  <a:pt x="15560" y="26290"/>
                </a:lnTo>
                <a:lnTo>
                  <a:pt x="15570" y="26290"/>
                </a:lnTo>
                <a:lnTo>
                  <a:pt x="15570" y="26280"/>
                </a:lnTo>
                <a:lnTo>
                  <a:pt x="15580" y="26280"/>
                </a:lnTo>
                <a:lnTo>
                  <a:pt x="15580" y="26290"/>
                </a:lnTo>
                <a:lnTo>
                  <a:pt x="15590" y="26290"/>
                </a:lnTo>
                <a:lnTo>
                  <a:pt x="15600" y="26290"/>
                </a:lnTo>
                <a:lnTo>
                  <a:pt x="15600" y="26280"/>
                </a:lnTo>
                <a:lnTo>
                  <a:pt x="15610" y="26280"/>
                </a:lnTo>
                <a:lnTo>
                  <a:pt x="15610" y="26270"/>
                </a:lnTo>
                <a:lnTo>
                  <a:pt x="15620" y="26270"/>
                </a:lnTo>
                <a:lnTo>
                  <a:pt x="15630" y="26270"/>
                </a:lnTo>
                <a:lnTo>
                  <a:pt x="15630" y="26290"/>
                </a:lnTo>
                <a:lnTo>
                  <a:pt x="15630" y="26300"/>
                </a:lnTo>
                <a:lnTo>
                  <a:pt x="15640" y="26300"/>
                </a:lnTo>
                <a:lnTo>
                  <a:pt x="15640" y="26310"/>
                </a:lnTo>
                <a:lnTo>
                  <a:pt x="15640" y="26320"/>
                </a:lnTo>
                <a:lnTo>
                  <a:pt x="15630" y="26320"/>
                </a:lnTo>
                <a:lnTo>
                  <a:pt x="15620" y="26320"/>
                </a:lnTo>
                <a:lnTo>
                  <a:pt x="15620" y="26330"/>
                </a:lnTo>
                <a:lnTo>
                  <a:pt x="15610" y="26330"/>
                </a:lnTo>
                <a:lnTo>
                  <a:pt x="15610" y="26340"/>
                </a:lnTo>
                <a:lnTo>
                  <a:pt x="15600" y="26340"/>
                </a:lnTo>
                <a:lnTo>
                  <a:pt x="15590" y="26340"/>
                </a:lnTo>
                <a:lnTo>
                  <a:pt x="15590" y="26350"/>
                </a:lnTo>
                <a:lnTo>
                  <a:pt x="15590" y="26370"/>
                </a:lnTo>
                <a:lnTo>
                  <a:pt x="15590" y="26400"/>
                </a:lnTo>
                <a:lnTo>
                  <a:pt x="15580" y="26400"/>
                </a:lnTo>
                <a:lnTo>
                  <a:pt x="15580" y="26410"/>
                </a:lnTo>
                <a:lnTo>
                  <a:pt x="15590" y="26410"/>
                </a:lnTo>
                <a:lnTo>
                  <a:pt x="15590" y="26420"/>
                </a:lnTo>
                <a:lnTo>
                  <a:pt x="15610" y="26420"/>
                </a:lnTo>
                <a:lnTo>
                  <a:pt x="15610" y="26440"/>
                </a:lnTo>
                <a:lnTo>
                  <a:pt x="15600" y="26440"/>
                </a:lnTo>
                <a:lnTo>
                  <a:pt x="15600" y="26450"/>
                </a:lnTo>
                <a:lnTo>
                  <a:pt x="15580" y="26450"/>
                </a:lnTo>
                <a:lnTo>
                  <a:pt x="15560" y="26450"/>
                </a:lnTo>
                <a:lnTo>
                  <a:pt x="15560" y="26440"/>
                </a:lnTo>
                <a:lnTo>
                  <a:pt x="15550" y="26440"/>
                </a:lnTo>
                <a:lnTo>
                  <a:pt x="15550" y="26430"/>
                </a:lnTo>
                <a:close/>
                <a:moveTo>
                  <a:pt x="16020" y="26220"/>
                </a:moveTo>
                <a:lnTo>
                  <a:pt x="16020" y="26230"/>
                </a:lnTo>
                <a:lnTo>
                  <a:pt x="16030" y="26230"/>
                </a:lnTo>
                <a:lnTo>
                  <a:pt x="16030" y="26240"/>
                </a:lnTo>
                <a:lnTo>
                  <a:pt x="16020" y="26240"/>
                </a:lnTo>
                <a:lnTo>
                  <a:pt x="16010" y="26240"/>
                </a:lnTo>
                <a:lnTo>
                  <a:pt x="16010" y="26250"/>
                </a:lnTo>
                <a:lnTo>
                  <a:pt x="15980" y="26250"/>
                </a:lnTo>
                <a:lnTo>
                  <a:pt x="15980" y="26240"/>
                </a:lnTo>
                <a:lnTo>
                  <a:pt x="15970" y="26240"/>
                </a:lnTo>
                <a:lnTo>
                  <a:pt x="15970" y="26230"/>
                </a:lnTo>
                <a:lnTo>
                  <a:pt x="15960" y="26230"/>
                </a:lnTo>
                <a:lnTo>
                  <a:pt x="15960" y="26220"/>
                </a:lnTo>
                <a:lnTo>
                  <a:pt x="16020" y="26220"/>
                </a:lnTo>
                <a:close/>
                <a:moveTo>
                  <a:pt x="24490" y="26220"/>
                </a:moveTo>
                <a:lnTo>
                  <a:pt x="24490" y="26230"/>
                </a:lnTo>
                <a:lnTo>
                  <a:pt x="24500" y="26230"/>
                </a:lnTo>
                <a:lnTo>
                  <a:pt x="24500" y="26240"/>
                </a:lnTo>
                <a:lnTo>
                  <a:pt x="24510" y="26240"/>
                </a:lnTo>
                <a:lnTo>
                  <a:pt x="24500" y="26240"/>
                </a:lnTo>
                <a:lnTo>
                  <a:pt x="24500" y="26250"/>
                </a:lnTo>
                <a:lnTo>
                  <a:pt x="24490" y="26250"/>
                </a:lnTo>
                <a:lnTo>
                  <a:pt x="24490" y="26260"/>
                </a:lnTo>
                <a:lnTo>
                  <a:pt x="24490" y="26270"/>
                </a:lnTo>
                <a:lnTo>
                  <a:pt x="24480" y="26280"/>
                </a:lnTo>
                <a:lnTo>
                  <a:pt x="24480" y="26270"/>
                </a:lnTo>
                <a:lnTo>
                  <a:pt x="24470" y="26270"/>
                </a:lnTo>
                <a:lnTo>
                  <a:pt x="24460" y="26270"/>
                </a:lnTo>
                <a:lnTo>
                  <a:pt x="24460" y="26280"/>
                </a:lnTo>
                <a:lnTo>
                  <a:pt x="24450" y="26280"/>
                </a:lnTo>
                <a:lnTo>
                  <a:pt x="24450" y="26300"/>
                </a:lnTo>
                <a:lnTo>
                  <a:pt x="24460" y="26300"/>
                </a:lnTo>
                <a:lnTo>
                  <a:pt x="24460" y="26310"/>
                </a:lnTo>
                <a:lnTo>
                  <a:pt x="24470" y="26310"/>
                </a:lnTo>
                <a:lnTo>
                  <a:pt x="24470" y="26320"/>
                </a:lnTo>
                <a:lnTo>
                  <a:pt x="24480" y="26320"/>
                </a:lnTo>
                <a:lnTo>
                  <a:pt x="24480" y="26330"/>
                </a:lnTo>
                <a:lnTo>
                  <a:pt x="24490" y="26330"/>
                </a:lnTo>
                <a:lnTo>
                  <a:pt x="24490" y="26340"/>
                </a:lnTo>
                <a:lnTo>
                  <a:pt x="24480" y="26340"/>
                </a:lnTo>
                <a:lnTo>
                  <a:pt x="24480" y="26360"/>
                </a:lnTo>
                <a:lnTo>
                  <a:pt x="24470" y="26360"/>
                </a:lnTo>
                <a:lnTo>
                  <a:pt x="24470" y="26370"/>
                </a:lnTo>
                <a:lnTo>
                  <a:pt x="24450" y="26370"/>
                </a:lnTo>
                <a:lnTo>
                  <a:pt x="24450" y="26360"/>
                </a:lnTo>
                <a:lnTo>
                  <a:pt x="24430" y="26360"/>
                </a:lnTo>
                <a:lnTo>
                  <a:pt x="24430" y="26350"/>
                </a:lnTo>
                <a:lnTo>
                  <a:pt x="24430" y="26340"/>
                </a:lnTo>
                <a:lnTo>
                  <a:pt x="24420" y="26340"/>
                </a:lnTo>
                <a:lnTo>
                  <a:pt x="24420" y="26330"/>
                </a:lnTo>
                <a:lnTo>
                  <a:pt x="24420" y="26320"/>
                </a:lnTo>
                <a:lnTo>
                  <a:pt x="24420" y="26310"/>
                </a:lnTo>
                <a:lnTo>
                  <a:pt x="24410" y="26310"/>
                </a:lnTo>
                <a:lnTo>
                  <a:pt x="24410" y="26300"/>
                </a:lnTo>
                <a:lnTo>
                  <a:pt x="24410" y="26290"/>
                </a:lnTo>
                <a:lnTo>
                  <a:pt x="24410" y="26270"/>
                </a:lnTo>
                <a:lnTo>
                  <a:pt x="24400" y="26270"/>
                </a:lnTo>
                <a:lnTo>
                  <a:pt x="24400" y="26240"/>
                </a:lnTo>
                <a:lnTo>
                  <a:pt x="24410" y="26240"/>
                </a:lnTo>
                <a:lnTo>
                  <a:pt x="24410" y="26250"/>
                </a:lnTo>
                <a:lnTo>
                  <a:pt x="24410" y="26260"/>
                </a:lnTo>
                <a:lnTo>
                  <a:pt x="24420" y="26260"/>
                </a:lnTo>
                <a:lnTo>
                  <a:pt x="24420" y="26270"/>
                </a:lnTo>
                <a:lnTo>
                  <a:pt x="24440" y="26270"/>
                </a:lnTo>
                <a:lnTo>
                  <a:pt x="24450" y="26270"/>
                </a:lnTo>
                <a:lnTo>
                  <a:pt x="24450" y="26260"/>
                </a:lnTo>
                <a:lnTo>
                  <a:pt x="24450" y="26250"/>
                </a:lnTo>
                <a:lnTo>
                  <a:pt x="24460" y="26250"/>
                </a:lnTo>
                <a:lnTo>
                  <a:pt x="24460" y="26230"/>
                </a:lnTo>
                <a:lnTo>
                  <a:pt x="24460" y="26220"/>
                </a:lnTo>
                <a:lnTo>
                  <a:pt x="24490" y="26220"/>
                </a:lnTo>
                <a:close/>
                <a:moveTo>
                  <a:pt x="16680" y="26190"/>
                </a:moveTo>
                <a:lnTo>
                  <a:pt x="16690" y="26190"/>
                </a:lnTo>
                <a:lnTo>
                  <a:pt x="16690" y="26200"/>
                </a:lnTo>
                <a:lnTo>
                  <a:pt x="16690" y="26210"/>
                </a:lnTo>
                <a:lnTo>
                  <a:pt x="16700" y="26210"/>
                </a:lnTo>
                <a:lnTo>
                  <a:pt x="16710" y="26210"/>
                </a:lnTo>
                <a:lnTo>
                  <a:pt x="16710" y="26200"/>
                </a:lnTo>
                <a:lnTo>
                  <a:pt x="16720" y="26200"/>
                </a:lnTo>
                <a:lnTo>
                  <a:pt x="16720" y="26210"/>
                </a:lnTo>
                <a:lnTo>
                  <a:pt x="16730" y="26210"/>
                </a:lnTo>
                <a:lnTo>
                  <a:pt x="16720" y="26210"/>
                </a:lnTo>
                <a:lnTo>
                  <a:pt x="16720" y="26230"/>
                </a:lnTo>
                <a:lnTo>
                  <a:pt x="16710" y="26230"/>
                </a:lnTo>
                <a:lnTo>
                  <a:pt x="16690" y="26230"/>
                </a:lnTo>
                <a:lnTo>
                  <a:pt x="16690" y="26240"/>
                </a:lnTo>
                <a:lnTo>
                  <a:pt x="16690" y="26250"/>
                </a:lnTo>
                <a:lnTo>
                  <a:pt x="16690" y="26260"/>
                </a:lnTo>
                <a:lnTo>
                  <a:pt x="16700" y="26260"/>
                </a:lnTo>
                <a:lnTo>
                  <a:pt x="16700" y="26270"/>
                </a:lnTo>
                <a:lnTo>
                  <a:pt x="16710" y="26270"/>
                </a:lnTo>
                <a:lnTo>
                  <a:pt x="16710" y="26290"/>
                </a:lnTo>
                <a:lnTo>
                  <a:pt x="16700" y="26290"/>
                </a:lnTo>
                <a:lnTo>
                  <a:pt x="16700" y="26300"/>
                </a:lnTo>
                <a:lnTo>
                  <a:pt x="16700" y="26310"/>
                </a:lnTo>
                <a:lnTo>
                  <a:pt x="16710" y="26310"/>
                </a:lnTo>
                <a:lnTo>
                  <a:pt x="16710" y="26320"/>
                </a:lnTo>
                <a:lnTo>
                  <a:pt x="16710" y="26330"/>
                </a:lnTo>
                <a:lnTo>
                  <a:pt x="16710" y="26340"/>
                </a:lnTo>
                <a:lnTo>
                  <a:pt x="16700" y="26340"/>
                </a:lnTo>
                <a:lnTo>
                  <a:pt x="16680" y="26340"/>
                </a:lnTo>
                <a:lnTo>
                  <a:pt x="16680" y="26330"/>
                </a:lnTo>
                <a:lnTo>
                  <a:pt x="16670" y="26330"/>
                </a:lnTo>
                <a:lnTo>
                  <a:pt x="16680" y="26330"/>
                </a:lnTo>
                <a:lnTo>
                  <a:pt x="16680" y="26310"/>
                </a:lnTo>
                <a:lnTo>
                  <a:pt x="16670" y="26310"/>
                </a:lnTo>
                <a:lnTo>
                  <a:pt x="16670" y="26300"/>
                </a:lnTo>
                <a:lnTo>
                  <a:pt x="16670" y="26290"/>
                </a:lnTo>
                <a:lnTo>
                  <a:pt x="16670" y="26280"/>
                </a:lnTo>
                <a:lnTo>
                  <a:pt x="16660" y="26280"/>
                </a:lnTo>
                <a:lnTo>
                  <a:pt x="16660" y="26270"/>
                </a:lnTo>
                <a:lnTo>
                  <a:pt x="16650" y="26270"/>
                </a:lnTo>
                <a:lnTo>
                  <a:pt x="16630" y="26270"/>
                </a:lnTo>
                <a:lnTo>
                  <a:pt x="16620" y="26270"/>
                </a:lnTo>
                <a:lnTo>
                  <a:pt x="16620" y="26260"/>
                </a:lnTo>
                <a:lnTo>
                  <a:pt x="16620" y="26240"/>
                </a:lnTo>
                <a:lnTo>
                  <a:pt x="16620" y="26230"/>
                </a:lnTo>
                <a:lnTo>
                  <a:pt x="16620" y="26220"/>
                </a:lnTo>
                <a:lnTo>
                  <a:pt x="16630" y="26220"/>
                </a:lnTo>
                <a:lnTo>
                  <a:pt x="16640" y="26220"/>
                </a:lnTo>
                <a:lnTo>
                  <a:pt x="16640" y="26210"/>
                </a:lnTo>
                <a:lnTo>
                  <a:pt x="16640" y="26200"/>
                </a:lnTo>
                <a:lnTo>
                  <a:pt x="16650" y="26200"/>
                </a:lnTo>
                <a:lnTo>
                  <a:pt x="16650" y="26190"/>
                </a:lnTo>
                <a:lnTo>
                  <a:pt x="16680" y="26190"/>
                </a:lnTo>
                <a:close/>
                <a:moveTo>
                  <a:pt x="15880" y="26130"/>
                </a:moveTo>
                <a:lnTo>
                  <a:pt x="15880" y="26140"/>
                </a:lnTo>
                <a:lnTo>
                  <a:pt x="15890" y="26140"/>
                </a:lnTo>
                <a:lnTo>
                  <a:pt x="15910" y="26140"/>
                </a:lnTo>
                <a:lnTo>
                  <a:pt x="15910" y="26150"/>
                </a:lnTo>
                <a:lnTo>
                  <a:pt x="15900" y="26150"/>
                </a:lnTo>
                <a:lnTo>
                  <a:pt x="15900" y="26160"/>
                </a:lnTo>
                <a:lnTo>
                  <a:pt x="15900" y="26170"/>
                </a:lnTo>
                <a:lnTo>
                  <a:pt x="15880" y="26170"/>
                </a:lnTo>
                <a:lnTo>
                  <a:pt x="15880" y="26160"/>
                </a:lnTo>
                <a:lnTo>
                  <a:pt x="15870" y="26160"/>
                </a:lnTo>
                <a:lnTo>
                  <a:pt x="15870" y="26150"/>
                </a:lnTo>
                <a:lnTo>
                  <a:pt x="15870" y="26130"/>
                </a:lnTo>
                <a:lnTo>
                  <a:pt x="15880" y="26130"/>
                </a:lnTo>
                <a:close/>
                <a:moveTo>
                  <a:pt x="25290" y="26110"/>
                </a:moveTo>
                <a:lnTo>
                  <a:pt x="25290" y="26120"/>
                </a:lnTo>
                <a:lnTo>
                  <a:pt x="25300" y="26120"/>
                </a:lnTo>
                <a:lnTo>
                  <a:pt x="25310" y="26120"/>
                </a:lnTo>
                <a:lnTo>
                  <a:pt x="25310" y="26130"/>
                </a:lnTo>
                <a:lnTo>
                  <a:pt x="25310" y="26140"/>
                </a:lnTo>
                <a:lnTo>
                  <a:pt x="25310" y="26160"/>
                </a:lnTo>
                <a:lnTo>
                  <a:pt x="25300" y="26160"/>
                </a:lnTo>
                <a:lnTo>
                  <a:pt x="25300" y="26170"/>
                </a:lnTo>
                <a:lnTo>
                  <a:pt x="25290" y="26170"/>
                </a:lnTo>
                <a:lnTo>
                  <a:pt x="25290" y="26180"/>
                </a:lnTo>
                <a:lnTo>
                  <a:pt x="25280" y="26180"/>
                </a:lnTo>
                <a:lnTo>
                  <a:pt x="25280" y="26190"/>
                </a:lnTo>
                <a:lnTo>
                  <a:pt x="25270" y="26190"/>
                </a:lnTo>
                <a:lnTo>
                  <a:pt x="25260" y="26190"/>
                </a:lnTo>
                <a:lnTo>
                  <a:pt x="25260" y="26200"/>
                </a:lnTo>
                <a:lnTo>
                  <a:pt x="25250" y="26200"/>
                </a:lnTo>
                <a:lnTo>
                  <a:pt x="25250" y="26210"/>
                </a:lnTo>
                <a:lnTo>
                  <a:pt x="25240" y="26210"/>
                </a:lnTo>
                <a:lnTo>
                  <a:pt x="25240" y="26180"/>
                </a:lnTo>
                <a:lnTo>
                  <a:pt x="25250" y="26180"/>
                </a:lnTo>
                <a:lnTo>
                  <a:pt x="25250" y="26170"/>
                </a:lnTo>
                <a:lnTo>
                  <a:pt x="25260" y="26170"/>
                </a:lnTo>
                <a:lnTo>
                  <a:pt x="25260" y="26160"/>
                </a:lnTo>
                <a:lnTo>
                  <a:pt x="25270" y="26160"/>
                </a:lnTo>
                <a:lnTo>
                  <a:pt x="25280" y="26160"/>
                </a:lnTo>
                <a:lnTo>
                  <a:pt x="25280" y="26150"/>
                </a:lnTo>
                <a:lnTo>
                  <a:pt x="25280" y="26140"/>
                </a:lnTo>
                <a:lnTo>
                  <a:pt x="25290" y="26140"/>
                </a:lnTo>
                <a:lnTo>
                  <a:pt x="25290" y="26120"/>
                </a:lnTo>
                <a:lnTo>
                  <a:pt x="25280" y="26120"/>
                </a:lnTo>
                <a:lnTo>
                  <a:pt x="25280" y="26110"/>
                </a:lnTo>
                <a:lnTo>
                  <a:pt x="25290" y="26110"/>
                </a:lnTo>
                <a:close/>
                <a:moveTo>
                  <a:pt x="15120" y="26000"/>
                </a:moveTo>
                <a:lnTo>
                  <a:pt x="15130" y="26000"/>
                </a:lnTo>
                <a:lnTo>
                  <a:pt x="15130" y="26010"/>
                </a:lnTo>
                <a:lnTo>
                  <a:pt x="15130" y="26030"/>
                </a:lnTo>
                <a:lnTo>
                  <a:pt x="15110" y="26030"/>
                </a:lnTo>
                <a:lnTo>
                  <a:pt x="15110" y="26040"/>
                </a:lnTo>
                <a:lnTo>
                  <a:pt x="15100" y="26040"/>
                </a:lnTo>
                <a:lnTo>
                  <a:pt x="15090" y="26040"/>
                </a:lnTo>
                <a:lnTo>
                  <a:pt x="15080" y="26040"/>
                </a:lnTo>
                <a:lnTo>
                  <a:pt x="15080" y="26020"/>
                </a:lnTo>
                <a:lnTo>
                  <a:pt x="15090" y="26020"/>
                </a:lnTo>
                <a:lnTo>
                  <a:pt x="15090" y="26010"/>
                </a:lnTo>
                <a:lnTo>
                  <a:pt x="15100" y="26010"/>
                </a:lnTo>
                <a:lnTo>
                  <a:pt x="15100" y="26000"/>
                </a:lnTo>
                <a:lnTo>
                  <a:pt x="15110" y="26000"/>
                </a:lnTo>
                <a:lnTo>
                  <a:pt x="15120" y="26000"/>
                </a:lnTo>
                <a:close/>
                <a:moveTo>
                  <a:pt x="16080" y="25760"/>
                </a:moveTo>
                <a:lnTo>
                  <a:pt x="16080" y="25770"/>
                </a:lnTo>
                <a:lnTo>
                  <a:pt x="16090" y="25770"/>
                </a:lnTo>
                <a:lnTo>
                  <a:pt x="16090" y="25780"/>
                </a:lnTo>
                <a:lnTo>
                  <a:pt x="16080" y="25780"/>
                </a:lnTo>
                <a:lnTo>
                  <a:pt x="16080" y="25790"/>
                </a:lnTo>
                <a:lnTo>
                  <a:pt x="16070" y="25790"/>
                </a:lnTo>
                <a:lnTo>
                  <a:pt x="16070" y="25780"/>
                </a:lnTo>
                <a:lnTo>
                  <a:pt x="16060" y="25780"/>
                </a:lnTo>
                <a:lnTo>
                  <a:pt x="16040" y="25780"/>
                </a:lnTo>
                <a:lnTo>
                  <a:pt x="16030" y="25780"/>
                </a:lnTo>
                <a:lnTo>
                  <a:pt x="16030" y="25790"/>
                </a:lnTo>
                <a:lnTo>
                  <a:pt x="16010" y="25790"/>
                </a:lnTo>
                <a:lnTo>
                  <a:pt x="16010" y="25780"/>
                </a:lnTo>
                <a:lnTo>
                  <a:pt x="16020" y="25780"/>
                </a:lnTo>
                <a:lnTo>
                  <a:pt x="16020" y="25770"/>
                </a:lnTo>
                <a:lnTo>
                  <a:pt x="16030" y="25770"/>
                </a:lnTo>
                <a:lnTo>
                  <a:pt x="16040" y="25770"/>
                </a:lnTo>
                <a:lnTo>
                  <a:pt x="16040" y="25760"/>
                </a:lnTo>
                <a:lnTo>
                  <a:pt x="16050" y="25760"/>
                </a:lnTo>
                <a:lnTo>
                  <a:pt x="16080" y="25760"/>
                </a:lnTo>
                <a:close/>
                <a:moveTo>
                  <a:pt x="15120" y="25750"/>
                </a:moveTo>
                <a:lnTo>
                  <a:pt x="15130" y="25750"/>
                </a:lnTo>
                <a:lnTo>
                  <a:pt x="15130" y="25760"/>
                </a:lnTo>
                <a:lnTo>
                  <a:pt x="15130" y="25770"/>
                </a:lnTo>
                <a:lnTo>
                  <a:pt x="15150" y="25770"/>
                </a:lnTo>
                <a:lnTo>
                  <a:pt x="15160" y="25770"/>
                </a:lnTo>
                <a:lnTo>
                  <a:pt x="15160" y="25790"/>
                </a:lnTo>
                <a:lnTo>
                  <a:pt x="15150" y="25790"/>
                </a:lnTo>
                <a:lnTo>
                  <a:pt x="15150" y="25800"/>
                </a:lnTo>
                <a:lnTo>
                  <a:pt x="15140" y="25800"/>
                </a:lnTo>
                <a:lnTo>
                  <a:pt x="15140" y="25810"/>
                </a:lnTo>
                <a:lnTo>
                  <a:pt x="15130" y="25810"/>
                </a:lnTo>
                <a:lnTo>
                  <a:pt x="15130" y="25820"/>
                </a:lnTo>
                <a:lnTo>
                  <a:pt x="15120" y="25820"/>
                </a:lnTo>
                <a:lnTo>
                  <a:pt x="15120" y="25810"/>
                </a:lnTo>
                <a:lnTo>
                  <a:pt x="15110" y="25810"/>
                </a:lnTo>
                <a:lnTo>
                  <a:pt x="15110" y="25800"/>
                </a:lnTo>
                <a:lnTo>
                  <a:pt x="15100" y="25800"/>
                </a:lnTo>
                <a:lnTo>
                  <a:pt x="15100" y="25790"/>
                </a:lnTo>
                <a:lnTo>
                  <a:pt x="15100" y="25780"/>
                </a:lnTo>
                <a:lnTo>
                  <a:pt x="15090" y="25780"/>
                </a:lnTo>
                <a:lnTo>
                  <a:pt x="15090" y="25770"/>
                </a:lnTo>
                <a:lnTo>
                  <a:pt x="15080" y="25770"/>
                </a:lnTo>
                <a:lnTo>
                  <a:pt x="15080" y="25750"/>
                </a:lnTo>
                <a:lnTo>
                  <a:pt x="15100" y="25750"/>
                </a:lnTo>
                <a:lnTo>
                  <a:pt x="15110" y="25750"/>
                </a:lnTo>
                <a:lnTo>
                  <a:pt x="15120" y="25750"/>
                </a:lnTo>
                <a:close/>
                <a:moveTo>
                  <a:pt x="15920" y="25700"/>
                </a:moveTo>
                <a:lnTo>
                  <a:pt x="15920" y="25710"/>
                </a:lnTo>
                <a:lnTo>
                  <a:pt x="15940" y="25710"/>
                </a:lnTo>
                <a:lnTo>
                  <a:pt x="15940" y="25720"/>
                </a:lnTo>
                <a:lnTo>
                  <a:pt x="15950" y="25720"/>
                </a:lnTo>
                <a:lnTo>
                  <a:pt x="15940" y="25720"/>
                </a:lnTo>
                <a:lnTo>
                  <a:pt x="15940" y="25730"/>
                </a:lnTo>
                <a:lnTo>
                  <a:pt x="15930" y="25730"/>
                </a:lnTo>
                <a:lnTo>
                  <a:pt x="15920" y="25730"/>
                </a:lnTo>
                <a:lnTo>
                  <a:pt x="15920" y="25740"/>
                </a:lnTo>
                <a:lnTo>
                  <a:pt x="15920" y="25750"/>
                </a:lnTo>
                <a:lnTo>
                  <a:pt x="15900" y="25750"/>
                </a:lnTo>
                <a:lnTo>
                  <a:pt x="15900" y="25760"/>
                </a:lnTo>
                <a:lnTo>
                  <a:pt x="15900" y="25750"/>
                </a:lnTo>
                <a:lnTo>
                  <a:pt x="15890" y="25750"/>
                </a:lnTo>
                <a:lnTo>
                  <a:pt x="15870" y="25750"/>
                </a:lnTo>
                <a:lnTo>
                  <a:pt x="15860" y="25750"/>
                </a:lnTo>
                <a:lnTo>
                  <a:pt x="15850" y="25750"/>
                </a:lnTo>
                <a:lnTo>
                  <a:pt x="15840" y="25750"/>
                </a:lnTo>
                <a:lnTo>
                  <a:pt x="15840" y="25730"/>
                </a:lnTo>
                <a:lnTo>
                  <a:pt x="15840" y="25720"/>
                </a:lnTo>
                <a:lnTo>
                  <a:pt x="15870" y="25720"/>
                </a:lnTo>
                <a:lnTo>
                  <a:pt x="15870" y="25710"/>
                </a:lnTo>
                <a:lnTo>
                  <a:pt x="15890" y="25710"/>
                </a:lnTo>
                <a:lnTo>
                  <a:pt x="15890" y="25700"/>
                </a:lnTo>
                <a:lnTo>
                  <a:pt x="15920" y="25700"/>
                </a:lnTo>
                <a:close/>
                <a:moveTo>
                  <a:pt x="15810" y="25470"/>
                </a:moveTo>
                <a:lnTo>
                  <a:pt x="15810" y="25480"/>
                </a:lnTo>
                <a:lnTo>
                  <a:pt x="15810" y="25490"/>
                </a:lnTo>
                <a:lnTo>
                  <a:pt x="15800" y="25490"/>
                </a:lnTo>
                <a:lnTo>
                  <a:pt x="15800" y="25500"/>
                </a:lnTo>
                <a:lnTo>
                  <a:pt x="15790" y="25500"/>
                </a:lnTo>
                <a:lnTo>
                  <a:pt x="15790" y="25520"/>
                </a:lnTo>
                <a:lnTo>
                  <a:pt x="15780" y="25520"/>
                </a:lnTo>
                <a:lnTo>
                  <a:pt x="15780" y="25530"/>
                </a:lnTo>
                <a:lnTo>
                  <a:pt x="15790" y="25530"/>
                </a:lnTo>
                <a:lnTo>
                  <a:pt x="15790" y="25540"/>
                </a:lnTo>
                <a:lnTo>
                  <a:pt x="15800" y="25540"/>
                </a:lnTo>
                <a:lnTo>
                  <a:pt x="15800" y="25550"/>
                </a:lnTo>
                <a:lnTo>
                  <a:pt x="15810" y="25550"/>
                </a:lnTo>
                <a:lnTo>
                  <a:pt x="15810" y="25540"/>
                </a:lnTo>
                <a:lnTo>
                  <a:pt x="15820" y="25540"/>
                </a:lnTo>
                <a:lnTo>
                  <a:pt x="15820" y="25530"/>
                </a:lnTo>
                <a:lnTo>
                  <a:pt x="15840" y="25530"/>
                </a:lnTo>
                <a:lnTo>
                  <a:pt x="15840" y="25540"/>
                </a:lnTo>
                <a:lnTo>
                  <a:pt x="15850" y="25540"/>
                </a:lnTo>
                <a:lnTo>
                  <a:pt x="15850" y="25560"/>
                </a:lnTo>
                <a:lnTo>
                  <a:pt x="15860" y="25560"/>
                </a:lnTo>
                <a:lnTo>
                  <a:pt x="15860" y="25580"/>
                </a:lnTo>
                <a:lnTo>
                  <a:pt x="15850" y="25580"/>
                </a:lnTo>
                <a:lnTo>
                  <a:pt x="15840" y="25580"/>
                </a:lnTo>
                <a:lnTo>
                  <a:pt x="15840" y="25590"/>
                </a:lnTo>
                <a:lnTo>
                  <a:pt x="15830" y="25590"/>
                </a:lnTo>
                <a:lnTo>
                  <a:pt x="15830" y="25600"/>
                </a:lnTo>
                <a:lnTo>
                  <a:pt x="15820" y="25600"/>
                </a:lnTo>
                <a:lnTo>
                  <a:pt x="15820" y="25610"/>
                </a:lnTo>
                <a:lnTo>
                  <a:pt x="15800" y="25610"/>
                </a:lnTo>
                <a:lnTo>
                  <a:pt x="15780" y="25610"/>
                </a:lnTo>
                <a:lnTo>
                  <a:pt x="15780" y="25620"/>
                </a:lnTo>
                <a:lnTo>
                  <a:pt x="15770" y="25620"/>
                </a:lnTo>
                <a:lnTo>
                  <a:pt x="15770" y="25630"/>
                </a:lnTo>
                <a:lnTo>
                  <a:pt x="15770" y="25640"/>
                </a:lnTo>
                <a:lnTo>
                  <a:pt x="15780" y="25640"/>
                </a:lnTo>
                <a:lnTo>
                  <a:pt x="15780" y="25650"/>
                </a:lnTo>
                <a:lnTo>
                  <a:pt x="15790" y="25650"/>
                </a:lnTo>
                <a:lnTo>
                  <a:pt x="15800" y="25650"/>
                </a:lnTo>
                <a:lnTo>
                  <a:pt x="15800" y="25660"/>
                </a:lnTo>
                <a:lnTo>
                  <a:pt x="15800" y="25680"/>
                </a:lnTo>
                <a:lnTo>
                  <a:pt x="15740" y="25680"/>
                </a:lnTo>
                <a:lnTo>
                  <a:pt x="15720" y="25680"/>
                </a:lnTo>
                <a:lnTo>
                  <a:pt x="15720" y="25690"/>
                </a:lnTo>
                <a:lnTo>
                  <a:pt x="15710" y="25690"/>
                </a:lnTo>
                <a:lnTo>
                  <a:pt x="15710" y="25720"/>
                </a:lnTo>
                <a:lnTo>
                  <a:pt x="15720" y="25720"/>
                </a:lnTo>
                <a:lnTo>
                  <a:pt x="15720" y="25730"/>
                </a:lnTo>
                <a:lnTo>
                  <a:pt x="15720" y="25740"/>
                </a:lnTo>
                <a:lnTo>
                  <a:pt x="15710" y="25740"/>
                </a:lnTo>
                <a:lnTo>
                  <a:pt x="15700" y="25740"/>
                </a:lnTo>
                <a:lnTo>
                  <a:pt x="15700" y="25750"/>
                </a:lnTo>
                <a:lnTo>
                  <a:pt x="15700" y="25770"/>
                </a:lnTo>
                <a:lnTo>
                  <a:pt x="15700" y="25780"/>
                </a:lnTo>
                <a:lnTo>
                  <a:pt x="15690" y="25780"/>
                </a:lnTo>
                <a:lnTo>
                  <a:pt x="15690" y="25790"/>
                </a:lnTo>
                <a:lnTo>
                  <a:pt x="15690" y="25810"/>
                </a:lnTo>
                <a:lnTo>
                  <a:pt x="15720" y="25810"/>
                </a:lnTo>
                <a:lnTo>
                  <a:pt x="15720" y="25820"/>
                </a:lnTo>
                <a:lnTo>
                  <a:pt x="15730" y="25820"/>
                </a:lnTo>
                <a:lnTo>
                  <a:pt x="15730" y="25830"/>
                </a:lnTo>
                <a:lnTo>
                  <a:pt x="15740" y="25830"/>
                </a:lnTo>
                <a:lnTo>
                  <a:pt x="15740" y="25840"/>
                </a:lnTo>
                <a:lnTo>
                  <a:pt x="15740" y="25850"/>
                </a:lnTo>
                <a:lnTo>
                  <a:pt x="15750" y="25850"/>
                </a:lnTo>
                <a:lnTo>
                  <a:pt x="15750" y="25860"/>
                </a:lnTo>
                <a:lnTo>
                  <a:pt x="15750" y="25870"/>
                </a:lnTo>
                <a:lnTo>
                  <a:pt x="15760" y="25870"/>
                </a:lnTo>
                <a:lnTo>
                  <a:pt x="15760" y="25880"/>
                </a:lnTo>
                <a:lnTo>
                  <a:pt x="15760" y="25890"/>
                </a:lnTo>
                <a:lnTo>
                  <a:pt x="15750" y="25890"/>
                </a:lnTo>
                <a:lnTo>
                  <a:pt x="15750" y="25900"/>
                </a:lnTo>
                <a:lnTo>
                  <a:pt x="15750" y="25910"/>
                </a:lnTo>
                <a:lnTo>
                  <a:pt x="15740" y="25910"/>
                </a:lnTo>
                <a:lnTo>
                  <a:pt x="15740" y="25900"/>
                </a:lnTo>
                <a:lnTo>
                  <a:pt x="15730" y="25900"/>
                </a:lnTo>
                <a:lnTo>
                  <a:pt x="15730" y="25890"/>
                </a:lnTo>
                <a:lnTo>
                  <a:pt x="15720" y="25890"/>
                </a:lnTo>
                <a:lnTo>
                  <a:pt x="15720" y="25900"/>
                </a:lnTo>
                <a:lnTo>
                  <a:pt x="15710" y="25900"/>
                </a:lnTo>
                <a:lnTo>
                  <a:pt x="15710" y="25910"/>
                </a:lnTo>
                <a:lnTo>
                  <a:pt x="15710" y="25950"/>
                </a:lnTo>
                <a:lnTo>
                  <a:pt x="15720" y="25950"/>
                </a:lnTo>
                <a:lnTo>
                  <a:pt x="15720" y="25960"/>
                </a:lnTo>
                <a:lnTo>
                  <a:pt x="15730" y="25960"/>
                </a:lnTo>
                <a:lnTo>
                  <a:pt x="15730" y="25970"/>
                </a:lnTo>
                <a:lnTo>
                  <a:pt x="15740" y="25970"/>
                </a:lnTo>
                <a:lnTo>
                  <a:pt x="15740" y="25980"/>
                </a:lnTo>
                <a:lnTo>
                  <a:pt x="15750" y="25980"/>
                </a:lnTo>
                <a:lnTo>
                  <a:pt x="15750" y="25990"/>
                </a:lnTo>
                <a:lnTo>
                  <a:pt x="15770" y="25990"/>
                </a:lnTo>
                <a:lnTo>
                  <a:pt x="15770" y="26000"/>
                </a:lnTo>
                <a:lnTo>
                  <a:pt x="15790" y="26000"/>
                </a:lnTo>
                <a:lnTo>
                  <a:pt x="15800" y="26000"/>
                </a:lnTo>
                <a:lnTo>
                  <a:pt x="15800" y="25990"/>
                </a:lnTo>
                <a:lnTo>
                  <a:pt x="15800" y="26000"/>
                </a:lnTo>
                <a:lnTo>
                  <a:pt x="15800" y="25990"/>
                </a:lnTo>
                <a:lnTo>
                  <a:pt x="15810" y="25990"/>
                </a:lnTo>
                <a:lnTo>
                  <a:pt x="15810" y="26000"/>
                </a:lnTo>
                <a:lnTo>
                  <a:pt x="15810" y="26030"/>
                </a:lnTo>
                <a:lnTo>
                  <a:pt x="15820" y="26030"/>
                </a:lnTo>
                <a:lnTo>
                  <a:pt x="15820" y="26040"/>
                </a:lnTo>
                <a:lnTo>
                  <a:pt x="15830" y="26040"/>
                </a:lnTo>
                <a:lnTo>
                  <a:pt x="15840" y="26040"/>
                </a:lnTo>
                <a:lnTo>
                  <a:pt x="15840" y="26050"/>
                </a:lnTo>
                <a:lnTo>
                  <a:pt x="15840" y="26060"/>
                </a:lnTo>
                <a:lnTo>
                  <a:pt x="15850" y="26060"/>
                </a:lnTo>
                <a:lnTo>
                  <a:pt x="15840" y="26060"/>
                </a:lnTo>
                <a:lnTo>
                  <a:pt x="15840" y="26080"/>
                </a:lnTo>
                <a:lnTo>
                  <a:pt x="15830" y="26080"/>
                </a:lnTo>
                <a:lnTo>
                  <a:pt x="15810" y="26080"/>
                </a:lnTo>
                <a:lnTo>
                  <a:pt x="15810" y="26090"/>
                </a:lnTo>
                <a:lnTo>
                  <a:pt x="15810" y="26080"/>
                </a:lnTo>
                <a:lnTo>
                  <a:pt x="15800" y="26080"/>
                </a:lnTo>
                <a:lnTo>
                  <a:pt x="15800" y="26070"/>
                </a:lnTo>
                <a:lnTo>
                  <a:pt x="15790" y="26070"/>
                </a:lnTo>
                <a:lnTo>
                  <a:pt x="15790" y="26050"/>
                </a:lnTo>
                <a:lnTo>
                  <a:pt x="15780" y="26050"/>
                </a:lnTo>
                <a:lnTo>
                  <a:pt x="15780" y="26040"/>
                </a:lnTo>
                <a:lnTo>
                  <a:pt x="15770" y="26040"/>
                </a:lnTo>
                <a:lnTo>
                  <a:pt x="15770" y="26030"/>
                </a:lnTo>
                <a:lnTo>
                  <a:pt x="15750" y="26030"/>
                </a:lnTo>
                <a:lnTo>
                  <a:pt x="15750" y="26020"/>
                </a:lnTo>
                <a:lnTo>
                  <a:pt x="15740" y="26020"/>
                </a:lnTo>
                <a:lnTo>
                  <a:pt x="15740" y="26010"/>
                </a:lnTo>
                <a:lnTo>
                  <a:pt x="15730" y="26010"/>
                </a:lnTo>
                <a:lnTo>
                  <a:pt x="15730" y="26000"/>
                </a:lnTo>
                <a:lnTo>
                  <a:pt x="15730" y="25990"/>
                </a:lnTo>
                <a:lnTo>
                  <a:pt x="15710" y="25990"/>
                </a:lnTo>
                <a:lnTo>
                  <a:pt x="15710" y="25980"/>
                </a:lnTo>
                <a:lnTo>
                  <a:pt x="15700" y="25980"/>
                </a:lnTo>
                <a:lnTo>
                  <a:pt x="15690" y="25980"/>
                </a:lnTo>
                <a:lnTo>
                  <a:pt x="15690" y="25970"/>
                </a:lnTo>
                <a:lnTo>
                  <a:pt x="15680" y="25970"/>
                </a:lnTo>
                <a:lnTo>
                  <a:pt x="15670" y="25970"/>
                </a:lnTo>
                <a:lnTo>
                  <a:pt x="15670" y="25960"/>
                </a:lnTo>
                <a:lnTo>
                  <a:pt x="15660" y="25960"/>
                </a:lnTo>
                <a:lnTo>
                  <a:pt x="15660" y="25970"/>
                </a:lnTo>
                <a:lnTo>
                  <a:pt x="15660" y="25960"/>
                </a:lnTo>
                <a:lnTo>
                  <a:pt x="15640" y="25960"/>
                </a:lnTo>
                <a:lnTo>
                  <a:pt x="15640" y="25970"/>
                </a:lnTo>
                <a:lnTo>
                  <a:pt x="15630" y="25970"/>
                </a:lnTo>
                <a:lnTo>
                  <a:pt x="15620" y="25970"/>
                </a:lnTo>
                <a:lnTo>
                  <a:pt x="15620" y="25990"/>
                </a:lnTo>
                <a:lnTo>
                  <a:pt x="15630" y="25990"/>
                </a:lnTo>
                <a:lnTo>
                  <a:pt x="15630" y="26000"/>
                </a:lnTo>
                <a:lnTo>
                  <a:pt x="15640" y="26000"/>
                </a:lnTo>
                <a:lnTo>
                  <a:pt x="15640" y="26010"/>
                </a:lnTo>
                <a:lnTo>
                  <a:pt x="15660" y="26010"/>
                </a:lnTo>
                <a:lnTo>
                  <a:pt x="15670" y="26010"/>
                </a:lnTo>
                <a:lnTo>
                  <a:pt x="15670" y="26020"/>
                </a:lnTo>
                <a:lnTo>
                  <a:pt x="15680" y="26020"/>
                </a:lnTo>
                <a:lnTo>
                  <a:pt x="15680" y="26030"/>
                </a:lnTo>
                <a:lnTo>
                  <a:pt x="15670" y="26030"/>
                </a:lnTo>
                <a:lnTo>
                  <a:pt x="15670" y="26040"/>
                </a:lnTo>
                <a:lnTo>
                  <a:pt x="15670" y="26030"/>
                </a:lnTo>
                <a:lnTo>
                  <a:pt x="15660" y="26030"/>
                </a:lnTo>
                <a:lnTo>
                  <a:pt x="15660" y="26040"/>
                </a:lnTo>
                <a:lnTo>
                  <a:pt x="15650" y="26040"/>
                </a:lnTo>
                <a:lnTo>
                  <a:pt x="15650" y="26030"/>
                </a:lnTo>
                <a:lnTo>
                  <a:pt x="15640" y="26030"/>
                </a:lnTo>
                <a:lnTo>
                  <a:pt x="15640" y="26020"/>
                </a:lnTo>
                <a:lnTo>
                  <a:pt x="15630" y="26020"/>
                </a:lnTo>
                <a:lnTo>
                  <a:pt x="15630" y="26010"/>
                </a:lnTo>
                <a:lnTo>
                  <a:pt x="15610" y="26010"/>
                </a:lnTo>
                <a:lnTo>
                  <a:pt x="15610" y="26020"/>
                </a:lnTo>
                <a:lnTo>
                  <a:pt x="15590" y="26020"/>
                </a:lnTo>
                <a:lnTo>
                  <a:pt x="15580" y="26020"/>
                </a:lnTo>
                <a:lnTo>
                  <a:pt x="15580" y="26030"/>
                </a:lnTo>
                <a:lnTo>
                  <a:pt x="15590" y="26030"/>
                </a:lnTo>
                <a:lnTo>
                  <a:pt x="15590" y="26040"/>
                </a:lnTo>
                <a:lnTo>
                  <a:pt x="15600" y="26040"/>
                </a:lnTo>
                <a:lnTo>
                  <a:pt x="15600" y="26050"/>
                </a:lnTo>
                <a:lnTo>
                  <a:pt x="15610" y="26050"/>
                </a:lnTo>
                <a:lnTo>
                  <a:pt x="15610" y="26060"/>
                </a:lnTo>
                <a:lnTo>
                  <a:pt x="15620" y="26060"/>
                </a:lnTo>
                <a:lnTo>
                  <a:pt x="15620" y="26070"/>
                </a:lnTo>
                <a:lnTo>
                  <a:pt x="15630" y="26070"/>
                </a:lnTo>
                <a:lnTo>
                  <a:pt x="15640" y="26070"/>
                </a:lnTo>
                <a:lnTo>
                  <a:pt x="15640" y="26080"/>
                </a:lnTo>
                <a:lnTo>
                  <a:pt x="15650" y="26080"/>
                </a:lnTo>
                <a:lnTo>
                  <a:pt x="15650" y="26070"/>
                </a:lnTo>
                <a:lnTo>
                  <a:pt x="15670" y="26070"/>
                </a:lnTo>
                <a:lnTo>
                  <a:pt x="15670" y="26080"/>
                </a:lnTo>
                <a:lnTo>
                  <a:pt x="15670" y="26090"/>
                </a:lnTo>
                <a:lnTo>
                  <a:pt x="15670" y="26100"/>
                </a:lnTo>
                <a:lnTo>
                  <a:pt x="15670" y="26130"/>
                </a:lnTo>
                <a:lnTo>
                  <a:pt x="15670" y="26140"/>
                </a:lnTo>
                <a:lnTo>
                  <a:pt x="15680" y="26140"/>
                </a:lnTo>
                <a:lnTo>
                  <a:pt x="15680" y="26150"/>
                </a:lnTo>
                <a:lnTo>
                  <a:pt x="15690" y="26150"/>
                </a:lnTo>
                <a:lnTo>
                  <a:pt x="15690" y="26160"/>
                </a:lnTo>
                <a:lnTo>
                  <a:pt x="15690" y="26170"/>
                </a:lnTo>
                <a:lnTo>
                  <a:pt x="15700" y="26170"/>
                </a:lnTo>
                <a:lnTo>
                  <a:pt x="15700" y="26180"/>
                </a:lnTo>
                <a:lnTo>
                  <a:pt x="15710" y="26180"/>
                </a:lnTo>
                <a:lnTo>
                  <a:pt x="15710" y="26190"/>
                </a:lnTo>
                <a:lnTo>
                  <a:pt x="15700" y="26190"/>
                </a:lnTo>
                <a:lnTo>
                  <a:pt x="15700" y="26200"/>
                </a:lnTo>
                <a:lnTo>
                  <a:pt x="15710" y="26200"/>
                </a:lnTo>
                <a:lnTo>
                  <a:pt x="15710" y="26210"/>
                </a:lnTo>
                <a:lnTo>
                  <a:pt x="15720" y="26210"/>
                </a:lnTo>
                <a:lnTo>
                  <a:pt x="15720" y="26220"/>
                </a:lnTo>
                <a:lnTo>
                  <a:pt x="15730" y="26220"/>
                </a:lnTo>
                <a:lnTo>
                  <a:pt x="15730" y="26230"/>
                </a:lnTo>
                <a:lnTo>
                  <a:pt x="15730" y="26250"/>
                </a:lnTo>
                <a:lnTo>
                  <a:pt x="15720" y="26250"/>
                </a:lnTo>
                <a:lnTo>
                  <a:pt x="15720" y="26260"/>
                </a:lnTo>
                <a:lnTo>
                  <a:pt x="15710" y="26260"/>
                </a:lnTo>
                <a:lnTo>
                  <a:pt x="15710" y="26250"/>
                </a:lnTo>
                <a:lnTo>
                  <a:pt x="15700" y="26250"/>
                </a:lnTo>
                <a:lnTo>
                  <a:pt x="15700" y="26240"/>
                </a:lnTo>
                <a:lnTo>
                  <a:pt x="15690" y="26240"/>
                </a:lnTo>
                <a:lnTo>
                  <a:pt x="15690" y="26230"/>
                </a:lnTo>
                <a:lnTo>
                  <a:pt x="15690" y="26220"/>
                </a:lnTo>
                <a:lnTo>
                  <a:pt x="15680" y="26220"/>
                </a:lnTo>
                <a:lnTo>
                  <a:pt x="15680" y="26210"/>
                </a:lnTo>
                <a:lnTo>
                  <a:pt x="15670" y="26210"/>
                </a:lnTo>
                <a:lnTo>
                  <a:pt x="15660" y="26210"/>
                </a:lnTo>
                <a:lnTo>
                  <a:pt x="15640" y="26210"/>
                </a:lnTo>
                <a:lnTo>
                  <a:pt x="15630" y="26210"/>
                </a:lnTo>
                <a:lnTo>
                  <a:pt x="15610" y="26210"/>
                </a:lnTo>
                <a:lnTo>
                  <a:pt x="15610" y="26220"/>
                </a:lnTo>
                <a:lnTo>
                  <a:pt x="15600" y="26220"/>
                </a:lnTo>
                <a:lnTo>
                  <a:pt x="15590" y="26220"/>
                </a:lnTo>
                <a:lnTo>
                  <a:pt x="15590" y="26210"/>
                </a:lnTo>
                <a:lnTo>
                  <a:pt x="15580" y="26210"/>
                </a:lnTo>
                <a:lnTo>
                  <a:pt x="15580" y="26220"/>
                </a:lnTo>
                <a:lnTo>
                  <a:pt x="15560" y="26220"/>
                </a:lnTo>
                <a:lnTo>
                  <a:pt x="15560" y="26210"/>
                </a:lnTo>
                <a:lnTo>
                  <a:pt x="15570" y="26210"/>
                </a:lnTo>
                <a:lnTo>
                  <a:pt x="15560" y="26210"/>
                </a:lnTo>
                <a:lnTo>
                  <a:pt x="15560" y="26200"/>
                </a:lnTo>
                <a:lnTo>
                  <a:pt x="15550" y="26200"/>
                </a:lnTo>
                <a:lnTo>
                  <a:pt x="15500" y="26200"/>
                </a:lnTo>
                <a:lnTo>
                  <a:pt x="15480" y="26200"/>
                </a:lnTo>
                <a:lnTo>
                  <a:pt x="15480" y="26210"/>
                </a:lnTo>
                <a:lnTo>
                  <a:pt x="15470" y="26210"/>
                </a:lnTo>
                <a:lnTo>
                  <a:pt x="15460" y="26210"/>
                </a:lnTo>
                <a:lnTo>
                  <a:pt x="15460" y="26240"/>
                </a:lnTo>
                <a:lnTo>
                  <a:pt x="15470" y="26240"/>
                </a:lnTo>
                <a:lnTo>
                  <a:pt x="15480" y="26240"/>
                </a:lnTo>
                <a:lnTo>
                  <a:pt x="15480" y="26250"/>
                </a:lnTo>
                <a:lnTo>
                  <a:pt x="15490" y="26250"/>
                </a:lnTo>
                <a:lnTo>
                  <a:pt x="15490" y="26260"/>
                </a:lnTo>
                <a:lnTo>
                  <a:pt x="15500" y="26260"/>
                </a:lnTo>
                <a:lnTo>
                  <a:pt x="15500" y="26270"/>
                </a:lnTo>
                <a:lnTo>
                  <a:pt x="15510" y="26270"/>
                </a:lnTo>
                <a:lnTo>
                  <a:pt x="15510" y="26280"/>
                </a:lnTo>
                <a:lnTo>
                  <a:pt x="15520" y="26280"/>
                </a:lnTo>
                <a:lnTo>
                  <a:pt x="15520" y="26290"/>
                </a:lnTo>
                <a:lnTo>
                  <a:pt x="15520" y="26310"/>
                </a:lnTo>
                <a:lnTo>
                  <a:pt x="15510" y="26310"/>
                </a:lnTo>
                <a:lnTo>
                  <a:pt x="15510" y="26320"/>
                </a:lnTo>
                <a:lnTo>
                  <a:pt x="15510" y="26310"/>
                </a:lnTo>
                <a:lnTo>
                  <a:pt x="15500" y="26310"/>
                </a:lnTo>
                <a:lnTo>
                  <a:pt x="15500" y="26300"/>
                </a:lnTo>
                <a:lnTo>
                  <a:pt x="15490" y="26300"/>
                </a:lnTo>
                <a:lnTo>
                  <a:pt x="15490" y="26290"/>
                </a:lnTo>
                <a:lnTo>
                  <a:pt x="15480" y="26290"/>
                </a:lnTo>
                <a:lnTo>
                  <a:pt x="15480" y="26300"/>
                </a:lnTo>
                <a:lnTo>
                  <a:pt x="15480" y="26330"/>
                </a:lnTo>
                <a:lnTo>
                  <a:pt x="15470" y="26330"/>
                </a:lnTo>
                <a:lnTo>
                  <a:pt x="15470" y="26340"/>
                </a:lnTo>
                <a:lnTo>
                  <a:pt x="15460" y="26340"/>
                </a:lnTo>
                <a:lnTo>
                  <a:pt x="15460" y="26350"/>
                </a:lnTo>
                <a:lnTo>
                  <a:pt x="15450" y="26350"/>
                </a:lnTo>
                <a:lnTo>
                  <a:pt x="15450" y="26340"/>
                </a:lnTo>
                <a:lnTo>
                  <a:pt x="15440" y="26340"/>
                </a:lnTo>
                <a:lnTo>
                  <a:pt x="15440" y="26330"/>
                </a:lnTo>
                <a:lnTo>
                  <a:pt x="15440" y="26320"/>
                </a:lnTo>
                <a:lnTo>
                  <a:pt x="15430" y="26320"/>
                </a:lnTo>
                <a:lnTo>
                  <a:pt x="15430" y="26310"/>
                </a:lnTo>
                <a:lnTo>
                  <a:pt x="15430" y="26290"/>
                </a:lnTo>
                <a:lnTo>
                  <a:pt x="15440" y="26290"/>
                </a:lnTo>
                <a:lnTo>
                  <a:pt x="15440" y="26270"/>
                </a:lnTo>
                <a:lnTo>
                  <a:pt x="15430" y="26280"/>
                </a:lnTo>
                <a:lnTo>
                  <a:pt x="15430" y="26270"/>
                </a:lnTo>
                <a:lnTo>
                  <a:pt x="15400" y="26270"/>
                </a:lnTo>
                <a:lnTo>
                  <a:pt x="15400" y="26280"/>
                </a:lnTo>
                <a:lnTo>
                  <a:pt x="15390" y="26280"/>
                </a:lnTo>
                <a:lnTo>
                  <a:pt x="15390" y="26270"/>
                </a:lnTo>
                <a:lnTo>
                  <a:pt x="15390" y="26260"/>
                </a:lnTo>
                <a:lnTo>
                  <a:pt x="15380" y="26260"/>
                </a:lnTo>
                <a:lnTo>
                  <a:pt x="15380" y="26240"/>
                </a:lnTo>
                <a:lnTo>
                  <a:pt x="15370" y="26240"/>
                </a:lnTo>
                <a:lnTo>
                  <a:pt x="15370" y="26250"/>
                </a:lnTo>
                <a:lnTo>
                  <a:pt x="15360" y="26250"/>
                </a:lnTo>
                <a:lnTo>
                  <a:pt x="15340" y="26250"/>
                </a:lnTo>
                <a:lnTo>
                  <a:pt x="15340" y="26260"/>
                </a:lnTo>
                <a:lnTo>
                  <a:pt x="15340" y="26270"/>
                </a:lnTo>
                <a:lnTo>
                  <a:pt x="15340" y="26280"/>
                </a:lnTo>
                <a:lnTo>
                  <a:pt x="15340" y="26290"/>
                </a:lnTo>
                <a:lnTo>
                  <a:pt x="15330" y="26290"/>
                </a:lnTo>
                <a:lnTo>
                  <a:pt x="15330" y="26280"/>
                </a:lnTo>
                <a:lnTo>
                  <a:pt x="15320" y="26280"/>
                </a:lnTo>
                <a:lnTo>
                  <a:pt x="15320" y="26270"/>
                </a:lnTo>
                <a:lnTo>
                  <a:pt x="15310" y="26270"/>
                </a:lnTo>
                <a:lnTo>
                  <a:pt x="15300" y="26270"/>
                </a:lnTo>
                <a:lnTo>
                  <a:pt x="15290" y="26280"/>
                </a:lnTo>
                <a:lnTo>
                  <a:pt x="15290" y="26270"/>
                </a:lnTo>
                <a:lnTo>
                  <a:pt x="15280" y="26270"/>
                </a:lnTo>
                <a:lnTo>
                  <a:pt x="15280" y="26260"/>
                </a:lnTo>
                <a:lnTo>
                  <a:pt x="15280" y="26230"/>
                </a:lnTo>
                <a:lnTo>
                  <a:pt x="15250" y="26230"/>
                </a:lnTo>
                <a:lnTo>
                  <a:pt x="15260" y="26230"/>
                </a:lnTo>
                <a:lnTo>
                  <a:pt x="15260" y="26220"/>
                </a:lnTo>
                <a:lnTo>
                  <a:pt x="15270" y="26220"/>
                </a:lnTo>
                <a:lnTo>
                  <a:pt x="15270" y="26210"/>
                </a:lnTo>
                <a:lnTo>
                  <a:pt x="15280" y="26210"/>
                </a:lnTo>
                <a:lnTo>
                  <a:pt x="15280" y="26200"/>
                </a:lnTo>
                <a:lnTo>
                  <a:pt x="15270" y="26200"/>
                </a:lnTo>
                <a:lnTo>
                  <a:pt x="15280" y="26200"/>
                </a:lnTo>
                <a:lnTo>
                  <a:pt x="15280" y="26190"/>
                </a:lnTo>
                <a:lnTo>
                  <a:pt x="15270" y="26190"/>
                </a:lnTo>
                <a:lnTo>
                  <a:pt x="15270" y="26180"/>
                </a:lnTo>
                <a:lnTo>
                  <a:pt x="15260" y="26180"/>
                </a:lnTo>
                <a:lnTo>
                  <a:pt x="15250" y="26180"/>
                </a:lnTo>
                <a:lnTo>
                  <a:pt x="15250" y="26170"/>
                </a:lnTo>
                <a:lnTo>
                  <a:pt x="15240" y="26170"/>
                </a:lnTo>
                <a:lnTo>
                  <a:pt x="15240" y="26160"/>
                </a:lnTo>
                <a:lnTo>
                  <a:pt x="15180" y="26160"/>
                </a:lnTo>
                <a:lnTo>
                  <a:pt x="15180" y="26170"/>
                </a:lnTo>
                <a:lnTo>
                  <a:pt x="15170" y="26170"/>
                </a:lnTo>
                <a:lnTo>
                  <a:pt x="15160" y="26170"/>
                </a:lnTo>
                <a:lnTo>
                  <a:pt x="15160" y="26180"/>
                </a:lnTo>
                <a:lnTo>
                  <a:pt x="15150" y="26180"/>
                </a:lnTo>
                <a:lnTo>
                  <a:pt x="15150" y="26200"/>
                </a:lnTo>
                <a:lnTo>
                  <a:pt x="15160" y="26200"/>
                </a:lnTo>
                <a:lnTo>
                  <a:pt x="15160" y="26210"/>
                </a:lnTo>
                <a:lnTo>
                  <a:pt x="15170" y="26210"/>
                </a:lnTo>
                <a:lnTo>
                  <a:pt x="15170" y="26220"/>
                </a:lnTo>
                <a:lnTo>
                  <a:pt x="15170" y="26230"/>
                </a:lnTo>
                <a:lnTo>
                  <a:pt x="15150" y="26230"/>
                </a:lnTo>
                <a:lnTo>
                  <a:pt x="15150" y="26220"/>
                </a:lnTo>
                <a:lnTo>
                  <a:pt x="15140" y="26220"/>
                </a:lnTo>
                <a:lnTo>
                  <a:pt x="15140" y="26230"/>
                </a:lnTo>
                <a:lnTo>
                  <a:pt x="15130" y="26230"/>
                </a:lnTo>
                <a:lnTo>
                  <a:pt x="15130" y="26240"/>
                </a:lnTo>
                <a:lnTo>
                  <a:pt x="15120" y="26240"/>
                </a:lnTo>
                <a:lnTo>
                  <a:pt x="15120" y="26260"/>
                </a:lnTo>
                <a:lnTo>
                  <a:pt x="15120" y="26270"/>
                </a:lnTo>
                <a:lnTo>
                  <a:pt x="15130" y="26270"/>
                </a:lnTo>
                <a:lnTo>
                  <a:pt x="15130" y="26280"/>
                </a:lnTo>
                <a:lnTo>
                  <a:pt x="15130" y="26290"/>
                </a:lnTo>
                <a:lnTo>
                  <a:pt x="15130" y="26310"/>
                </a:lnTo>
                <a:lnTo>
                  <a:pt x="15120" y="26310"/>
                </a:lnTo>
                <a:lnTo>
                  <a:pt x="15120" y="26300"/>
                </a:lnTo>
                <a:lnTo>
                  <a:pt x="15110" y="26300"/>
                </a:lnTo>
                <a:lnTo>
                  <a:pt x="15110" y="26290"/>
                </a:lnTo>
                <a:lnTo>
                  <a:pt x="15100" y="26290"/>
                </a:lnTo>
                <a:lnTo>
                  <a:pt x="15100" y="26280"/>
                </a:lnTo>
                <a:lnTo>
                  <a:pt x="15100" y="26270"/>
                </a:lnTo>
                <a:lnTo>
                  <a:pt x="15090" y="26270"/>
                </a:lnTo>
                <a:lnTo>
                  <a:pt x="15080" y="26270"/>
                </a:lnTo>
                <a:lnTo>
                  <a:pt x="15070" y="26270"/>
                </a:lnTo>
                <a:lnTo>
                  <a:pt x="15070" y="26260"/>
                </a:lnTo>
                <a:lnTo>
                  <a:pt x="15060" y="26260"/>
                </a:lnTo>
                <a:lnTo>
                  <a:pt x="15060" y="26250"/>
                </a:lnTo>
                <a:lnTo>
                  <a:pt x="15060" y="26240"/>
                </a:lnTo>
                <a:lnTo>
                  <a:pt x="15050" y="26240"/>
                </a:lnTo>
                <a:lnTo>
                  <a:pt x="15050" y="26210"/>
                </a:lnTo>
                <a:lnTo>
                  <a:pt x="15060" y="26210"/>
                </a:lnTo>
                <a:lnTo>
                  <a:pt x="15060" y="26190"/>
                </a:lnTo>
                <a:lnTo>
                  <a:pt x="15060" y="26180"/>
                </a:lnTo>
                <a:lnTo>
                  <a:pt x="15060" y="26170"/>
                </a:lnTo>
                <a:lnTo>
                  <a:pt x="15060" y="26160"/>
                </a:lnTo>
                <a:lnTo>
                  <a:pt x="15060" y="26150"/>
                </a:lnTo>
                <a:lnTo>
                  <a:pt x="15070" y="26150"/>
                </a:lnTo>
                <a:lnTo>
                  <a:pt x="15070" y="26140"/>
                </a:lnTo>
                <a:lnTo>
                  <a:pt x="15080" y="26140"/>
                </a:lnTo>
                <a:lnTo>
                  <a:pt x="15080" y="26150"/>
                </a:lnTo>
                <a:lnTo>
                  <a:pt x="15110" y="26150"/>
                </a:lnTo>
                <a:lnTo>
                  <a:pt x="15110" y="26140"/>
                </a:lnTo>
                <a:lnTo>
                  <a:pt x="15120" y="26140"/>
                </a:lnTo>
                <a:lnTo>
                  <a:pt x="15120" y="26130"/>
                </a:lnTo>
                <a:lnTo>
                  <a:pt x="15120" y="26110"/>
                </a:lnTo>
                <a:lnTo>
                  <a:pt x="15120" y="26100"/>
                </a:lnTo>
                <a:lnTo>
                  <a:pt x="15110" y="26100"/>
                </a:lnTo>
                <a:lnTo>
                  <a:pt x="15110" y="26080"/>
                </a:lnTo>
                <a:lnTo>
                  <a:pt x="15120" y="26080"/>
                </a:lnTo>
                <a:lnTo>
                  <a:pt x="15130" y="26080"/>
                </a:lnTo>
                <a:lnTo>
                  <a:pt x="15130" y="26070"/>
                </a:lnTo>
                <a:lnTo>
                  <a:pt x="15140" y="26070"/>
                </a:lnTo>
                <a:lnTo>
                  <a:pt x="15140" y="26060"/>
                </a:lnTo>
                <a:lnTo>
                  <a:pt x="15150" y="26060"/>
                </a:lnTo>
                <a:lnTo>
                  <a:pt x="15150" y="26050"/>
                </a:lnTo>
                <a:lnTo>
                  <a:pt x="15150" y="26040"/>
                </a:lnTo>
                <a:lnTo>
                  <a:pt x="15140" y="26040"/>
                </a:lnTo>
                <a:lnTo>
                  <a:pt x="15140" y="26010"/>
                </a:lnTo>
                <a:lnTo>
                  <a:pt x="15150" y="26010"/>
                </a:lnTo>
                <a:lnTo>
                  <a:pt x="15150" y="26000"/>
                </a:lnTo>
                <a:lnTo>
                  <a:pt x="15150" y="25980"/>
                </a:lnTo>
                <a:lnTo>
                  <a:pt x="15140" y="25980"/>
                </a:lnTo>
                <a:lnTo>
                  <a:pt x="15140" y="25970"/>
                </a:lnTo>
                <a:lnTo>
                  <a:pt x="15130" y="25970"/>
                </a:lnTo>
                <a:lnTo>
                  <a:pt x="15130" y="25960"/>
                </a:lnTo>
                <a:lnTo>
                  <a:pt x="15140" y="25960"/>
                </a:lnTo>
                <a:lnTo>
                  <a:pt x="15140" y="25950"/>
                </a:lnTo>
                <a:lnTo>
                  <a:pt x="15170" y="25950"/>
                </a:lnTo>
                <a:lnTo>
                  <a:pt x="15180" y="25950"/>
                </a:lnTo>
                <a:lnTo>
                  <a:pt x="15200" y="25950"/>
                </a:lnTo>
                <a:lnTo>
                  <a:pt x="15200" y="25940"/>
                </a:lnTo>
                <a:lnTo>
                  <a:pt x="15200" y="25930"/>
                </a:lnTo>
                <a:lnTo>
                  <a:pt x="15200" y="25920"/>
                </a:lnTo>
                <a:lnTo>
                  <a:pt x="15210" y="25920"/>
                </a:lnTo>
                <a:lnTo>
                  <a:pt x="15210" y="25910"/>
                </a:lnTo>
                <a:lnTo>
                  <a:pt x="15220" y="25910"/>
                </a:lnTo>
                <a:lnTo>
                  <a:pt x="15230" y="25910"/>
                </a:lnTo>
                <a:lnTo>
                  <a:pt x="15230" y="25900"/>
                </a:lnTo>
                <a:lnTo>
                  <a:pt x="15280" y="25900"/>
                </a:lnTo>
                <a:lnTo>
                  <a:pt x="15290" y="25900"/>
                </a:lnTo>
                <a:lnTo>
                  <a:pt x="15290" y="25890"/>
                </a:lnTo>
                <a:lnTo>
                  <a:pt x="15340" y="25890"/>
                </a:lnTo>
                <a:lnTo>
                  <a:pt x="15350" y="25890"/>
                </a:lnTo>
                <a:lnTo>
                  <a:pt x="15350" y="25880"/>
                </a:lnTo>
                <a:lnTo>
                  <a:pt x="15350" y="25870"/>
                </a:lnTo>
                <a:lnTo>
                  <a:pt x="15350" y="25860"/>
                </a:lnTo>
                <a:lnTo>
                  <a:pt x="15360" y="25860"/>
                </a:lnTo>
                <a:lnTo>
                  <a:pt x="15370" y="25860"/>
                </a:lnTo>
                <a:lnTo>
                  <a:pt x="15370" y="25850"/>
                </a:lnTo>
                <a:lnTo>
                  <a:pt x="15390" y="25850"/>
                </a:lnTo>
                <a:lnTo>
                  <a:pt x="15410" y="25850"/>
                </a:lnTo>
                <a:lnTo>
                  <a:pt x="15420" y="25850"/>
                </a:lnTo>
                <a:lnTo>
                  <a:pt x="15420" y="25840"/>
                </a:lnTo>
                <a:lnTo>
                  <a:pt x="15430" y="25840"/>
                </a:lnTo>
                <a:lnTo>
                  <a:pt x="15430" y="25830"/>
                </a:lnTo>
                <a:lnTo>
                  <a:pt x="15430" y="25820"/>
                </a:lnTo>
                <a:lnTo>
                  <a:pt x="15430" y="25810"/>
                </a:lnTo>
                <a:lnTo>
                  <a:pt x="15440" y="25810"/>
                </a:lnTo>
                <a:lnTo>
                  <a:pt x="15440" y="25800"/>
                </a:lnTo>
                <a:lnTo>
                  <a:pt x="15440" y="25790"/>
                </a:lnTo>
                <a:lnTo>
                  <a:pt x="15430" y="25790"/>
                </a:lnTo>
                <a:lnTo>
                  <a:pt x="15430" y="25780"/>
                </a:lnTo>
                <a:lnTo>
                  <a:pt x="15430" y="25770"/>
                </a:lnTo>
                <a:lnTo>
                  <a:pt x="15420" y="25770"/>
                </a:lnTo>
                <a:lnTo>
                  <a:pt x="15420" y="25760"/>
                </a:lnTo>
                <a:lnTo>
                  <a:pt x="15420" y="25750"/>
                </a:lnTo>
                <a:lnTo>
                  <a:pt x="15410" y="25750"/>
                </a:lnTo>
                <a:lnTo>
                  <a:pt x="15400" y="25750"/>
                </a:lnTo>
                <a:lnTo>
                  <a:pt x="15400" y="25740"/>
                </a:lnTo>
                <a:lnTo>
                  <a:pt x="15400" y="25730"/>
                </a:lnTo>
                <a:lnTo>
                  <a:pt x="15400" y="25720"/>
                </a:lnTo>
                <a:lnTo>
                  <a:pt x="15400" y="25700"/>
                </a:lnTo>
                <a:lnTo>
                  <a:pt x="15400" y="25680"/>
                </a:lnTo>
                <a:lnTo>
                  <a:pt x="15390" y="25680"/>
                </a:lnTo>
                <a:lnTo>
                  <a:pt x="15390" y="25670"/>
                </a:lnTo>
                <a:lnTo>
                  <a:pt x="15390" y="25660"/>
                </a:lnTo>
                <a:lnTo>
                  <a:pt x="15380" y="25660"/>
                </a:lnTo>
                <a:lnTo>
                  <a:pt x="15380" y="25650"/>
                </a:lnTo>
                <a:lnTo>
                  <a:pt x="15390" y="25650"/>
                </a:lnTo>
                <a:lnTo>
                  <a:pt x="15390" y="25640"/>
                </a:lnTo>
                <a:lnTo>
                  <a:pt x="15400" y="25640"/>
                </a:lnTo>
                <a:lnTo>
                  <a:pt x="15400" y="25630"/>
                </a:lnTo>
                <a:lnTo>
                  <a:pt x="15410" y="25630"/>
                </a:lnTo>
                <a:lnTo>
                  <a:pt x="15410" y="25620"/>
                </a:lnTo>
                <a:lnTo>
                  <a:pt x="15410" y="25610"/>
                </a:lnTo>
                <a:lnTo>
                  <a:pt x="15420" y="25610"/>
                </a:lnTo>
                <a:lnTo>
                  <a:pt x="15430" y="25610"/>
                </a:lnTo>
                <a:lnTo>
                  <a:pt x="15430" y="25600"/>
                </a:lnTo>
                <a:lnTo>
                  <a:pt x="15430" y="25590"/>
                </a:lnTo>
                <a:lnTo>
                  <a:pt x="15450" y="25590"/>
                </a:lnTo>
                <a:lnTo>
                  <a:pt x="15460" y="25590"/>
                </a:lnTo>
                <a:lnTo>
                  <a:pt x="15460" y="25580"/>
                </a:lnTo>
                <a:lnTo>
                  <a:pt x="15470" y="25580"/>
                </a:lnTo>
                <a:lnTo>
                  <a:pt x="15500" y="25580"/>
                </a:lnTo>
                <a:lnTo>
                  <a:pt x="15500" y="25570"/>
                </a:lnTo>
                <a:lnTo>
                  <a:pt x="15510" y="25570"/>
                </a:lnTo>
                <a:lnTo>
                  <a:pt x="15510" y="25560"/>
                </a:lnTo>
                <a:lnTo>
                  <a:pt x="15510" y="25550"/>
                </a:lnTo>
                <a:lnTo>
                  <a:pt x="15520" y="25550"/>
                </a:lnTo>
                <a:lnTo>
                  <a:pt x="15520" y="25560"/>
                </a:lnTo>
                <a:lnTo>
                  <a:pt x="15520" y="25570"/>
                </a:lnTo>
                <a:lnTo>
                  <a:pt x="15530" y="25570"/>
                </a:lnTo>
                <a:lnTo>
                  <a:pt x="15530" y="25580"/>
                </a:lnTo>
                <a:lnTo>
                  <a:pt x="15540" y="25580"/>
                </a:lnTo>
                <a:lnTo>
                  <a:pt x="15540" y="25570"/>
                </a:lnTo>
                <a:lnTo>
                  <a:pt x="15550" y="25570"/>
                </a:lnTo>
                <a:lnTo>
                  <a:pt x="15550" y="25560"/>
                </a:lnTo>
                <a:lnTo>
                  <a:pt x="15560" y="25560"/>
                </a:lnTo>
                <a:lnTo>
                  <a:pt x="15560" y="25570"/>
                </a:lnTo>
                <a:lnTo>
                  <a:pt x="15560" y="25580"/>
                </a:lnTo>
                <a:lnTo>
                  <a:pt x="15550" y="25580"/>
                </a:lnTo>
                <a:lnTo>
                  <a:pt x="15550" y="25590"/>
                </a:lnTo>
                <a:lnTo>
                  <a:pt x="15550" y="25600"/>
                </a:lnTo>
                <a:lnTo>
                  <a:pt x="15550" y="25610"/>
                </a:lnTo>
                <a:lnTo>
                  <a:pt x="15560" y="25610"/>
                </a:lnTo>
                <a:lnTo>
                  <a:pt x="15560" y="25590"/>
                </a:lnTo>
                <a:lnTo>
                  <a:pt x="15580" y="25590"/>
                </a:lnTo>
                <a:lnTo>
                  <a:pt x="15580" y="25580"/>
                </a:lnTo>
                <a:lnTo>
                  <a:pt x="15580" y="25590"/>
                </a:lnTo>
                <a:lnTo>
                  <a:pt x="15600" y="25590"/>
                </a:lnTo>
                <a:lnTo>
                  <a:pt x="15600" y="25580"/>
                </a:lnTo>
                <a:lnTo>
                  <a:pt x="15600" y="25570"/>
                </a:lnTo>
                <a:lnTo>
                  <a:pt x="15610" y="25570"/>
                </a:lnTo>
                <a:lnTo>
                  <a:pt x="15610" y="25560"/>
                </a:lnTo>
                <a:lnTo>
                  <a:pt x="15630" y="25560"/>
                </a:lnTo>
                <a:lnTo>
                  <a:pt x="15630" y="25570"/>
                </a:lnTo>
                <a:lnTo>
                  <a:pt x="15630" y="25580"/>
                </a:lnTo>
                <a:lnTo>
                  <a:pt x="15640" y="25580"/>
                </a:lnTo>
                <a:lnTo>
                  <a:pt x="15640" y="25560"/>
                </a:lnTo>
                <a:lnTo>
                  <a:pt x="15650" y="25560"/>
                </a:lnTo>
                <a:lnTo>
                  <a:pt x="15660" y="25560"/>
                </a:lnTo>
                <a:lnTo>
                  <a:pt x="15670" y="25560"/>
                </a:lnTo>
                <a:lnTo>
                  <a:pt x="15670" y="25570"/>
                </a:lnTo>
                <a:lnTo>
                  <a:pt x="15680" y="25570"/>
                </a:lnTo>
                <a:lnTo>
                  <a:pt x="15680" y="25560"/>
                </a:lnTo>
                <a:lnTo>
                  <a:pt x="15690" y="25560"/>
                </a:lnTo>
                <a:lnTo>
                  <a:pt x="15700" y="25560"/>
                </a:lnTo>
                <a:lnTo>
                  <a:pt x="15700" y="25550"/>
                </a:lnTo>
                <a:lnTo>
                  <a:pt x="15720" y="25550"/>
                </a:lnTo>
                <a:lnTo>
                  <a:pt x="15730" y="25550"/>
                </a:lnTo>
                <a:lnTo>
                  <a:pt x="15730" y="25540"/>
                </a:lnTo>
                <a:lnTo>
                  <a:pt x="15730" y="25530"/>
                </a:lnTo>
                <a:lnTo>
                  <a:pt x="15740" y="25530"/>
                </a:lnTo>
                <a:lnTo>
                  <a:pt x="15750" y="25530"/>
                </a:lnTo>
                <a:lnTo>
                  <a:pt x="15750" y="25520"/>
                </a:lnTo>
                <a:lnTo>
                  <a:pt x="15760" y="25520"/>
                </a:lnTo>
                <a:lnTo>
                  <a:pt x="15760" y="25510"/>
                </a:lnTo>
                <a:lnTo>
                  <a:pt x="15760" y="25500"/>
                </a:lnTo>
                <a:lnTo>
                  <a:pt x="15760" y="25490"/>
                </a:lnTo>
                <a:lnTo>
                  <a:pt x="15770" y="25490"/>
                </a:lnTo>
                <a:lnTo>
                  <a:pt x="15780" y="25490"/>
                </a:lnTo>
                <a:lnTo>
                  <a:pt x="15780" y="25480"/>
                </a:lnTo>
                <a:lnTo>
                  <a:pt x="15790" y="25480"/>
                </a:lnTo>
                <a:lnTo>
                  <a:pt x="15800" y="25480"/>
                </a:lnTo>
                <a:lnTo>
                  <a:pt x="15800" y="25470"/>
                </a:lnTo>
                <a:lnTo>
                  <a:pt x="15810" y="25470"/>
                </a:lnTo>
                <a:close/>
                <a:moveTo>
                  <a:pt x="17220" y="25340"/>
                </a:moveTo>
                <a:lnTo>
                  <a:pt x="17220" y="25350"/>
                </a:lnTo>
                <a:lnTo>
                  <a:pt x="17230" y="25350"/>
                </a:lnTo>
                <a:lnTo>
                  <a:pt x="17240" y="25350"/>
                </a:lnTo>
                <a:lnTo>
                  <a:pt x="17240" y="25360"/>
                </a:lnTo>
                <a:lnTo>
                  <a:pt x="17250" y="25360"/>
                </a:lnTo>
                <a:lnTo>
                  <a:pt x="17250" y="25370"/>
                </a:lnTo>
                <a:lnTo>
                  <a:pt x="17260" y="25370"/>
                </a:lnTo>
                <a:lnTo>
                  <a:pt x="17260" y="25380"/>
                </a:lnTo>
                <a:lnTo>
                  <a:pt x="17230" y="25380"/>
                </a:lnTo>
                <a:lnTo>
                  <a:pt x="17220" y="25380"/>
                </a:lnTo>
                <a:lnTo>
                  <a:pt x="17220" y="25370"/>
                </a:lnTo>
                <a:lnTo>
                  <a:pt x="17210" y="25370"/>
                </a:lnTo>
                <a:lnTo>
                  <a:pt x="17210" y="25360"/>
                </a:lnTo>
                <a:lnTo>
                  <a:pt x="17200" y="25360"/>
                </a:lnTo>
                <a:lnTo>
                  <a:pt x="17200" y="25340"/>
                </a:lnTo>
                <a:lnTo>
                  <a:pt x="17210" y="25340"/>
                </a:lnTo>
                <a:lnTo>
                  <a:pt x="17210" y="25350"/>
                </a:lnTo>
                <a:lnTo>
                  <a:pt x="17210" y="25340"/>
                </a:lnTo>
                <a:lnTo>
                  <a:pt x="17220" y="25340"/>
                </a:lnTo>
                <a:close/>
                <a:moveTo>
                  <a:pt x="24840" y="25340"/>
                </a:moveTo>
                <a:lnTo>
                  <a:pt x="24840" y="25350"/>
                </a:lnTo>
                <a:lnTo>
                  <a:pt x="24850" y="25350"/>
                </a:lnTo>
                <a:lnTo>
                  <a:pt x="24850" y="25370"/>
                </a:lnTo>
                <a:lnTo>
                  <a:pt x="24850" y="25380"/>
                </a:lnTo>
                <a:lnTo>
                  <a:pt x="24860" y="25380"/>
                </a:lnTo>
                <a:lnTo>
                  <a:pt x="24850" y="25380"/>
                </a:lnTo>
                <a:lnTo>
                  <a:pt x="24850" y="25390"/>
                </a:lnTo>
                <a:lnTo>
                  <a:pt x="24860" y="25390"/>
                </a:lnTo>
                <a:lnTo>
                  <a:pt x="24860" y="25400"/>
                </a:lnTo>
                <a:lnTo>
                  <a:pt x="24860" y="25410"/>
                </a:lnTo>
                <a:lnTo>
                  <a:pt x="24870" y="25410"/>
                </a:lnTo>
                <a:lnTo>
                  <a:pt x="24870" y="25420"/>
                </a:lnTo>
                <a:lnTo>
                  <a:pt x="24880" y="25420"/>
                </a:lnTo>
                <a:lnTo>
                  <a:pt x="24880" y="25430"/>
                </a:lnTo>
                <a:lnTo>
                  <a:pt x="24880" y="25440"/>
                </a:lnTo>
                <a:lnTo>
                  <a:pt x="24880" y="25450"/>
                </a:lnTo>
                <a:lnTo>
                  <a:pt x="24890" y="25450"/>
                </a:lnTo>
                <a:lnTo>
                  <a:pt x="24890" y="25460"/>
                </a:lnTo>
                <a:lnTo>
                  <a:pt x="24890" y="25470"/>
                </a:lnTo>
                <a:lnTo>
                  <a:pt x="24900" y="25470"/>
                </a:lnTo>
                <a:lnTo>
                  <a:pt x="24900" y="25480"/>
                </a:lnTo>
                <a:lnTo>
                  <a:pt x="24910" y="25480"/>
                </a:lnTo>
                <a:lnTo>
                  <a:pt x="24910" y="25490"/>
                </a:lnTo>
                <a:lnTo>
                  <a:pt x="24910" y="25500"/>
                </a:lnTo>
                <a:lnTo>
                  <a:pt x="24920" y="25500"/>
                </a:lnTo>
                <a:lnTo>
                  <a:pt x="24920" y="25510"/>
                </a:lnTo>
                <a:lnTo>
                  <a:pt x="24930" y="25510"/>
                </a:lnTo>
                <a:lnTo>
                  <a:pt x="24930" y="25520"/>
                </a:lnTo>
                <a:lnTo>
                  <a:pt x="24940" y="25520"/>
                </a:lnTo>
                <a:lnTo>
                  <a:pt x="24940" y="25530"/>
                </a:lnTo>
                <a:lnTo>
                  <a:pt x="24940" y="25540"/>
                </a:lnTo>
                <a:lnTo>
                  <a:pt x="24950" y="25540"/>
                </a:lnTo>
                <a:lnTo>
                  <a:pt x="24960" y="25540"/>
                </a:lnTo>
                <a:lnTo>
                  <a:pt x="24960" y="25550"/>
                </a:lnTo>
                <a:lnTo>
                  <a:pt x="24970" y="25550"/>
                </a:lnTo>
                <a:lnTo>
                  <a:pt x="24970" y="25560"/>
                </a:lnTo>
                <a:lnTo>
                  <a:pt x="24980" y="25560"/>
                </a:lnTo>
                <a:lnTo>
                  <a:pt x="24980" y="25570"/>
                </a:lnTo>
                <a:lnTo>
                  <a:pt x="24990" y="25570"/>
                </a:lnTo>
                <a:lnTo>
                  <a:pt x="24990" y="25580"/>
                </a:lnTo>
                <a:lnTo>
                  <a:pt x="25000" y="25580"/>
                </a:lnTo>
                <a:lnTo>
                  <a:pt x="25010" y="25580"/>
                </a:lnTo>
                <a:lnTo>
                  <a:pt x="25010" y="25590"/>
                </a:lnTo>
                <a:lnTo>
                  <a:pt x="25010" y="25600"/>
                </a:lnTo>
                <a:lnTo>
                  <a:pt x="25020" y="25600"/>
                </a:lnTo>
                <a:lnTo>
                  <a:pt x="25020" y="25610"/>
                </a:lnTo>
                <a:lnTo>
                  <a:pt x="25030" y="25610"/>
                </a:lnTo>
                <a:lnTo>
                  <a:pt x="25040" y="25610"/>
                </a:lnTo>
                <a:lnTo>
                  <a:pt x="25040" y="25620"/>
                </a:lnTo>
                <a:lnTo>
                  <a:pt x="25050" y="25620"/>
                </a:lnTo>
                <a:lnTo>
                  <a:pt x="25060" y="25620"/>
                </a:lnTo>
                <a:lnTo>
                  <a:pt x="25060" y="25630"/>
                </a:lnTo>
                <a:lnTo>
                  <a:pt x="25060" y="25640"/>
                </a:lnTo>
                <a:lnTo>
                  <a:pt x="25070" y="25640"/>
                </a:lnTo>
                <a:lnTo>
                  <a:pt x="25080" y="25640"/>
                </a:lnTo>
                <a:lnTo>
                  <a:pt x="25080" y="25650"/>
                </a:lnTo>
                <a:lnTo>
                  <a:pt x="25090" y="25650"/>
                </a:lnTo>
                <a:lnTo>
                  <a:pt x="25090" y="25660"/>
                </a:lnTo>
                <a:lnTo>
                  <a:pt x="25100" y="25660"/>
                </a:lnTo>
                <a:lnTo>
                  <a:pt x="25100" y="25670"/>
                </a:lnTo>
                <a:lnTo>
                  <a:pt x="25110" y="25670"/>
                </a:lnTo>
                <a:lnTo>
                  <a:pt x="25110" y="25680"/>
                </a:lnTo>
                <a:lnTo>
                  <a:pt x="25120" y="25680"/>
                </a:lnTo>
                <a:lnTo>
                  <a:pt x="25120" y="25690"/>
                </a:lnTo>
                <a:lnTo>
                  <a:pt x="25130" y="25690"/>
                </a:lnTo>
                <a:lnTo>
                  <a:pt x="25130" y="25700"/>
                </a:lnTo>
                <a:lnTo>
                  <a:pt x="25130" y="25710"/>
                </a:lnTo>
                <a:lnTo>
                  <a:pt x="25140" y="25710"/>
                </a:lnTo>
                <a:lnTo>
                  <a:pt x="25140" y="25720"/>
                </a:lnTo>
                <a:lnTo>
                  <a:pt x="25140" y="25730"/>
                </a:lnTo>
                <a:lnTo>
                  <a:pt x="25150" y="25730"/>
                </a:lnTo>
                <a:lnTo>
                  <a:pt x="25150" y="25750"/>
                </a:lnTo>
                <a:lnTo>
                  <a:pt x="25150" y="25760"/>
                </a:lnTo>
                <a:lnTo>
                  <a:pt x="25160" y="25760"/>
                </a:lnTo>
                <a:lnTo>
                  <a:pt x="25160" y="25800"/>
                </a:lnTo>
                <a:lnTo>
                  <a:pt x="25160" y="25810"/>
                </a:lnTo>
                <a:lnTo>
                  <a:pt x="25170" y="25810"/>
                </a:lnTo>
                <a:lnTo>
                  <a:pt x="25170" y="25820"/>
                </a:lnTo>
                <a:lnTo>
                  <a:pt x="25180" y="25820"/>
                </a:lnTo>
                <a:lnTo>
                  <a:pt x="25180" y="25830"/>
                </a:lnTo>
                <a:lnTo>
                  <a:pt x="25180" y="25860"/>
                </a:lnTo>
                <a:lnTo>
                  <a:pt x="25190" y="25860"/>
                </a:lnTo>
                <a:lnTo>
                  <a:pt x="25190" y="25880"/>
                </a:lnTo>
                <a:lnTo>
                  <a:pt x="25190" y="25890"/>
                </a:lnTo>
                <a:lnTo>
                  <a:pt x="25200" y="25890"/>
                </a:lnTo>
                <a:lnTo>
                  <a:pt x="25200" y="25910"/>
                </a:lnTo>
                <a:lnTo>
                  <a:pt x="25210" y="25910"/>
                </a:lnTo>
                <a:lnTo>
                  <a:pt x="25210" y="25920"/>
                </a:lnTo>
                <a:lnTo>
                  <a:pt x="25210" y="25940"/>
                </a:lnTo>
                <a:lnTo>
                  <a:pt x="25220" y="25940"/>
                </a:lnTo>
                <a:lnTo>
                  <a:pt x="25220" y="25950"/>
                </a:lnTo>
                <a:lnTo>
                  <a:pt x="25220" y="25970"/>
                </a:lnTo>
                <a:lnTo>
                  <a:pt x="25220" y="25980"/>
                </a:lnTo>
                <a:lnTo>
                  <a:pt x="25230" y="25980"/>
                </a:lnTo>
                <a:lnTo>
                  <a:pt x="25230" y="25990"/>
                </a:lnTo>
                <a:lnTo>
                  <a:pt x="25230" y="26010"/>
                </a:lnTo>
                <a:lnTo>
                  <a:pt x="25230" y="26040"/>
                </a:lnTo>
                <a:lnTo>
                  <a:pt x="25240" y="26040"/>
                </a:lnTo>
                <a:lnTo>
                  <a:pt x="25240" y="26060"/>
                </a:lnTo>
                <a:lnTo>
                  <a:pt x="25240" y="26070"/>
                </a:lnTo>
                <a:lnTo>
                  <a:pt x="25250" y="26070"/>
                </a:lnTo>
                <a:lnTo>
                  <a:pt x="25250" y="26080"/>
                </a:lnTo>
                <a:lnTo>
                  <a:pt x="25240" y="26080"/>
                </a:lnTo>
                <a:lnTo>
                  <a:pt x="25240" y="26100"/>
                </a:lnTo>
                <a:lnTo>
                  <a:pt x="25240" y="26110"/>
                </a:lnTo>
                <a:lnTo>
                  <a:pt x="25230" y="26110"/>
                </a:lnTo>
                <a:lnTo>
                  <a:pt x="25230" y="26120"/>
                </a:lnTo>
                <a:lnTo>
                  <a:pt x="25230" y="26130"/>
                </a:lnTo>
                <a:lnTo>
                  <a:pt x="25220" y="26130"/>
                </a:lnTo>
                <a:lnTo>
                  <a:pt x="25220" y="26140"/>
                </a:lnTo>
                <a:lnTo>
                  <a:pt x="25220" y="26150"/>
                </a:lnTo>
                <a:lnTo>
                  <a:pt x="25210" y="26150"/>
                </a:lnTo>
                <a:lnTo>
                  <a:pt x="25210" y="26160"/>
                </a:lnTo>
                <a:lnTo>
                  <a:pt x="25210" y="26170"/>
                </a:lnTo>
                <a:lnTo>
                  <a:pt x="25200" y="26170"/>
                </a:lnTo>
                <a:lnTo>
                  <a:pt x="25200" y="26180"/>
                </a:lnTo>
                <a:lnTo>
                  <a:pt x="25190" y="26180"/>
                </a:lnTo>
                <a:lnTo>
                  <a:pt x="25190" y="26190"/>
                </a:lnTo>
                <a:lnTo>
                  <a:pt x="25190" y="26200"/>
                </a:lnTo>
                <a:lnTo>
                  <a:pt x="25190" y="26210"/>
                </a:lnTo>
                <a:lnTo>
                  <a:pt x="25180" y="26210"/>
                </a:lnTo>
                <a:lnTo>
                  <a:pt x="25180" y="26220"/>
                </a:lnTo>
                <a:lnTo>
                  <a:pt x="25170" y="26220"/>
                </a:lnTo>
                <a:lnTo>
                  <a:pt x="25170" y="26230"/>
                </a:lnTo>
                <a:lnTo>
                  <a:pt x="25160" y="26230"/>
                </a:lnTo>
                <a:lnTo>
                  <a:pt x="25160" y="26240"/>
                </a:lnTo>
                <a:lnTo>
                  <a:pt x="25160" y="26250"/>
                </a:lnTo>
                <a:lnTo>
                  <a:pt x="25160" y="26260"/>
                </a:lnTo>
                <a:lnTo>
                  <a:pt x="25150" y="26260"/>
                </a:lnTo>
                <a:lnTo>
                  <a:pt x="25150" y="26270"/>
                </a:lnTo>
                <a:lnTo>
                  <a:pt x="25140" y="26270"/>
                </a:lnTo>
                <a:lnTo>
                  <a:pt x="25130" y="26270"/>
                </a:lnTo>
                <a:lnTo>
                  <a:pt x="25130" y="26260"/>
                </a:lnTo>
                <a:lnTo>
                  <a:pt x="25120" y="26260"/>
                </a:lnTo>
                <a:lnTo>
                  <a:pt x="25120" y="26250"/>
                </a:lnTo>
                <a:lnTo>
                  <a:pt x="25120" y="26240"/>
                </a:lnTo>
                <a:lnTo>
                  <a:pt x="25120" y="26230"/>
                </a:lnTo>
                <a:lnTo>
                  <a:pt x="25110" y="26230"/>
                </a:lnTo>
                <a:lnTo>
                  <a:pt x="25110" y="26210"/>
                </a:lnTo>
                <a:lnTo>
                  <a:pt x="25110" y="26170"/>
                </a:lnTo>
                <a:lnTo>
                  <a:pt x="25110" y="26160"/>
                </a:lnTo>
                <a:lnTo>
                  <a:pt x="25110" y="26150"/>
                </a:lnTo>
                <a:lnTo>
                  <a:pt x="25100" y="26150"/>
                </a:lnTo>
                <a:lnTo>
                  <a:pt x="25100" y="26120"/>
                </a:lnTo>
                <a:lnTo>
                  <a:pt x="25100" y="26110"/>
                </a:lnTo>
                <a:lnTo>
                  <a:pt x="25090" y="26110"/>
                </a:lnTo>
                <a:lnTo>
                  <a:pt x="25090" y="26100"/>
                </a:lnTo>
                <a:lnTo>
                  <a:pt x="25080" y="26100"/>
                </a:lnTo>
                <a:lnTo>
                  <a:pt x="25080" y="26050"/>
                </a:lnTo>
                <a:lnTo>
                  <a:pt x="25070" y="26050"/>
                </a:lnTo>
                <a:lnTo>
                  <a:pt x="25070" y="26040"/>
                </a:lnTo>
                <a:lnTo>
                  <a:pt x="25070" y="26050"/>
                </a:lnTo>
                <a:lnTo>
                  <a:pt x="25060" y="26050"/>
                </a:lnTo>
                <a:lnTo>
                  <a:pt x="25060" y="26040"/>
                </a:lnTo>
                <a:lnTo>
                  <a:pt x="25060" y="26030"/>
                </a:lnTo>
                <a:lnTo>
                  <a:pt x="25050" y="26030"/>
                </a:lnTo>
                <a:lnTo>
                  <a:pt x="25040" y="26030"/>
                </a:lnTo>
                <a:lnTo>
                  <a:pt x="25040" y="26020"/>
                </a:lnTo>
                <a:lnTo>
                  <a:pt x="25040" y="26010"/>
                </a:lnTo>
                <a:lnTo>
                  <a:pt x="25040" y="26000"/>
                </a:lnTo>
                <a:lnTo>
                  <a:pt x="25030" y="26000"/>
                </a:lnTo>
                <a:lnTo>
                  <a:pt x="25030" y="25970"/>
                </a:lnTo>
                <a:lnTo>
                  <a:pt x="25030" y="25960"/>
                </a:lnTo>
                <a:lnTo>
                  <a:pt x="25020" y="25960"/>
                </a:lnTo>
                <a:lnTo>
                  <a:pt x="25020" y="25950"/>
                </a:lnTo>
                <a:lnTo>
                  <a:pt x="25010" y="25950"/>
                </a:lnTo>
                <a:lnTo>
                  <a:pt x="25010" y="25940"/>
                </a:lnTo>
                <a:lnTo>
                  <a:pt x="25020" y="25940"/>
                </a:lnTo>
                <a:lnTo>
                  <a:pt x="25010" y="25940"/>
                </a:lnTo>
                <a:lnTo>
                  <a:pt x="25010" y="25920"/>
                </a:lnTo>
                <a:lnTo>
                  <a:pt x="25000" y="25920"/>
                </a:lnTo>
                <a:lnTo>
                  <a:pt x="25000" y="25910"/>
                </a:lnTo>
                <a:lnTo>
                  <a:pt x="24990" y="25910"/>
                </a:lnTo>
                <a:lnTo>
                  <a:pt x="24990" y="25900"/>
                </a:lnTo>
                <a:lnTo>
                  <a:pt x="24990" y="25890"/>
                </a:lnTo>
                <a:lnTo>
                  <a:pt x="24980" y="25890"/>
                </a:lnTo>
                <a:lnTo>
                  <a:pt x="24980" y="25880"/>
                </a:lnTo>
                <a:lnTo>
                  <a:pt x="24970" y="25880"/>
                </a:lnTo>
                <a:lnTo>
                  <a:pt x="24970" y="25870"/>
                </a:lnTo>
                <a:lnTo>
                  <a:pt x="24970" y="25860"/>
                </a:lnTo>
                <a:lnTo>
                  <a:pt x="24960" y="25860"/>
                </a:lnTo>
                <a:lnTo>
                  <a:pt x="24960" y="25850"/>
                </a:lnTo>
                <a:lnTo>
                  <a:pt x="24950" y="25850"/>
                </a:lnTo>
                <a:lnTo>
                  <a:pt x="24940" y="25850"/>
                </a:lnTo>
                <a:lnTo>
                  <a:pt x="24940" y="25840"/>
                </a:lnTo>
                <a:lnTo>
                  <a:pt x="24940" y="25830"/>
                </a:lnTo>
                <a:lnTo>
                  <a:pt x="24930" y="25830"/>
                </a:lnTo>
                <a:lnTo>
                  <a:pt x="24930" y="25820"/>
                </a:lnTo>
                <a:lnTo>
                  <a:pt x="24930" y="25810"/>
                </a:lnTo>
                <a:lnTo>
                  <a:pt x="24920" y="25810"/>
                </a:lnTo>
                <a:lnTo>
                  <a:pt x="24900" y="25810"/>
                </a:lnTo>
                <a:lnTo>
                  <a:pt x="24900" y="25800"/>
                </a:lnTo>
                <a:lnTo>
                  <a:pt x="24890" y="25800"/>
                </a:lnTo>
                <a:lnTo>
                  <a:pt x="24890" y="25790"/>
                </a:lnTo>
                <a:lnTo>
                  <a:pt x="24880" y="25790"/>
                </a:lnTo>
                <a:lnTo>
                  <a:pt x="24880" y="25780"/>
                </a:lnTo>
                <a:lnTo>
                  <a:pt x="24870" y="25780"/>
                </a:lnTo>
                <a:lnTo>
                  <a:pt x="24870" y="25770"/>
                </a:lnTo>
                <a:lnTo>
                  <a:pt x="24850" y="25770"/>
                </a:lnTo>
                <a:lnTo>
                  <a:pt x="24850" y="25760"/>
                </a:lnTo>
                <a:lnTo>
                  <a:pt x="24840" y="25760"/>
                </a:lnTo>
                <a:lnTo>
                  <a:pt x="24840" y="25750"/>
                </a:lnTo>
                <a:lnTo>
                  <a:pt x="24830" y="25750"/>
                </a:lnTo>
                <a:lnTo>
                  <a:pt x="24820" y="25750"/>
                </a:lnTo>
                <a:lnTo>
                  <a:pt x="24820" y="25740"/>
                </a:lnTo>
                <a:lnTo>
                  <a:pt x="24820" y="25730"/>
                </a:lnTo>
                <a:lnTo>
                  <a:pt x="24800" y="25730"/>
                </a:lnTo>
                <a:lnTo>
                  <a:pt x="24790" y="25730"/>
                </a:lnTo>
                <a:lnTo>
                  <a:pt x="24790" y="25720"/>
                </a:lnTo>
                <a:lnTo>
                  <a:pt x="24770" y="25720"/>
                </a:lnTo>
                <a:lnTo>
                  <a:pt x="24760" y="25720"/>
                </a:lnTo>
                <a:lnTo>
                  <a:pt x="24750" y="25720"/>
                </a:lnTo>
                <a:lnTo>
                  <a:pt x="24750" y="25710"/>
                </a:lnTo>
                <a:lnTo>
                  <a:pt x="24730" y="25710"/>
                </a:lnTo>
                <a:lnTo>
                  <a:pt x="24710" y="25710"/>
                </a:lnTo>
                <a:lnTo>
                  <a:pt x="24710" y="25700"/>
                </a:lnTo>
                <a:lnTo>
                  <a:pt x="24700" y="25700"/>
                </a:lnTo>
                <a:lnTo>
                  <a:pt x="24690" y="25700"/>
                </a:lnTo>
                <a:lnTo>
                  <a:pt x="24690" y="25690"/>
                </a:lnTo>
                <a:lnTo>
                  <a:pt x="24680" y="25690"/>
                </a:lnTo>
                <a:lnTo>
                  <a:pt x="24680" y="25700"/>
                </a:lnTo>
                <a:lnTo>
                  <a:pt x="24680" y="25690"/>
                </a:lnTo>
                <a:lnTo>
                  <a:pt x="24670" y="25690"/>
                </a:lnTo>
                <a:lnTo>
                  <a:pt x="24670" y="25680"/>
                </a:lnTo>
                <a:lnTo>
                  <a:pt x="24660" y="25680"/>
                </a:lnTo>
                <a:lnTo>
                  <a:pt x="24650" y="25680"/>
                </a:lnTo>
                <a:lnTo>
                  <a:pt x="24640" y="25680"/>
                </a:lnTo>
                <a:lnTo>
                  <a:pt x="24640" y="25670"/>
                </a:lnTo>
                <a:lnTo>
                  <a:pt x="24610" y="25670"/>
                </a:lnTo>
                <a:lnTo>
                  <a:pt x="24610" y="25660"/>
                </a:lnTo>
                <a:lnTo>
                  <a:pt x="24610" y="25650"/>
                </a:lnTo>
                <a:lnTo>
                  <a:pt x="24600" y="25650"/>
                </a:lnTo>
                <a:lnTo>
                  <a:pt x="24600" y="25640"/>
                </a:lnTo>
                <a:lnTo>
                  <a:pt x="24600" y="25630"/>
                </a:lnTo>
                <a:lnTo>
                  <a:pt x="24590" y="25630"/>
                </a:lnTo>
                <a:lnTo>
                  <a:pt x="24590" y="25600"/>
                </a:lnTo>
                <a:lnTo>
                  <a:pt x="24590" y="25590"/>
                </a:lnTo>
                <a:lnTo>
                  <a:pt x="24590" y="25570"/>
                </a:lnTo>
                <a:lnTo>
                  <a:pt x="24590" y="25550"/>
                </a:lnTo>
                <a:lnTo>
                  <a:pt x="24600" y="25550"/>
                </a:lnTo>
                <a:lnTo>
                  <a:pt x="24600" y="25520"/>
                </a:lnTo>
                <a:lnTo>
                  <a:pt x="24600" y="25510"/>
                </a:lnTo>
                <a:lnTo>
                  <a:pt x="24610" y="25510"/>
                </a:lnTo>
                <a:lnTo>
                  <a:pt x="24620" y="25510"/>
                </a:lnTo>
                <a:lnTo>
                  <a:pt x="24620" y="25500"/>
                </a:lnTo>
                <a:lnTo>
                  <a:pt x="24630" y="25500"/>
                </a:lnTo>
                <a:lnTo>
                  <a:pt x="24630" y="25490"/>
                </a:lnTo>
                <a:lnTo>
                  <a:pt x="24640" y="25490"/>
                </a:lnTo>
                <a:lnTo>
                  <a:pt x="24640" y="25480"/>
                </a:lnTo>
                <a:lnTo>
                  <a:pt x="24650" y="25480"/>
                </a:lnTo>
                <a:lnTo>
                  <a:pt x="24650" y="25470"/>
                </a:lnTo>
                <a:lnTo>
                  <a:pt x="24650" y="25460"/>
                </a:lnTo>
                <a:lnTo>
                  <a:pt x="24660" y="25460"/>
                </a:lnTo>
                <a:lnTo>
                  <a:pt x="24660" y="25450"/>
                </a:lnTo>
                <a:lnTo>
                  <a:pt x="24670" y="25450"/>
                </a:lnTo>
                <a:lnTo>
                  <a:pt x="24670" y="25440"/>
                </a:lnTo>
                <a:lnTo>
                  <a:pt x="24680" y="25440"/>
                </a:lnTo>
                <a:lnTo>
                  <a:pt x="24690" y="25440"/>
                </a:lnTo>
                <a:lnTo>
                  <a:pt x="24690" y="25430"/>
                </a:lnTo>
                <a:lnTo>
                  <a:pt x="24700" y="25430"/>
                </a:lnTo>
                <a:lnTo>
                  <a:pt x="24700" y="25420"/>
                </a:lnTo>
                <a:lnTo>
                  <a:pt x="24700" y="25430"/>
                </a:lnTo>
                <a:lnTo>
                  <a:pt x="24720" y="25430"/>
                </a:lnTo>
                <a:lnTo>
                  <a:pt x="24760" y="25430"/>
                </a:lnTo>
                <a:lnTo>
                  <a:pt x="24760" y="25420"/>
                </a:lnTo>
                <a:lnTo>
                  <a:pt x="24770" y="25420"/>
                </a:lnTo>
                <a:lnTo>
                  <a:pt x="24780" y="25420"/>
                </a:lnTo>
                <a:lnTo>
                  <a:pt x="24780" y="25410"/>
                </a:lnTo>
                <a:lnTo>
                  <a:pt x="24790" y="25410"/>
                </a:lnTo>
                <a:lnTo>
                  <a:pt x="24790" y="25400"/>
                </a:lnTo>
                <a:lnTo>
                  <a:pt x="24790" y="25390"/>
                </a:lnTo>
                <a:lnTo>
                  <a:pt x="24790" y="25380"/>
                </a:lnTo>
                <a:lnTo>
                  <a:pt x="24800" y="25380"/>
                </a:lnTo>
                <a:lnTo>
                  <a:pt x="24800" y="25370"/>
                </a:lnTo>
                <a:lnTo>
                  <a:pt x="24800" y="25360"/>
                </a:lnTo>
                <a:lnTo>
                  <a:pt x="24810" y="25360"/>
                </a:lnTo>
                <a:lnTo>
                  <a:pt x="24810" y="25350"/>
                </a:lnTo>
                <a:lnTo>
                  <a:pt x="24820" y="25350"/>
                </a:lnTo>
                <a:lnTo>
                  <a:pt x="24820" y="25340"/>
                </a:lnTo>
                <a:lnTo>
                  <a:pt x="24840" y="25340"/>
                </a:lnTo>
                <a:close/>
                <a:moveTo>
                  <a:pt x="24760" y="25290"/>
                </a:moveTo>
                <a:lnTo>
                  <a:pt x="24760" y="25300"/>
                </a:lnTo>
                <a:lnTo>
                  <a:pt x="24770" y="25300"/>
                </a:lnTo>
                <a:lnTo>
                  <a:pt x="24770" y="25310"/>
                </a:lnTo>
                <a:lnTo>
                  <a:pt x="24780" y="25310"/>
                </a:lnTo>
                <a:lnTo>
                  <a:pt x="24780" y="25320"/>
                </a:lnTo>
                <a:lnTo>
                  <a:pt x="24780" y="25360"/>
                </a:lnTo>
                <a:lnTo>
                  <a:pt x="24780" y="25370"/>
                </a:lnTo>
                <a:lnTo>
                  <a:pt x="24780" y="25390"/>
                </a:lnTo>
                <a:lnTo>
                  <a:pt x="24770" y="25390"/>
                </a:lnTo>
                <a:lnTo>
                  <a:pt x="24770" y="25400"/>
                </a:lnTo>
                <a:lnTo>
                  <a:pt x="24730" y="25400"/>
                </a:lnTo>
                <a:lnTo>
                  <a:pt x="24730" y="25390"/>
                </a:lnTo>
                <a:lnTo>
                  <a:pt x="24730" y="25370"/>
                </a:lnTo>
                <a:lnTo>
                  <a:pt x="24730" y="25350"/>
                </a:lnTo>
                <a:lnTo>
                  <a:pt x="24740" y="25350"/>
                </a:lnTo>
                <a:lnTo>
                  <a:pt x="24740" y="25340"/>
                </a:lnTo>
                <a:lnTo>
                  <a:pt x="24750" y="25340"/>
                </a:lnTo>
                <a:lnTo>
                  <a:pt x="24750" y="25330"/>
                </a:lnTo>
                <a:lnTo>
                  <a:pt x="24750" y="25310"/>
                </a:lnTo>
                <a:lnTo>
                  <a:pt x="24760" y="25310"/>
                </a:lnTo>
                <a:lnTo>
                  <a:pt x="24760" y="25290"/>
                </a:lnTo>
                <a:close/>
                <a:moveTo>
                  <a:pt x="18220" y="25280"/>
                </a:moveTo>
                <a:lnTo>
                  <a:pt x="18220" y="25290"/>
                </a:lnTo>
                <a:lnTo>
                  <a:pt x="18230" y="25290"/>
                </a:lnTo>
                <a:lnTo>
                  <a:pt x="18240" y="25290"/>
                </a:lnTo>
                <a:lnTo>
                  <a:pt x="18250" y="25290"/>
                </a:lnTo>
                <a:lnTo>
                  <a:pt x="18250" y="25300"/>
                </a:lnTo>
                <a:lnTo>
                  <a:pt x="18280" y="25300"/>
                </a:lnTo>
                <a:lnTo>
                  <a:pt x="18290" y="25300"/>
                </a:lnTo>
                <a:lnTo>
                  <a:pt x="18290" y="25310"/>
                </a:lnTo>
                <a:lnTo>
                  <a:pt x="18290" y="25320"/>
                </a:lnTo>
                <a:lnTo>
                  <a:pt x="18300" y="25320"/>
                </a:lnTo>
                <a:lnTo>
                  <a:pt x="18300" y="25340"/>
                </a:lnTo>
                <a:lnTo>
                  <a:pt x="18290" y="25340"/>
                </a:lnTo>
                <a:lnTo>
                  <a:pt x="18280" y="25340"/>
                </a:lnTo>
                <a:lnTo>
                  <a:pt x="18280" y="25350"/>
                </a:lnTo>
                <a:lnTo>
                  <a:pt x="18260" y="25350"/>
                </a:lnTo>
                <a:lnTo>
                  <a:pt x="18240" y="25350"/>
                </a:lnTo>
                <a:lnTo>
                  <a:pt x="18240" y="25340"/>
                </a:lnTo>
                <a:lnTo>
                  <a:pt x="18240" y="25330"/>
                </a:lnTo>
                <a:lnTo>
                  <a:pt x="18240" y="25310"/>
                </a:lnTo>
                <a:lnTo>
                  <a:pt x="18230" y="25310"/>
                </a:lnTo>
                <a:lnTo>
                  <a:pt x="18230" y="25290"/>
                </a:lnTo>
                <a:lnTo>
                  <a:pt x="18220" y="25290"/>
                </a:lnTo>
                <a:lnTo>
                  <a:pt x="18210" y="25290"/>
                </a:lnTo>
                <a:lnTo>
                  <a:pt x="18210" y="25280"/>
                </a:lnTo>
                <a:lnTo>
                  <a:pt x="18220" y="25280"/>
                </a:lnTo>
                <a:close/>
                <a:moveTo>
                  <a:pt x="24610" y="25270"/>
                </a:moveTo>
                <a:lnTo>
                  <a:pt x="24610" y="25280"/>
                </a:lnTo>
                <a:lnTo>
                  <a:pt x="24620" y="25280"/>
                </a:lnTo>
                <a:lnTo>
                  <a:pt x="24620" y="25300"/>
                </a:lnTo>
                <a:lnTo>
                  <a:pt x="24620" y="25330"/>
                </a:lnTo>
                <a:lnTo>
                  <a:pt x="24600" y="25330"/>
                </a:lnTo>
                <a:lnTo>
                  <a:pt x="24600" y="25320"/>
                </a:lnTo>
                <a:lnTo>
                  <a:pt x="24590" y="25320"/>
                </a:lnTo>
                <a:lnTo>
                  <a:pt x="24590" y="25330"/>
                </a:lnTo>
                <a:lnTo>
                  <a:pt x="24580" y="25330"/>
                </a:lnTo>
                <a:lnTo>
                  <a:pt x="24580" y="25320"/>
                </a:lnTo>
                <a:lnTo>
                  <a:pt x="24580" y="25310"/>
                </a:lnTo>
                <a:lnTo>
                  <a:pt x="24580" y="25300"/>
                </a:lnTo>
                <a:lnTo>
                  <a:pt x="24590" y="25300"/>
                </a:lnTo>
                <a:lnTo>
                  <a:pt x="24590" y="25290"/>
                </a:lnTo>
                <a:lnTo>
                  <a:pt x="24590" y="25280"/>
                </a:lnTo>
                <a:lnTo>
                  <a:pt x="24600" y="25280"/>
                </a:lnTo>
                <a:lnTo>
                  <a:pt x="24600" y="25270"/>
                </a:lnTo>
                <a:lnTo>
                  <a:pt x="24610" y="25270"/>
                </a:lnTo>
                <a:close/>
                <a:moveTo>
                  <a:pt x="17210" y="25250"/>
                </a:moveTo>
                <a:lnTo>
                  <a:pt x="17210" y="25260"/>
                </a:lnTo>
                <a:lnTo>
                  <a:pt x="17230" y="25260"/>
                </a:lnTo>
                <a:lnTo>
                  <a:pt x="17230" y="25270"/>
                </a:lnTo>
                <a:lnTo>
                  <a:pt x="17240" y="25270"/>
                </a:lnTo>
                <a:lnTo>
                  <a:pt x="17240" y="25280"/>
                </a:lnTo>
                <a:lnTo>
                  <a:pt x="17240" y="25290"/>
                </a:lnTo>
                <a:lnTo>
                  <a:pt x="17250" y="25290"/>
                </a:lnTo>
                <a:lnTo>
                  <a:pt x="17250" y="25300"/>
                </a:lnTo>
                <a:lnTo>
                  <a:pt x="17260" y="25300"/>
                </a:lnTo>
                <a:lnTo>
                  <a:pt x="17260" y="25310"/>
                </a:lnTo>
                <a:lnTo>
                  <a:pt x="17250" y="25310"/>
                </a:lnTo>
                <a:lnTo>
                  <a:pt x="17250" y="25320"/>
                </a:lnTo>
                <a:lnTo>
                  <a:pt x="17230" y="25320"/>
                </a:lnTo>
                <a:lnTo>
                  <a:pt x="17220" y="25320"/>
                </a:lnTo>
                <a:lnTo>
                  <a:pt x="17190" y="25320"/>
                </a:lnTo>
                <a:lnTo>
                  <a:pt x="17180" y="25320"/>
                </a:lnTo>
                <a:lnTo>
                  <a:pt x="17170" y="25320"/>
                </a:lnTo>
                <a:lnTo>
                  <a:pt x="17170" y="25330"/>
                </a:lnTo>
                <a:lnTo>
                  <a:pt x="17170" y="25350"/>
                </a:lnTo>
                <a:lnTo>
                  <a:pt x="17150" y="25350"/>
                </a:lnTo>
                <a:lnTo>
                  <a:pt x="17140" y="25350"/>
                </a:lnTo>
                <a:lnTo>
                  <a:pt x="17140" y="25340"/>
                </a:lnTo>
                <a:lnTo>
                  <a:pt x="17140" y="25320"/>
                </a:lnTo>
                <a:lnTo>
                  <a:pt x="17160" y="25320"/>
                </a:lnTo>
                <a:lnTo>
                  <a:pt x="17170" y="25320"/>
                </a:lnTo>
                <a:lnTo>
                  <a:pt x="17170" y="25310"/>
                </a:lnTo>
                <a:lnTo>
                  <a:pt x="17170" y="25280"/>
                </a:lnTo>
                <a:lnTo>
                  <a:pt x="17170" y="25270"/>
                </a:lnTo>
                <a:lnTo>
                  <a:pt x="17180" y="25270"/>
                </a:lnTo>
                <a:lnTo>
                  <a:pt x="17180" y="25260"/>
                </a:lnTo>
                <a:lnTo>
                  <a:pt x="17200" y="25260"/>
                </a:lnTo>
                <a:lnTo>
                  <a:pt x="17200" y="25250"/>
                </a:lnTo>
                <a:lnTo>
                  <a:pt x="17210" y="25250"/>
                </a:lnTo>
                <a:close/>
                <a:moveTo>
                  <a:pt x="18490" y="25130"/>
                </a:moveTo>
                <a:lnTo>
                  <a:pt x="18490" y="25140"/>
                </a:lnTo>
                <a:lnTo>
                  <a:pt x="18510" y="25140"/>
                </a:lnTo>
                <a:lnTo>
                  <a:pt x="18520" y="25140"/>
                </a:lnTo>
                <a:lnTo>
                  <a:pt x="18520" y="25150"/>
                </a:lnTo>
                <a:lnTo>
                  <a:pt x="18530" y="25150"/>
                </a:lnTo>
                <a:lnTo>
                  <a:pt x="18540" y="25150"/>
                </a:lnTo>
                <a:lnTo>
                  <a:pt x="18540" y="25160"/>
                </a:lnTo>
                <a:lnTo>
                  <a:pt x="18550" y="25160"/>
                </a:lnTo>
                <a:lnTo>
                  <a:pt x="18570" y="25160"/>
                </a:lnTo>
                <a:lnTo>
                  <a:pt x="18570" y="25150"/>
                </a:lnTo>
                <a:lnTo>
                  <a:pt x="18580" y="25150"/>
                </a:lnTo>
                <a:lnTo>
                  <a:pt x="18580" y="25160"/>
                </a:lnTo>
                <a:lnTo>
                  <a:pt x="18590" y="25160"/>
                </a:lnTo>
                <a:lnTo>
                  <a:pt x="18590" y="25170"/>
                </a:lnTo>
                <a:lnTo>
                  <a:pt x="18580" y="25170"/>
                </a:lnTo>
                <a:lnTo>
                  <a:pt x="18580" y="25180"/>
                </a:lnTo>
                <a:lnTo>
                  <a:pt x="18550" y="25180"/>
                </a:lnTo>
                <a:lnTo>
                  <a:pt x="18530" y="25180"/>
                </a:lnTo>
                <a:lnTo>
                  <a:pt x="18510" y="25180"/>
                </a:lnTo>
                <a:lnTo>
                  <a:pt x="18500" y="25180"/>
                </a:lnTo>
                <a:lnTo>
                  <a:pt x="18500" y="25170"/>
                </a:lnTo>
                <a:lnTo>
                  <a:pt x="18490" y="25170"/>
                </a:lnTo>
                <a:lnTo>
                  <a:pt x="18470" y="25170"/>
                </a:lnTo>
                <a:lnTo>
                  <a:pt x="18470" y="25160"/>
                </a:lnTo>
                <a:lnTo>
                  <a:pt x="18460" y="25160"/>
                </a:lnTo>
                <a:lnTo>
                  <a:pt x="18470" y="25160"/>
                </a:lnTo>
                <a:lnTo>
                  <a:pt x="18470" y="25150"/>
                </a:lnTo>
                <a:lnTo>
                  <a:pt x="18470" y="25140"/>
                </a:lnTo>
                <a:lnTo>
                  <a:pt x="18480" y="25140"/>
                </a:lnTo>
                <a:lnTo>
                  <a:pt x="18490" y="25140"/>
                </a:lnTo>
                <a:lnTo>
                  <a:pt x="18490" y="25130"/>
                </a:lnTo>
                <a:close/>
                <a:moveTo>
                  <a:pt x="18450" y="25120"/>
                </a:moveTo>
                <a:lnTo>
                  <a:pt x="18450" y="25150"/>
                </a:lnTo>
                <a:lnTo>
                  <a:pt x="18430" y="25150"/>
                </a:lnTo>
                <a:lnTo>
                  <a:pt x="18420" y="25150"/>
                </a:lnTo>
                <a:lnTo>
                  <a:pt x="18420" y="25140"/>
                </a:lnTo>
                <a:lnTo>
                  <a:pt x="18410" y="25140"/>
                </a:lnTo>
                <a:lnTo>
                  <a:pt x="18410" y="25130"/>
                </a:lnTo>
                <a:lnTo>
                  <a:pt x="18420" y="25130"/>
                </a:lnTo>
                <a:lnTo>
                  <a:pt x="18420" y="25120"/>
                </a:lnTo>
                <a:lnTo>
                  <a:pt x="18450" y="25120"/>
                </a:lnTo>
                <a:close/>
                <a:moveTo>
                  <a:pt x="19090" y="25110"/>
                </a:moveTo>
                <a:lnTo>
                  <a:pt x="19090" y="25120"/>
                </a:lnTo>
                <a:lnTo>
                  <a:pt x="19090" y="25130"/>
                </a:lnTo>
                <a:lnTo>
                  <a:pt x="19080" y="25130"/>
                </a:lnTo>
                <a:lnTo>
                  <a:pt x="19070" y="25130"/>
                </a:lnTo>
                <a:lnTo>
                  <a:pt x="19070" y="25140"/>
                </a:lnTo>
                <a:lnTo>
                  <a:pt x="19060" y="25140"/>
                </a:lnTo>
                <a:lnTo>
                  <a:pt x="19060" y="25130"/>
                </a:lnTo>
                <a:lnTo>
                  <a:pt x="19050" y="25130"/>
                </a:lnTo>
                <a:lnTo>
                  <a:pt x="19040" y="25130"/>
                </a:lnTo>
                <a:lnTo>
                  <a:pt x="19040" y="25120"/>
                </a:lnTo>
                <a:lnTo>
                  <a:pt x="19040" y="25110"/>
                </a:lnTo>
                <a:lnTo>
                  <a:pt x="19070" y="25110"/>
                </a:lnTo>
                <a:lnTo>
                  <a:pt x="19070" y="25120"/>
                </a:lnTo>
                <a:lnTo>
                  <a:pt x="19080" y="25120"/>
                </a:lnTo>
                <a:lnTo>
                  <a:pt x="19080" y="25110"/>
                </a:lnTo>
                <a:lnTo>
                  <a:pt x="19090" y="25110"/>
                </a:lnTo>
                <a:close/>
                <a:moveTo>
                  <a:pt x="19100" y="25040"/>
                </a:moveTo>
                <a:lnTo>
                  <a:pt x="19130" y="25040"/>
                </a:lnTo>
                <a:lnTo>
                  <a:pt x="19130" y="25050"/>
                </a:lnTo>
                <a:lnTo>
                  <a:pt x="19130" y="25060"/>
                </a:lnTo>
                <a:lnTo>
                  <a:pt x="19120" y="25060"/>
                </a:lnTo>
                <a:lnTo>
                  <a:pt x="19110" y="25060"/>
                </a:lnTo>
                <a:lnTo>
                  <a:pt x="19100" y="25060"/>
                </a:lnTo>
                <a:lnTo>
                  <a:pt x="19100" y="25070"/>
                </a:lnTo>
                <a:lnTo>
                  <a:pt x="19090" y="25070"/>
                </a:lnTo>
                <a:lnTo>
                  <a:pt x="19090" y="25080"/>
                </a:lnTo>
                <a:lnTo>
                  <a:pt x="19060" y="25080"/>
                </a:lnTo>
                <a:lnTo>
                  <a:pt x="19060" y="25070"/>
                </a:lnTo>
                <a:lnTo>
                  <a:pt x="19050" y="25070"/>
                </a:lnTo>
                <a:lnTo>
                  <a:pt x="19050" y="25060"/>
                </a:lnTo>
                <a:lnTo>
                  <a:pt x="19060" y="25060"/>
                </a:lnTo>
                <a:lnTo>
                  <a:pt x="19070" y="25060"/>
                </a:lnTo>
                <a:lnTo>
                  <a:pt x="19070" y="25050"/>
                </a:lnTo>
                <a:lnTo>
                  <a:pt x="19080" y="25050"/>
                </a:lnTo>
                <a:lnTo>
                  <a:pt x="19090" y="25050"/>
                </a:lnTo>
                <a:lnTo>
                  <a:pt x="19090" y="25040"/>
                </a:lnTo>
                <a:lnTo>
                  <a:pt x="19100" y="25040"/>
                </a:lnTo>
                <a:close/>
                <a:moveTo>
                  <a:pt x="24460" y="25030"/>
                </a:moveTo>
                <a:lnTo>
                  <a:pt x="24460" y="25040"/>
                </a:lnTo>
                <a:lnTo>
                  <a:pt x="24480" y="25040"/>
                </a:lnTo>
                <a:lnTo>
                  <a:pt x="24490" y="25040"/>
                </a:lnTo>
                <a:lnTo>
                  <a:pt x="24490" y="25050"/>
                </a:lnTo>
                <a:lnTo>
                  <a:pt x="24490" y="25060"/>
                </a:lnTo>
                <a:lnTo>
                  <a:pt x="24490" y="25070"/>
                </a:lnTo>
                <a:lnTo>
                  <a:pt x="24480" y="25070"/>
                </a:lnTo>
                <a:lnTo>
                  <a:pt x="24470" y="25070"/>
                </a:lnTo>
                <a:lnTo>
                  <a:pt x="24460" y="25070"/>
                </a:lnTo>
                <a:lnTo>
                  <a:pt x="24430" y="25070"/>
                </a:lnTo>
                <a:lnTo>
                  <a:pt x="24430" y="25060"/>
                </a:lnTo>
                <a:lnTo>
                  <a:pt x="24420" y="25060"/>
                </a:lnTo>
                <a:lnTo>
                  <a:pt x="24430" y="25060"/>
                </a:lnTo>
                <a:lnTo>
                  <a:pt x="24430" y="25050"/>
                </a:lnTo>
                <a:lnTo>
                  <a:pt x="24440" y="25050"/>
                </a:lnTo>
                <a:lnTo>
                  <a:pt x="24440" y="25040"/>
                </a:lnTo>
                <a:lnTo>
                  <a:pt x="24450" y="25040"/>
                </a:lnTo>
                <a:lnTo>
                  <a:pt x="24450" y="25030"/>
                </a:lnTo>
                <a:lnTo>
                  <a:pt x="24460" y="25030"/>
                </a:lnTo>
                <a:close/>
                <a:moveTo>
                  <a:pt x="18210" y="25010"/>
                </a:moveTo>
                <a:lnTo>
                  <a:pt x="18210" y="25020"/>
                </a:lnTo>
                <a:lnTo>
                  <a:pt x="18200" y="25020"/>
                </a:lnTo>
                <a:lnTo>
                  <a:pt x="18200" y="25030"/>
                </a:lnTo>
                <a:lnTo>
                  <a:pt x="18200" y="25040"/>
                </a:lnTo>
                <a:lnTo>
                  <a:pt x="18190" y="25040"/>
                </a:lnTo>
                <a:lnTo>
                  <a:pt x="18190" y="25060"/>
                </a:lnTo>
                <a:lnTo>
                  <a:pt x="18200" y="25060"/>
                </a:lnTo>
                <a:lnTo>
                  <a:pt x="18210" y="25060"/>
                </a:lnTo>
                <a:lnTo>
                  <a:pt x="18210" y="25070"/>
                </a:lnTo>
                <a:lnTo>
                  <a:pt x="18210" y="25080"/>
                </a:lnTo>
                <a:lnTo>
                  <a:pt x="18200" y="25080"/>
                </a:lnTo>
                <a:lnTo>
                  <a:pt x="18200" y="25090"/>
                </a:lnTo>
                <a:lnTo>
                  <a:pt x="18180" y="25090"/>
                </a:lnTo>
                <a:lnTo>
                  <a:pt x="18170" y="25090"/>
                </a:lnTo>
                <a:lnTo>
                  <a:pt x="18170" y="25080"/>
                </a:lnTo>
                <a:lnTo>
                  <a:pt x="18160" y="25080"/>
                </a:lnTo>
                <a:lnTo>
                  <a:pt x="18160" y="25070"/>
                </a:lnTo>
                <a:lnTo>
                  <a:pt x="18160" y="25060"/>
                </a:lnTo>
                <a:lnTo>
                  <a:pt x="18150" y="25060"/>
                </a:lnTo>
                <a:lnTo>
                  <a:pt x="18150" y="25050"/>
                </a:lnTo>
                <a:lnTo>
                  <a:pt x="18140" y="25050"/>
                </a:lnTo>
                <a:lnTo>
                  <a:pt x="18130" y="25050"/>
                </a:lnTo>
                <a:lnTo>
                  <a:pt x="18130" y="25040"/>
                </a:lnTo>
                <a:lnTo>
                  <a:pt x="18140" y="25040"/>
                </a:lnTo>
                <a:lnTo>
                  <a:pt x="18150" y="25040"/>
                </a:lnTo>
                <a:lnTo>
                  <a:pt x="18160" y="25040"/>
                </a:lnTo>
                <a:lnTo>
                  <a:pt x="18160" y="25030"/>
                </a:lnTo>
                <a:lnTo>
                  <a:pt x="18170" y="25030"/>
                </a:lnTo>
                <a:lnTo>
                  <a:pt x="18170" y="25020"/>
                </a:lnTo>
                <a:lnTo>
                  <a:pt x="18180" y="25020"/>
                </a:lnTo>
                <a:lnTo>
                  <a:pt x="18180" y="25010"/>
                </a:lnTo>
                <a:lnTo>
                  <a:pt x="18190" y="25010"/>
                </a:lnTo>
                <a:lnTo>
                  <a:pt x="18210" y="25010"/>
                </a:lnTo>
                <a:close/>
                <a:moveTo>
                  <a:pt x="16950" y="25000"/>
                </a:moveTo>
                <a:lnTo>
                  <a:pt x="16960" y="25000"/>
                </a:lnTo>
                <a:lnTo>
                  <a:pt x="16960" y="25010"/>
                </a:lnTo>
                <a:lnTo>
                  <a:pt x="16970" y="25010"/>
                </a:lnTo>
                <a:lnTo>
                  <a:pt x="16970" y="25020"/>
                </a:lnTo>
                <a:lnTo>
                  <a:pt x="16980" y="25020"/>
                </a:lnTo>
                <a:lnTo>
                  <a:pt x="16980" y="25030"/>
                </a:lnTo>
                <a:lnTo>
                  <a:pt x="16970" y="25030"/>
                </a:lnTo>
                <a:lnTo>
                  <a:pt x="16970" y="25040"/>
                </a:lnTo>
                <a:lnTo>
                  <a:pt x="16960" y="25040"/>
                </a:lnTo>
                <a:lnTo>
                  <a:pt x="16960" y="25030"/>
                </a:lnTo>
                <a:lnTo>
                  <a:pt x="16940" y="25030"/>
                </a:lnTo>
                <a:lnTo>
                  <a:pt x="16940" y="25040"/>
                </a:lnTo>
                <a:lnTo>
                  <a:pt x="16930" y="25040"/>
                </a:lnTo>
                <a:lnTo>
                  <a:pt x="16930" y="25050"/>
                </a:lnTo>
                <a:lnTo>
                  <a:pt x="16930" y="25040"/>
                </a:lnTo>
                <a:lnTo>
                  <a:pt x="16920" y="25040"/>
                </a:lnTo>
                <a:lnTo>
                  <a:pt x="16920" y="25030"/>
                </a:lnTo>
                <a:lnTo>
                  <a:pt x="16930" y="25030"/>
                </a:lnTo>
                <a:lnTo>
                  <a:pt x="16930" y="25020"/>
                </a:lnTo>
                <a:lnTo>
                  <a:pt x="16930" y="25010"/>
                </a:lnTo>
                <a:lnTo>
                  <a:pt x="16940" y="25010"/>
                </a:lnTo>
                <a:lnTo>
                  <a:pt x="16940" y="25000"/>
                </a:lnTo>
                <a:lnTo>
                  <a:pt x="16950" y="25000"/>
                </a:lnTo>
                <a:close/>
                <a:moveTo>
                  <a:pt x="18810" y="24900"/>
                </a:moveTo>
                <a:lnTo>
                  <a:pt x="18810" y="24910"/>
                </a:lnTo>
                <a:lnTo>
                  <a:pt x="18820" y="24910"/>
                </a:lnTo>
                <a:lnTo>
                  <a:pt x="18820" y="24920"/>
                </a:lnTo>
                <a:lnTo>
                  <a:pt x="18840" y="24920"/>
                </a:lnTo>
                <a:lnTo>
                  <a:pt x="18840" y="24910"/>
                </a:lnTo>
                <a:lnTo>
                  <a:pt x="18840" y="24920"/>
                </a:lnTo>
                <a:lnTo>
                  <a:pt x="18840" y="24930"/>
                </a:lnTo>
                <a:lnTo>
                  <a:pt x="18830" y="24930"/>
                </a:lnTo>
                <a:lnTo>
                  <a:pt x="18830" y="24940"/>
                </a:lnTo>
                <a:lnTo>
                  <a:pt x="18820" y="24940"/>
                </a:lnTo>
                <a:lnTo>
                  <a:pt x="18790" y="24940"/>
                </a:lnTo>
                <a:lnTo>
                  <a:pt x="18790" y="24960"/>
                </a:lnTo>
                <a:lnTo>
                  <a:pt x="18780" y="24960"/>
                </a:lnTo>
                <a:lnTo>
                  <a:pt x="18780" y="24970"/>
                </a:lnTo>
                <a:lnTo>
                  <a:pt x="18780" y="24990"/>
                </a:lnTo>
                <a:lnTo>
                  <a:pt x="18790" y="24990"/>
                </a:lnTo>
                <a:lnTo>
                  <a:pt x="18790" y="25000"/>
                </a:lnTo>
                <a:lnTo>
                  <a:pt x="18790" y="25010"/>
                </a:lnTo>
                <a:lnTo>
                  <a:pt x="18790" y="25020"/>
                </a:lnTo>
                <a:lnTo>
                  <a:pt x="18780" y="25020"/>
                </a:lnTo>
                <a:lnTo>
                  <a:pt x="18780" y="25030"/>
                </a:lnTo>
                <a:lnTo>
                  <a:pt x="18780" y="25050"/>
                </a:lnTo>
                <a:lnTo>
                  <a:pt x="18770" y="25050"/>
                </a:lnTo>
                <a:lnTo>
                  <a:pt x="18770" y="25060"/>
                </a:lnTo>
                <a:lnTo>
                  <a:pt x="18770" y="25070"/>
                </a:lnTo>
                <a:lnTo>
                  <a:pt x="18800" y="25070"/>
                </a:lnTo>
                <a:lnTo>
                  <a:pt x="18800" y="25080"/>
                </a:lnTo>
                <a:lnTo>
                  <a:pt x="18810" y="25080"/>
                </a:lnTo>
                <a:lnTo>
                  <a:pt x="18820" y="25080"/>
                </a:lnTo>
                <a:lnTo>
                  <a:pt x="18820" y="25090"/>
                </a:lnTo>
                <a:lnTo>
                  <a:pt x="18820" y="25100"/>
                </a:lnTo>
                <a:lnTo>
                  <a:pt x="18820" y="25110"/>
                </a:lnTo>
                <a:lnTo>
                  <a:pt x="18810" y="25110"/>
                </a:lnTo>
                <a:lnTo>
                  <a:pt x="18810" y="25120"/>
                </a:lnTo>
                <a:lnTo>
                  <a:pt x="18800" y="25120"/>
                </a:lnTo>
                <a:lnTo>
                  <a:pt x="18800" y="25130"/>
                </a:lnTo>
                <a:lnTo>
                  <a:pt x="18780" y="25130"/>
                </a:lnTo>
                <a:lnTo>
                  <a:pt x="18770" y="25130"/>
                </a:lnTo>
                <a:lnTo>
                  <a:pt x="18770" y="25120"/>
                </a:lnTo>
                <a:lnTo>
                  <a:pt x="18760" y="25120"/>
                </a:lnTo>
                <a:lnTo>
                  <a:pt x="18760" y="25110"/>
                </a:lnTo>
                <a:lnTo>
                  <a:pt x="18740" y="25110"/>
                </a:lnTo>
                <a:lnTo>
                  <a:pt x="18740" y="25120"/>
                </a:lnTo>
                <a:lnTo>
                  <a:pt x="18730" y="25120"/>
                </a:lnTo>
                <a:lnTo>
                  <a:pt x="18720" y="25120"/>
                </a:lnTo>
                <a:lnTo>
                  <a:pt x="18720" y="25110"/>
                </a:lnTo>
                <a:lnTo>
                  <a:pt x="18710" y="25110"/>
                </a:lnTo>
                <a:lnTo>
                  <a:pt x="18710" y="25100"/>
                </a:lnTo>
                <a:lnTo>
                  <a:pt x="18700" y="25100"/>
                </a:lnTo>
                <a:lnTo>
                  <a:pt x="18700" y="25110"/>
                </a:lnTo>
                <a:lnTo>
                  <a:pt x="18690" y="25110"/>
                </a:lnTo>
                <a:lnTo>
                  <a:pt x="18690" y="25120"/>
                </a:lnTo>
                <a:lnTo>
                  <a:pt x="18670" y="25120"/>
                </a:lnTo>
                <a:lnTo>
                  <a:pt x="18670" y="25110"/>
                </a:lnTo>
                <a:lnTo>
                  <a:pt x="18670" y="25090"/>
                </a:lnTo>
                <a:lnTo>
                  <a:pt x="18700" y="25090"/>
                </a:lnTo>
                <a:lnTo>
                  <a:pt x="18700" y="25080"/>
                </a:lnTo>
                <a:lnTo>
                  <a:pt x="18710" y="25080"/>
                </a:lnTo>
                <a:lnTo>
                  <a:pt x="18710" y="25070"/>
                </a:lnTo>
                <a:lnTo>
                  <a:pt x="18720" y="25070"/>
                </a:lnTo>
                <a:lnTo>
                  <a:pt x="18720" y="25060"/>
                </a:lnTo>
                <a:lnTo>
                  <a:pt x="18730" y="25060"/>
                </a:lnTo>
                <a:lnTo>
                  <a:pt x="18730" y="25040"/>
                </a:lnTo>
                <a:lnTo>
                  <a:pt x="18720" y="25040"/>
                </a:lnTo>
                <a:lnTo>
                  <a:pt x="18720" y="25030"/>
                </a:lnTo>
                <a:lnTo>
                  <a:pt x="18710" y="25030"/>
                </a:lnTo>
                <a:lnTo>
                  <a:pt x="18700" y="25030"/>
                </a:lnTo>
                <a:lnTo>
                  <a:pt x="18700" y="25010"/>
                </a:lnTo>
                <a:lnTo>
                  <a:pt x="18690" y="25010"/>
                </a:lnTo>
                <a:lnTo>
                  <a:pt x="18690" y="24990"/>
                </a:lnTo>
                <a:lnTo>
                  <a:pt x="18700" y="24990"/>
                </a:lnTo>
                <a:lnTo>
                  <a:pt x="18700" y="24980"/>
                </a:lnTo>
                <a:lnTo>
                  <a:pt x="18700" y="24970"/>
                </a:lnTo>
                <a:lnTo>
                  <a:pt x="18710" y="24970"/>
                </a:lnTo>
                <a:lnTo>
                  <a:pt x="18720" y="24970"/>
                </a:lnTo>
                <a:lnTo>
                  <a:pt x="18720" y="24960"/>
                </a:lnTo>
                <a:lnTo>
                  <a:pt x="18730" y="24960"/>
                </a:lnTo>
                <a:lnTo>
                  <a:pt x="18730" y="24950"/>
                </a:lnTo>
                <a:lnTo>
                  <a:pt x="18730" y="24940"/>
                </a:lnTo>
                <a:lnTo>
                  <a:pt x="18740" y="24940"/>
                </a:lnTo>
                <a:lnTo>
                  <a:pt x="18740" y="24930"/>
                </a:lnTo>
                <a:lnTo>
                  <a:pt x="18750" y="24930"/>
                </a:lnTo>
                <a:lnTo>
                  <a:pt x="18750" y="24920"/>
                </a:lnTo>
                <a:lnTo>
                  <a:pt x="18760" y="24920"/>
                </a:lnTo>
                <a:lnTo>
                  <a:pt x="18760" y="24910"/>
                </a:lnTo>
                <a:lnTo>
                  <a:pt x="18770" y="24910"/>
                </a:lnTo>
                <a:lnTo>
                  <a:pt x="18770" y="24900"/>
                </a:lnTo>
                <a:lnTo>
                  <a:pt x="18810" y="24900"/>
                </a:lnTo>
                <a:close/>
                <a:moveTo>
                  <a:pt x="17900" y="24800"/>
                </a:moveTo>
                <a:lnTo>
                  <a:pt x="17900" y="24810"/>
                </a:lnTo>
                <a:lnTo>
                  <a:pt x="17910" y="24810"/>
                </a:lnTo>
                <a:lnTo>
                  <a:pt x="17910" y="24820"/>
                </a:lnTo>
                <a:lnTo>
                  <a:pt x="17910" y="24830"/>
                </a:lnTo>
                <a:lnTo>
                  <a:pt x="17910" y="24850"/>
                </a:lnTo>
                <a:lnTo>
                  <a:pt x="17910" y="24860"/>
                </a:lnTo>
                <a:lnTo>
                  <a:pt x="17910" y="24890"/>
                </a:lnTo>
                <a:lnTo>
                  <a:pt x="17900" y="24890"/>
                </a:lnTo>
                <a:lnTo>
                  <a:pt x="17900" y="24900"/>
                </a:lnTo>
                <a:lnTo>
                  <a:pt x="17910" y="24900"/>
                </a:lnTo>
                <a:lnTo>
                  <a:pt x="17910" y="24910"/>
                </a:lnTo>
                <a:lnTo>
                  <a:pt x="17900" y="24910"/>
                </a:lnTo>
                <a:lnTo>
                  <a:pt x="17900" y="24920"/>
                </a:lnTo>
                <a:lnTo>
                  <a:pt x="17900" y="24910"/>
                </a:lnTo>
                <a:lnTo>
                  <a:pt x="17890" y="24910"/>
                </a:lnTo>
                <a:lnTo>
                  <a:pt x="17890" y="24900"/>
                </a:lnTo>
                <a:lnTo>
                  <a:pt x="17880" y="24900"/>
                </a:lnTo>
                <a:lnTo>
                  <a:pt x="17880" y="24890"/>
                </a:lnTo>
                <a:lnTo>
                  <a:pt x="17870" y="24890"/>
                </a:lnTo>
                <a:lnTo>
                  <a:pt x="17870" y="24880"/>
                </a:lnTo>
                <a:lnTo>
                  <a:pt x="17870" y="24840"/>
                </a:lnTo>
                <a:lnTo>
                  <a:pt x="17880" y="24840"/>
                </a:lnTo>
                <a:lnTo>
                  <a:pt x="17880" y="24830"/>
                </a:lnTo>
                <a:lnTo>
                  <a:pt x="17880" y="24820"/>
                </a:lnTo>
                <a:lnTo>
                  <a:pt x="17890" y="24820"/>
                </a:lnTo>
                <a:lnTo>
                  <a:pt x="17890" y="24800"/>
                </a:lnTo>
                <a:lnTo>
                  <a:pt x="17900" y="24800"/>
                </a:lnTo>
                <a:close/>
                <a:moveTo>
                  <a:pt x="16720" y="24760"/>
                </a:moveTo>
                <a:lnTo>
                  <a:pt x="16720" y="24770"/>
                </a:lnTo>
                <a:lnTo>
                  <a:pt x="16720" y="24790"/>
                </a:lnTo>
                <a:lnTo>
                  <a:pt x="16730" y="24790"/>
                </a:lnTo>
                <a:lnTo>
                  <a:pt x="16740" y="24790"/>
                </a:lnTo>
                <a:lnTo>
                  <a:pt x="16740" y="24800"/>
                </a:lnTo>
                <a:lnTo>
                  <a:pt x="16760" y="24800"/>
                </a:lnTo>
                <a:lnTo>
                  <a:pt x="16760" y="24790"/>
                </a:lnTo>
                <a:lnTo>
                  <a:pt x="16830" y="24790"/>
                </a:lnTo>
                <a:lnTo>
                  <a:pt x="16830" y="24800"/>
                </a:lnTo>
                <a:lnTo>
                  <a:pt x="16840" y="24800"/>
                </a:lnTo>
                <a:lnTo>
                  <a:pt x="16840" y="24810"/>
                </a:lnTo>
                <a:lnTo>
                  <a:pt x="16840" y="24820"/>
                </a:lnTo>
                <a:lnTo>
                  <a:pt x="16860" y="24820"/>
                </a:lnTo>
                <a:lnTo>
                  <a:pt x="16870" y="24820"/>
                </a:lnTo>
                <a:lnTo>
                  <a:pt x="16870" y="24810"/>
                </a:lnTo>
                <a:lnTo>
                  <a:pt x="16870" y="24800"/>
                </a:lnTo>
                <a:lnTo>
                  <a:pt x="16880" y="24800"/>
                </a:lnTo>
                <a:lnTo>
                  <a:pt x="16890" y="24800"/>
                </a:lnTo>
                <a:lnTo>
                  <a:pt x="16910" y="24800"/>
                </a:lnTo>
                <a:lnTo>
                  <a:pt x="16910" y="24810"/>
                </a:lnTo>
                <a:lnTo>
                  <a:pt x="16930" y="24810"/>
                </a:lnTo>
                <a:lnTo>
                  <a:pt x="16930" y="24800"/>
                </a:lnTo>
                <a:lnTo>
                  <a:pt x="16950" y="24800"/>
                </a:lnTo>
                <a:lnTo>
                  <a:pt x="16950" y="24810"/>
                </a:lnTo>
                <a:lnTo>
                  <a:pt x="16970" y="24810"/>
                </a:lnTo>
                <a:lnTo>
                  <a:pt x="16970" y="24830"/>
                </a:lnTo>
                <a:lnTo>
                  <a:pt x="16970" y="24820"/>
                </a:lnTo>
                <a:lnTo>
                  <a:pt x="16970" y="24830"/>
                </a:lnTo>
                <a:lnTo>
                  <a:pt x="16960" y="24830"/>
                </a:lnTo>
                <a:lnTo>
                  <a:pt x="16950" y="24830"/>
                </a:lnTo>
                <a:lnTo>
                  <a:pt x="16950" y="24840"/>
                </a:lnTo>
                <a:lnTo>
                  <a:pt x="16940" y="24840"/>
                </a:lnTo>
                <a:lnTo>
                  <a:pt x="16940" y="24850"/>
                </a:lnTo>
                <a:lnTo>
                  <a:pt x="16950" y="24850"/>
                </a:lnTo>
                <a:lnTo>
                  <a:pt x="16950" y="24860"/>
                </a:lnTo>
                <a:lnTo>
                  <a:pt x="16960" y="24860"/>
                </a:lnTo>
                <a:lnTo>
                  <a:pt x="16960" y="24870"/>
                </a:lnTo>
                <a:lnTo>
                  <a:pt x="16960" y="24890"/>
                </a:lnTo>
                <a:lnTo>
                  <a:pt x="16960" y="24900"/>
                </a:lnTo>
                <a:lnTo>
                  <a:pt x="16950" y="24900"/>
                </a:lnTo>
                <a:lnTo>
                  <a:pt x="16950" y="24910"/>
                </a:lnTo>
                <a:lnTo>
                  <a:pt x="16960" y="24910"/>
                </a:lnTo>
                <a:lnTo>
                  <a:pt x="16950" y="24910"/>
                </a:lnTo>
                <a:lnTo>
                  <a:pt x="16950" y="24920"/>
                </a:lnTo>
                <a:lnTo>
                  <a:pt x="16960" y="24920"/>
                </a:lnTo>
                <a:lnTo>
                  <a:pt x="16960" y="24930"/>
                </a:lnTo>
                <a:lnTo>
                  <a:pt x="16960" y="24940"/>
                </a:lnTo>
                <a:lnTo>
                  <a:pt x="16930" y="24940"/>
                </a:lnTo>
                <a:lnTo>
                  <a:pt x="16930" y="24950"/>
                </a:lnTo>
                <a:lnTo>
                  <a:pt x="16920" y="24950"/>
                </a:lnTo>
                <a:lnTo>
                  <a:pt x="16920" y="24940"/>
                </a:lnTo>
                <a:lnTo>
                  <a:pt x="16910" y="24940"/>
                </a:lnTo>
                <a:lnTo>
                  <a:pt x="16910" y="24930"/>
                </a:lnTo>
                <a:lnTo>
                  <a:pt x="16890" y="24930"/>
                </a:lnTo>
                <a:lnTo>
                  <a:pt x="16880" y="24930"/>
                </a:lnTo>
                <a:lnTo>
                  <a:pt x="16880" y="24940"/>
                </a:lnTo>
                <a:lnTo>
                  <a:pt x="16880" y="24950"/>
                </a:lnTo>
                <a:lnTo>
                  <a:pt x="16880" y="24960"/>
                </a:lnTo>
                <a:lnTo>
                  <a:pt x="16890" y="24960"/>
                </a:lnTo>
                <a:lnTo>
                  <a:pt x="16890" y="24970"/>
                </a:lnTo>
                <a:lnTo>
                  <a:pt x="16900" y="24970"/>
                </a:lnTo>
                <a:lnTo>
                  <a:pt x="16900" y="24990"/>
                </a:lnTo>
                <a:lnTo>
                  <a:pt x="16910" y="24990"/>
                </a:lnTo>
                <a:lnTo>
                  <a:pt x="16900" y="24990"/>
                </a:lnTo>
                <a:lnTo>
                  <a:pt x="16900" y="25000"/>
                </a:lnTo>
                <a:lnTo>
                  <a:pt x="16880" y="25000"/>
                </a:lnTo>
                <a:lnTo>
                  <a:pt x="16880" y="24990"/>
                </a:lnTo>
                <a:lnTo>
                  <a:pt x="16870" y="24990"/>
                </a:lnTo>
                <a:lnTo>
                  <a:pt x="16860" y="24990"/>
                </a:lnTo>
                <a:lnTo>
                  <a:pt x="16840" y="24990"/>
                </a:lnTo>
                <a:lnTo>
                  <a:pt x="16830" y="24990"/>
                </a:lnTo>
                <a:lnTo>
                  <a:pt x="16830" y="24980"/>
                </a:lnTo>
                <a:lnTo>
                  <a:pt x="16820" y="24980"/>
                </a:lnTo>
                <a:lnTo>
                  <a:pt x="16810" y="24980"/>
                </a:lnTo>
                <a:lnTo>
                  <a:pt x="16810" y="24970"/>
                </a:lnTo>
                <a:lnTo>
                  <a:pt x="16790" y="24970"/>
                </a:lnTo>
                <a:lnTo>
                  <a:pt x="16780" y="24970"/>
                </a:lnTo>
                <a:lnTo>
                  <a:pt x="16780" y="24960"/>
                </a:lnTo>
                <a:lnTo>
                  <a:pt x="16780" y="24950"/>
                </a:lnTo>
                <a:lnTo>
                  <a:pt x="16780" y="24940"/>
                </a:lnTo>
                <a:lnTo>
                  <a:pt x="16790" y="24940"/>
                </a:lnTo>
                <a:lnTo>
                  <a:pt x="16790" y="24910"/>
                </a:lnTo>
                <a:lnTo>
                  <a:pt x="16790" y="24900"/>
                </a:lnTo>
                <a:lnTo>
                  <a:pt x="16790" y="24890"/>
                </a:lnTo>
                <a:lnTo>
                  <a:pt x="16780" y="24890"/>
                </a:lnTo>
                <a:lnTo>
                  <a:pt x="16780" y="24860"/>
                </a:lnTo>
                <a:lnTo>
                  <a:pt x="16770" y="24860"/>
                </a:lnTo>
                <a:lnTo>
                  <a:pt x="16760" y="24860"/>
                </a:lnTo>
                <a:lnTo>
                  <a:pt x="16760" y="24850"/>
                </a:lnTo>
                <a:lnTo>
                  <a:pt x="16750" y="24850"/>
                </a:lnTo>
                <a:lnTo>
                  <a:pt x="16750" y="24840"/>
                </a:lnTo>
                <a:lnTo>
                  <a:pt x="16740" y="24840"/>
                </a:lnTo>
                <a:lnTo>
                  <a:pt x="16740" y="24830"/>
                </a:lnTo>
                <a:lnTo>
                  <a:pt x="16730" y="24830"/>
                </a:lnTo>
                <a:lnTo>
                  <a:pt x="16730" y="24820"/>
                </a:lnTo>
                <a:lnTo>
                  <a:pt x="16720" y="24830"/>
                </a:lnTo>
                <a:lnTo>
                  <a:pt x="16720" y="24820"/>
                </a:lnTo>
                <a:lnTo>
                  <a:pt x="16710" y="24820"/>
                </a:lnTo>
                <a:lnTo>
                  <a:pt x="16700" y="24820"/>
                </a:lnTo>
                <a:lnTo>
                  <a:pt x="16700" y="24810"/>
                </a:lnTo>
                <a:lnTo>
                  <a:pt x="16670" y="24810"/>
                </a:lnTo>
                <a:lnTo>
                  <a:pt x="16670" y="24820"/>
                </a:lnTo>
                <a:lnTo>
                  <a:pt x="16670" y="24830"/>
                </a:lnTo>
                <a:lnTo>
                  <a:pt x="16660" y="24830"/>
                </a:lnTo>
                <a:lnTo>
                  <a:pt x="16660" y="24840"/>
                </a:lnTo>
                <a:lnTo>
                  <a:pt x="16660" y="24850"/>
                </a:lnTo>
                <a:lnTo>
                  <a:pt x="16650" y="24850"/>
                </a:lnTo>
                <a:lnTo>
                  <a:pt x="16650" y="24860"/>
                </a:lnTo>
                <a:lnTo>
                  <a:pt x="16650" y="24850"/>
                </a:lnTo>
                <a:lnTo>
                  <a:pt x="16640" y="24850"/>
                </a:lnTo>
                <a:lnTo>
                  <a:pt x="16640" y="24830"/>
                </a:lnTo>
                <a:lnTo>
                  <a:pt x="16650" y="24830"/>
                </a:lnTo>
                <a:lnTo>
                  <a:pt x="16650" y="24820"/>
                </a:lnTo>
                <a:lnTo>
                  <a:pt x="16650" y="24830"/>
                </a:lnTo>
                <a:lnTo>
                  <a:pt x="16650" y="24820"/>
                </a:lnTo>
                <a:lnTo>
                  <a:pt x="16660" y="24820"/>
                </a:lnTo>
                <a:lnTo>
                  <a:pt x="16660" y="24790"/>
                </a:lnTo>
                <a:lnTo>
                  <a:pt x="16650" y="24790"/>
                </a:lnTo>
                <a:lnTo>
                  <a:pt x="16650" y="24780"/>
                </a:lnTo>
                <a:lnTo>
                  <a:pt x="16650" y="24770"/>
                </a:lnTo>
                <a:lnTo>
                  <a:pt x="16650" y="24760"/>
                </a:lnTo>
                <a:lnTo>
                  <a:pt x="16680" y="24760"/>
                </a:lnTo>
                <a:lnTo>
                  <a:pt x="16700" y="24760"/>
                </a:lnTo>
                <a:lnTo>
                  <a:pt x="16720" y="24760"/>
                </a:lnTo>
                <a:close/>
                <a:moveTo>
                  <a:pt x="24550" y="24760"/>
                </a:moveTo>
                <a:lnTo>
                  <a:pt x="24560" y="24760"/>
                </a:lnTo>
                <a:lnTo>
                  <a:pt x="24570" y="24760"/>
                </a:lnTo>
                <a:lnTo>
                  <a:pt x="24570" y="24770"/>
                </a:lnTo>
                <a:lnTo>
                  <a:pt x="24580" y="24770"/>
                </a:lnTo>
                <a:lnTo>
                  <a:pt x="24580" y="24810"/>
                </a:lnTo>
                <a:lnTo>
                  <a:pt x="24580" y="24830"/>
                </a:lnTo>
                <a:lnTo>
                  <a:pt x="24580" y="24840"/>
                </a:lnTo>
                <a:lnTo>
                  <a:pt x="24570" y="24840"/>
                </a:lnTo>
                <a:lnTo>
                  <a:pt x="24570" y="24850"/>
                </a:lnTo>
                <a:lnTo>
                  <a:pt x="24570" y="24860"/>
                </a:lnTo>
                <a:lnTo>
                  <a:pt x="24560" y="24860"/>
                </a:lnTo>
                <a:lnTo>
                  <a:pt x="24570" y="24860"/>
                </a:lnTo>
                <a:lnTo>
                  <a:pt x="24570" y="24870"/>
                </a:lnTo>
                <a:lnTo>
                  <a:pt x="24570" y="24880"/>
                </a:lnTo>
                <a:lnTo>
                  <a:pt x="24580" y="24880"/>
                </a:lnTo>
                <a:lnTo>
                  <a:pt x="24580" y="24890"/>
                </a:lnTo>
                <a:lnTo>
                  <a:pt x="24570" y="24890"/>
                </a:lnTo>
                <a:lnTo>
                  <a:pt x="24570" y="24900"/>
                </a:lnTo>
                <a:lnTo>
                  <a:pt x="24570" y="24910"/>
                </a:lnTo>
                <a:lnTo>
                  <a:pt x="24580" y="24910"/>
                </a:lnTo>
                <a:lnTo>
                  <a:pt x="24580" y="24920"/>
                </a:lnTo>
                <a:lnTo>
                  <a:pt x="24570" y="24920"/>
                </a:lnTo>
                <a:lnTo>
                  <a:pt x="24550" y="24920"/>
                </a:lnTo>
                <a:lnTo>
                  <a:pt x="24550" y="24930"/>
                </a:lnTo>
                <a:lnTo>
                  <a:pt x="24540" y="24930"/>
                </a:lnTo>
                <a:lnTo>
                  <a:pt x="24540" y="24920"/>
                </a:lnTo>
                <a:lnTo>
                  <a:pt x="24540" y="24930"/>
                </a:lnTo>
                <a:lnTo>
                  <a:pt x="24530" y="24930"/>
                </a:lnTo>
                <a:lnTo>
                  <a:pt x="24520" y="24930"/>
                </a:lnTo>
                <a:lnTo>
                  <a:pt x="24520" y="24920"/>
                </a:lnTo>
                <a:lnTo>
                  <a:pt x="24530" y="24920"/>
                </a:lnTo>
                <a:lnTo>
                  <a:pt x="24540" y="24920"/>
                </a:lnTo>
                <a:lnTo>
                  <a:pt x="24540" y="24910"/>
                </a:lnTo>
                <a:lnTo>
                  <a:pt x="24550" y="24910"/>
                </a:lnTo>
                <a:lnTo>
                  <a:pt x="24550" y="24890"/>
                </a:lnTo>
                <a:lnTo>
                  <a:pt x="24550" y="24880"/>
                </a:lnTo>
                <a:lnTo>
                  <a:pt x="24540" y="24880"/>
                </a:lnTo>
                <a:lnTo>
                  <a:pt x="24540" y="24870"/>
                </a:lnTo>
                <a:lnTo>
                  <a:pt x="24530" y="24870"/>
                </a:lnTo>
                <a:lnTo>
                  <a:pt x="24530" y="24890"/>
                </a:lnTo>
                <a:lnTo>
                  <a:pt x="24520" y="24890"/>
                </a:lnTo>
                <a:lnTo>
                  <a:pt x="24520" y="24870"/>
                </a:lnTo>
                <a:lnTo>
                  <a:pt x="24520" y="24860"/>
                </a:lnTo>
                <a:lnTo>
                  <a:pt x="24510" y="24860"/>
                </a:lnTo>
                <a:lnTo>
                  <a:pt x="24510" y="24850"/>
                </a:lnTo>
                <a:lnTo>
                  <a:pt x="24500" y="24850"/>
                </a:lnTo>
                <a:lnTo>
                  <a:pt x="24500" y="24820"/>
                </a:lnTo>
                <a:lnTo>
                  <a:pt x="24510" y="24820"/>
                </a:lnTo>
                <a:lnTo>
                  <a:pt x="24510" y="24810"/>
                </a:lnTo>
                <a:lnTo>
                  <a:pt x="24520" y="24810"/>
                </a:lnTo>
                <a:lnTo>
                  <a:pt x="24520" y="24800"/>
                </a:lnTo>
                <a:lnTo>
                  <a:pt x="24520" y="24790"/>
                </a:lnTo>
                <a:lnTo>
                  <a:pt x="24520" y="24780"/>
                </a:lnTo>
                <a:lnTo>
                  <a:pt x="24530" y="24780"/>
                </a:lnTo>
                <a:lnTo>
                  <a:pt x="24530" y="24760"/>
                </a:lnTo>
                <a:lnTo>
                  <a:pt x="24540" y="24760"/>
                </a:lnTo>
                <a:lnTo>
                  <a:pt x="24550" y="24760"/>
                </a:lnTo>
                <a:close/>
                <a:moveTo>
                  <a:pt x="24490" y="24730"/>
                </a:moveTo>
                <a:lnTo>
                  <a:pt x="24500" y="24730"/>
                </a:lnTo>
                <a:lnTo>
                  <a:pt x="24500" y="24740"/>
                </a:lnTo>
                <a:lnTo>
                  <a:pt x="24500" y="24760"/>
                </a:lnTo>
                <a:lnTo>
                  <a:pt x="24500" y="24790"/>
                </a:lnTo>
                <a:lnTo>
                  <a:pt x="24490" y="24790"/>
                </a:lnTo>
                <a:lnTo>
                  <a:pt x="24490" y="24800"/>
                </a:lnTo>
                <a:lnTo>
                  <a:pt x="24480" y="24800"/>
                </a:lnTo>
                <a:lnTo>
                  <a:pt x="24480" y="24820"/>
                </a:lnTo>
                <a:lnTo>
                  <a:pt x="24470" y="24820"/>
                </a:lnTo>
                <a:lnTo>
                  <a:pt x="24470" y="24810"/>
                </a:lnTo>
                <a:lnTo>
                  <a:pt x="24470" y="24800"/>
                </a:lnTo>
                <a:lnTo>
                  <a:pt x="24460" y="24800"/>
                </a:lnTo>
                <a:lnTo>
                  <a:pt x="24460" y="24790"/>
                </a:lnTo>
                <a:lnTo>
                  <a:pt x="24470" y="24790"/>
                </a:lnTo>
                <a:lnTo>
                  <a:pt x="24470" y="24780"/>
                </a:lnTo>
                <a:lnTo>
                  <a:pt x="24470" y="24760"/>
                </a:lnTo>
                <a:lnTo>
                  <a:pt x="24480" y="24760"/>
                </a:lnTo>
                <a:lnTo>
                  <a:pt x="24480" y="24750"/>
                </a:lnTo>
                <a:lnTo>
                  <a:pt x="24480" y="24740"/>
                </a:lnTo>
                <a:lnTo>
                  <a:pt x="24490" y="24740"/>
                </a:lnTo>
                <a:lnTo>
                  <a:pt x="24490" y="24730"/>
                </a:lnTo>
                <a:close/>
                <a:moveTo>
                  <a:pt x="17790" y="24690"/>
                </a:moveTo>
                <a:lnTo>
                  <a:pt x="17790" y="24700"/>
                </a:lnTo>
                <a:lnTo>
                  <a:pt x="17800" y="24700"/>
                </a:lnTo>
                <a:lnTo>
                  <a:pt x="17800" y="24730"/>
                </a:lnTo>
                <a:lnTo>
                  <a:pt x="17800" y="24750"/>
                </a:lnTo>
                <a:lnTo>
                  <a:pt x="17800" y="24760"/>
                </a:lnTo>
                <a:lnTo>
                  <a:pt x="17790" y="24760"/>
                </a:lnTo>
                <a:lnTo>
                  <a:pt x="17800" y="24760"/>
                </a:lnTo>
                <a:lnTo>
                  <a:pt x="17800" y="24770"/>
                </a:lnTo>
                <a:lnTo>
                  <a:pt x="17810" y="24770"/>
                </a:lnTo>
                <a:lnTo>
                  <a:pt x="17810" y="24780"/>
                </a:lnTo>
                <a:lnTo>
                  <a:pt x="17810" y="24790"/>
                </a:lnTo>
                <a:lnTo>
                  <a:pt x="17820" y="24790"/>
                </a:lnTo>
                <a:lnTo>
                  <a:pt x="17810" y="24790"/>
                </a:lnTo>
                <a:lnTo>
                  <a:pt x="17810" y="24800"/>
                </a:lnTo>
                <a:lnTo>
                  <a:pt x="17800" y="24800"/>
                </a:lnTo>
                <a:lnTo>
                  <a:pt x="17790" y="24800"/>
                </a:lnTo>
                <a:lnTo>
                  <a:pt x="17790" y="24790"/>
                </a:lnTo>
                <a:lnTo>
                  <a:pt x="17770" y="24790"/>
                </a:lnTo>
                <a:lnTo>
                  <a:pt x="17780" y="24790"/>
                </a:lnTo>
                <a:lnTo>
                  <a:pt x="17780" y="24780"/>
                </a:lnTo>
                <a:lnTo>
                  <a:pt x="17770" y="24780"/>
                </a:lnTo>
                <a:lnTo>
                  <a:pt x="17760" y="24780"/>
                </a:lnTo>
                <a:lnTo>
                  <a:pt x="17760" y="24770"/>
                </a:lnTo>
                <a:lnTo>
                  <a:pt x="17750" y="24770"/>
                </a:lnTo>
                <a:lnTo>
                  <a:pt x="17750" y="24760"/>
                </a:lnTo>
                <a:lnTo>
                  <a:pt x="17750" y="24750"/>
                </a:lnTo>
                <a:lnTo>
                  <a:pt x="17760" y="24750"/>
                </a:lnTo>
                <a:lnTo>
                  <a:pt x="17760" y="24740"/>
                </a:lnTo>
                <a:lnTo>
                  <a:pt x="17770" y="24740"/>
                </a:lnTo>
                <a:lnTo>
                  <a:pt x="17770" y="24730"/>
                </a:lnTo>
                <a:lnTo>
                  <a:pt x="17770" y="24720"/>
                </a:lnTo>
                <a:lnTo>
                  <a:pt x="17760" y="24720"/>
                </a:lnTo>
                <a:lnTo>
                  <a:pt x="17760" y="24710"/>
                </a:lnTo>
                <a:lnTo>
                  <a:pt x="17760" y="24700"/>
                </a:lnTo>
                <a:lnTo>
                  <a:pt x="17770" y="24700"/>
                </a:lnTo>
                <a:lnTo>
                  <a:pt x="17770" y="24690"/>
                </a:lnTo>
                <a:lnTo>
                  <a:pt x="17790" y="24690"/>
                </a:lnTo>
                <a:close/>
                <a:moveTo>
                  <a:pt x="17540" y="24630"/>
                </a:moveTo>
                <a:lnTo>
                  <a:pt x="17540" y="24640"/>
                </a:lnTo>
                <a:lnTo>
                  <a:pt x="17550" y="24640"/>
                </a:lnTo>
                <a:lnTo>
                  <a:pt x="17560" y="24640"/>
                </a:lnTo>
                <a:lnTo>
                  <a:pt x="17560" y="24650"/>
                </a:lnTo>
                <a:lnTo>
                  <a:pt x="17570" y="24650"/>
                </a:lnTo>
                <a:lnTo>
                  <a:pt x="17570" y="24670"/>
                </a:lnTo>
                <a:lnTo>
                  <a:pt x="17560" y="24670"/>
                </a:lnTo>
                <a:lnTo>
                  <a:pt x="17560" y="24680"/>
                </a:lnTo>
                <a:lnTo>
                  <a:pt x="17560" y="24690"/>
                </a:lnTo>
                <a:lnTo>
                  <a:pt x="17570" y="24690"/>
                </a:lnTo>
                <a:lnTo>
                  <a:pt x="17560" y="24690"/>
                </a:lnTo>
                <a:lnTo>
                  <a:pt x="17560" y="24700"/>
                </a:lnTo>
                <a:lnTo>
                  <a:pt x="17550" y="24700"/>
                </a:lnTo>
                <a:lnTo>
                  <a:pt x="17550" y="24710"/>
                </a:lnTo>
                <a:lnTo>
                  <a:pt x="17530" y="24710"/>
                </a:lnTo>
                <a:lnTo>
                  <a:pt x="17510" y="24710"/>
                </a:lnTo>
                <a:lnTo>
                  <a:pt x="17510" y="24690"/>
                </a:lnTo>
                <a:lnTo>
                  <a:pt x="17520" y="24690"/>
                </a:lnTo>
                <a:lnTo>
                  <a:pt x="17530" y="24690"/>
                </a:lnTo>
                <a:lnTo>
                  <a:pt x="17540" y="24690"/>
                </a:lnTo>
                <a:lnTo>
                  <a:pt x="17540" y="24670"/>
                </a:lnTo>
                <a:lnTo>
                  <a:pt x="17530" y="24670"/>
                </a:lnTo>
                <a:lnTo>
                  <a:pt x="17530" y="24660"/>
                </a:lnTo>
                <a:lnTo>
                  <a:pt x="17520" y="24660"/>
                </a:lnTo>
                <a:lnTo>
                  <a:pt x="17510" y="24660"/>
                </a:lnTo>
                <a:lnTo>
                  <a:pt x="17510" y="24670"/>
                </a:lnTo>
                <a:lnTo>
                  <a:pt x="17500" y="24670"/>
                </a:lnTo>
                <a:lnTo>
                  <a:pt x="17500" y="24660"/>
                </a:lnTo>
                <a:lnTo>
                  <a:pt x="17490" y="24660"/>
                </a:lnTo>
                <a:lnTo>
                  <a:pt x="17490" y="24640"/>
                </a:lnTo>
                <a:lnTo>
                  <a:pt x="17500" y="24640"/>
                </a:lnTo>
                <a:lnTo>
                  <a:pt x="17520" y="24640"/>
                </a:lnTo>
                <a:lnTo>
                  <a:pt x="17530" y="24640"/>
                </a:lnTo>
                <a:lnTo>
                  <a:pt x="17530" y="24630"/>
                </a:lnTo>
                <a:lnTo>
                  <a:pt x="17540" y="24630"/>
                </a:lnTo>
                <a:close/>
                <a:moveTo>
                  <a:pt x="17410" y="24560"/>
                </a:moveTo>
                <a:lnTo>
                  <a:pt x="17420" y="24560"/>
                </a:lnTo>
                <a:lnTo>
                  <a:pt x="17420" y="24570"/>
                </a:lnTo>
                <a:lnTo>
                  <a:pt x="17420" y="24580"/>
                </a:lnTo>
                <a:lnTo>
                  <a:pt x="17420" y="24590"/>
                </a:lnTo>
                <a:lnTo>
                  <a:pt x="17410" y="24590"/>
                </a:lnTo>
                <a:lnTo>
                  <a:pt x="17410" y="24600"/>
                </a:lnTo>
                <a:lnTo>
                  <a:pt x="17420" y="24600"/>
                </a:lnTo>
                <a:lnTo>
                  <a:pt x="17410" y="24600"/>
                </a:lnTo>
                <a:lnTo>
                  <a:pt x="17410" y="24610"/>
                </a:lnTo>
                <a:lnTo>
                  <a:pt x="17420" y="24610"/>
                </a:lnTo>
                <a:lnTo>
                  <a:pt x="17420" y="24620"/>
                </a:lnTo>
                <a:lnTo>
                  <a:pt x="17410" y="24620"/>
                </a:lnTo>
                <a:lnTo>
                  <a:pt x="17410" y="24610"/>
                </a:lnTo>
                <a:lnTo>
                  <a:pt x="17400" y="24610"/>
                </a:lnTo>
                <a:lnTo>
                  <a:pt x="17400" y="24600"/>
                </a:lnTo>
                <a:lnTo>
                  <a:pt x="17390" y="24600"/>
                </a:lnTo>
                <a:lnTo>
                  <a:pt x="17390" y="24610"/>
                </a:lnTo>
                <a:lnTo>
                  <a:pt x="17380" y="24610"/>
                </a:lnTo>
                <a:lnTo>
                  <a:pt x="17370" y="24610"/>
                </a:lnTo>
                <a:lnTo>
                  <a:pt x="17370" y="24600"/>
                </a:lnTo>
                <a:lnTo>
                  <a:pt x="17360" y="24600"/>
                </a:lnTo>
                <a:lnTo>
                  <a:pt x="17320" y="24600"/>
                </a:lnTo>
                <a:lnTo>
                  <a:pt x="17320" y="24590"/>
                </a:lnTo>
                <a:lnTo>
                  <a:pt x="17310" y="24590"/>
                </a:lnTo>
                <a:lnTo>
                  <a:pt x="17310" y="24580"/>
                </a:lnTo>
                <a:lnTo>
                  <a:pt x="17340" y="24580"/>
                </a:lnTo>
                <a:lnTo>
                  <a:pt x="17340" y="24570"/>
                </a:lnTo>
                <a:lnTo>
                  <a:pt x="17360" y="24570"/>
                </a:lnTo>
                <a:lnTo>
                  <a:pt x="17370" y="24570"/>
                </a:lnTo>
                <a:lnTo>
                  <a:pt x="17370" y="24560"/>
                </a:lnTo>
                <a:lnTo>
                  <a:pt x="17380" y="24560"/>
                </a:lnTo>
                <a:lnTo>
                  <a:pt x="17390" y="24560"/>
                </a:lnTo>
                <a:lnTo>
                  <a:pt x="17410" y="24560"/>
                </a:lnTo>
                <a:close/>
                <a:moveTo>
                  <a:pt x="17640" y="24500"/>
                </a:moveTo>
                <a:lnTo>
                  <a:pt x="17640" y="24510"/>
                </a:lnTo>
                <a:lnTo>
                  <a:pt x="17650" y="24510"/>
                </a:lnTo>
                <a:lnTo>
                  <a:pt x="17650" y="24520"/>
                </a:lnTo>
                <a:lnTo>
                  <a:pt x="17650" y="24530"/>
                </a:lnTo>
                <a:lnTo>
                  <a:pt x="17640" y="24530"/>
                </a:lnTo>
                <a:lnTo>
                  <a:pt x="17640" y="24540"/>
                </a:lnTo>
                <a:lnTo>
                  <a:pt x="17650" y="24540"/>
                </a:lnTo>
                <a:lnTo>
                  <a:pt x="17650" y="24550"/>
                </a:lnTo>
                <a:lnTo>
                  <a:pt x="17640" y="24550"/>
                </a:lnTo>
                <a:lnTo>
                  <a:pt x="17640" y="24560"/>
                </a:lnTo>
                <a:lnTo>
                  <a:pt x="17630" y="24560"/>
                </a:lnTo>
                <a:lnTo>
                  <a:pt x="17630" y="24570"/>
                </a:lnTo>
                <a:lnTo>
                  <a:pt x="17620" y="24570"/>
                </a:lnTo>
                <a:lnTo>
                  <a:pt x="17610" y="24570"/>
                </a:lnTo>
                <a:lnTo>
                  <a:pt x="17610" y="24580"/>
                </a:lnTo>
                <a:lnTo>
                  <a:pt x="17610" y="24590"/>
                </a:lnTo>
                <a:lnTo>
                  <a:pt x="17600" y="24590"/>
                </a:lnTo>
                <a:lnTo>
                  <a:pt x="17590" y="24590"/>
                </a:lnTo>
                <a:lnTo>
                  <a:pt x="17590" y="24580"/>
                </a:lnTo>
                <a:lnTo>
                  <a:pt x="17600" y="24580"/>
                </a:lnTo>
                <a:lnTo>
                  <a:pt x="17600" y="24560"/>
                </a:lnTo>
                <a:lnTo>
                  <a:pt x="17600" y="24550"/>
                </a:lnTo>
                <a:lnTo>
                  <a:pt x="17600" y="24540"/>
                </a:lnTo>
                <a:lnTo>
                  <a:pt x="17590" y="24540"/>
                </a:lnTo>
                <a:lnTo>
                  <a:pt x="17590" y="24530"/>
                </a:lnTo>
                <a:lnTo>
                  <a:pt x="17600" y="24530"/>
                </a:lnTo>
                <a:lnTo>
                  <a:pt x="17600" y="24520"/>
                </a:lnTo>
                <a:lnTo>
                  <a:pt x="17610" y="24520"/>
                </a:lnTo>
                <a:lnTo>
                  <a:pt x="17610" y="24510"/>
                </a:lnTo>
                <a:lnTo>
                  <a:pt x="17620" y="24510"/>
                </a:lnTo>
                <a:lnTo>
                  <a:pt x="17620" y="24500"/>
                </a:lnTo>
                <a:lnTo>
                  <a:pt x="17640" y="24500"/>
                </a:lnTo>
                <a:close/>
                <a:moveTo>
                  <a:pt x="15890" y="24120"/>
                </a:moveTo>
                <a:lnTo>
                  <a:pt x="15890" y="24130"/>
                </a:lnTo>
                <a:lnTo>
                  <a:pt x="15900" y="24130"/>
                </a:lnTo>
                <a:lnTo>
                  <a:pt x="15900" y="24150"/>
                </a:lnTo>
                <a:lnTo>
                  <a:pt x="15900" y="24160"/>
                </a:lnTo>
                <a:lnTo>
                  <a:pt x="15890" y="24160"/>
                </a:lnTo>
                <a:lnTo>
                  <a:pt x="15890" y="24170"/>
                </a:lnTo>
                <a:lnTo>
                  <a:pt x="15880" y="24170"/>
                </a:lnTo>
                <a:lnTo>
                  <a:pt x="15860" y="24170"/>
                </a:lnTo>
                <a:lnTo>
                  <a:pt x="15860" y="24160"/>
                </a:lnTo>
                <a:lnTo>
                  <a:pt x="15850" y="24160"/>
                </a:lnTo>
                <a:lnTo>
                  <a:pt x="15850" y="24140"/>
                </a:lnTo>
                <a:lnTo>
                  <a:pt x="15860" y="24140"/>
                </a:lnTo>
                <a:lnTo>
                  <a:pt x="15860" y="24130"/>
                </a:lnTo>
                <a:lnTo>
                  <a:pt x="15870" y="24130"/>
                </a:lnTo>
                <a:lnTo>
                  <a:pt x="15870" y="24120"/>
                </a:lnTo>
                <a:lnTo>
                  <a:pt x="15880" y="24120"/>
                </a:lnTo>
                <a:lnTo>
                  <a:pt x="15890" y="24120"/>
                </a:lnTo>
                <a:close/>
                <a:moveTo>
                  <a:pt x="17030" y="24090"/>
                </a:moveTo>
                <a:lnTo>
                  <a:pt x="17030" y="24120"/>
                </a:lnTo>
                <a:lnTo>
                  <a:pt x="17020" y="24120"/>
                </a:lnTo>
                <a:lnTo>
                  <a:pt x="17020" y="24130"/>
                </a:lnTo>
                <a:lnTo>
                  <a:pt x="17010" y="24130"/>
                </a:lnTo>
                <a:lnTo>
                  <a:pt x="17000" y="24130"/>
                </a:lnTo>
                <a:lnTo>
                  <a:pt x="16990" y="24130"/>
                </a:lnTo>
                <a:lnTo>
                  <a:pt x="16990" y="24110"/>
                </a:lnTo>
                <a:lnTo>
                  <a:pt x="17000" y="24110"/>
                </a:lnTo>
                <a:lnTo>
                  <a:pt x="17000" y="24100"/>
                </a:lnTo>
                <a:lnTo>
                  <a:pt x="17010" y="24100"/>
                </a:lnTo>
                <a:lnTo>
                  <a:pt x="17020" y="24100"/>
                </a:lnTo>
                <a:lnTo>
                  <a:pt x="17020" y="24090"/>
                </a:lnTo>
                <a:lnTo>
                  <a:pt x="17030" y="24090"/>
                </a:lnTo>
                <a:close/>
                <a:moveTo>
                  <a:pt x="16380" y="24030"/>
                </a:moveTo>
                <a:lnTo>
                  <a:pt x="16380" y="24040"/>
                </a:lnTo>
                <a:lnTo>
                  <a:pt x="16380" y="24060"/>
                </a:lnTo>
                <a:lnTo>
                  <a:pt x="16380" y="24080"/>
                </a:lnTo>
                <a:lnTo>
                  <a:pt x="16380" y="24090"/>
                </a:lnTo>
                <a:lnTo>
                  <a:pt x="16390" y="24090"/>
                </a:lnTo>
                <a:lnTo>
                  <a:pt x="16390" y="24080"/>
                </a:lnTo>
                <a:lnTo>
                  <a:pt x="16400" y="24080"/>
                </a:lnTo>
                <a:lnTo>
                  <a:pt x="16410" y="24080"/>
                </a:lnTo>
                <a:lnTo>
                  <a:pt x="16410" y="24070"/>
                </a:lnTo>
                <a:lnTo>
                  <a:pt x="16420" y="24070"/>
                </a:lnTo>
                <a:lnTo>
                  <a:pt x="16430" y="24070"/>
                </a:lnTo>
                <a:lnTo>
                  <a:pt x="16430" y="24060"/>
                </a:lnTo>
                <a:lnTo>
                  <a:pt x="16440" y="24060"/>
                </a:lnTo>
                <a:lnTo>
                  <a:pt x="16450" y="24060"/>
                </a:lnTo>
                <a:lnTo>
                  <a:pt x="16450" y="24050"/>
                </a:lnTo>
                <a:lnTo>
                  <a:pt x="16470" y="24050"/>
                </a:lnTo>
                <a:lnTo>
                  <a:pt x="16470" y="24060"/>
                </a:lnTo>
                <a:lnTo>
                  <a:pt x="16480" y="24060"/>
                </a:lnTo>
                <a:lnTo>
                  <a:pt x="16480" y="24050"/>
                </a:lnTo>
                <a:lnTo>
                  <a:pt x="16490" y="24050"/>
                </a:lnTo>
                <a:lnTo>
                  <a:pt x="16490" y="24060"/>
                </a:lnTo>
                <a:lnTo>
                  <a:pt x="16500" y="24060"/>
                </a:lnTo>
                <a:lnTo>
                  <a:pt x="16500" y="24070"/>
                </a:lnTo>
                <a:lnTo>
                  <a:pt x="16500" y="24080"/>
                </a:lnTo>
                <a:lnTo>
                  <a:pt x="16510" y="24080"/>
                </a:lnTo>
                <a:lnTo>
                  <a:pt x="16510" y="24090"/>
                </a:lnTo>
                <a:lnTo>
                  <a:pt x="16520" y="24090"/>
                </a:lnTo>
                <a:lnTo>
                  <a:pt x="16520" y="24100"/>
                </a:lnTo>
                <a:lnTo>
                  <a:pt x="16520" y="24090"/>
                </a:lnTo>
                <a:lnTo>
                  <a:pt x="16530" y="24090"/>
                </a:lnTo>
                <a:lnTo>
                  <a:pt x="16530" y="24100"/>
                </a:lnTo>
                <a:lnTo>
                  <a:pt x="16530" y="24090"/>
                </a:lnTo>
                <a:lnTo>
                  <a:pt x="16540" y="24090"/>
                </a:lnTo>
                <a:lnTo>
                  <a:pt x="16540" y="24080"/>
                </a:lnTo>
                <a:lnTo>
                  <a:pt x="16550" y="24080"/>
                </a:lnTo>
                <a:lnTo>
                  <a:pt x="16550" y="24070"/>
                </a:lnTo>
                <a:lnTo>
                  <a:pt x="16560" y="24070"/>
                </a:lnTo>
                <a:lnTo>
                  <a:pt x="16570" y="24070"/>
                </a:lnTo>
                <a:lnTo>
                  <a:pt x="16580" y="24070"/>
                </a:lnTo>
                <a:lnTo>
                  <a:pt x="16580" y="24080"/>
                </a:lnTo>
                <a:lnTo>
                  <a:pt x="16580" y="24070"/>
                </a:lnTo>
                <a:lnTo>
                  <a:pt x="16590" y="24070"/>
                </a:lnTo>
                <a:lnTo>
                  <a:pt x="16590" y="24080"/>
                </a:lnTo>
                <a:lnTo>
                  <a:pt x="16600" y="24080"/>
                </a:lnTo>
                <a:lnTo>
                  <a:pt x="16600" y="24090"/>
                </a:lnTo>
                <a:lnTo>
                  <a:pt x="16610" y="24090"/>
                </a:lnTo>
                <a:lnTo>
                  <a:pt x="16620" y="24090"/>
                </a:lnTo>
                <a:lnTo>
                  <a:pt x="16620" y="24100"/>
                </a:lnTo>
                <a:lnTo>
                  <a:pt x="16630" y="24100"/>
                </a:lnTo>
                <a:lnTo>
                  <a:pt x="16630" y="24110"/>
                </a:lnTo>
                <a:lnTo>
                  <a:pt x="16640" y="24110"/>
                </a:lnTo>
                <a:lnTo>
                  <a:pt x="16660" y="24110"/>
                </a:lnTo>
                <a:lnTo>
                  <a:pt x="16680" y="24110"/>
                </a:lnTo>
                <a:lnTo>
                  <a:pt x="16680" y="24100"/>
                </a:lnTo>
                <a:lnTo>
                  <a:pt x="16710" y="24100"/>
                </a:lnTo>
                <a:lnTo>
                  <a:pt x="16710" y="24110"/>
                </a:lnTo>
                <a:lnTo>
                  <a:pt x="16720" y="24110"/>
                </a:lnTo>
                <a:lnTo>
                  <a:pt x="16720" y="24120"/>
                </a:lnTo>
                <a:lnTo>
                  <a:pt x="16740" y="24120"/>
                </a:lnTo>
                <a:lnTo>
                  <a:pt x="16740" y="24130"/>
                </a:lnTo>
                <a:lnTo>
                  <a:pt x="16760" y="24130"/>
                </a:lnTo>
                <a:lnTo>
                  <a:pt x="16770" y="24130"/>
                </a:lnTo>
                <a:lnTo>
                  <a:pt x="16770" y="24140"/>
                </a:lnTo>
                <a:lnTo>
                  <a:pt x="16790" y="24140"/>
                </a:lnTo>
                <a:lnTo>
                  <a:pt x="16790" y="24150"/>
                </a:lnTo>
                <a:lnTo>
                  <a:pt x="16800" y="24150"/>
                </a:lnTo>
                <a:lnTo>
                  <a:pt x="16800" y="24140"/>
                </a:lnTo>
                <a:lnTo>
                  <a:pt x="16800" y="24150"/>
                </a:lnTo>
                <a:lnTo>
                  <a:pt x="16810" y="24150"/>
                </a:lnTo>
                <a:lnTo>
                  <a:pt x="16840" y="24150"/>
                </a:lnTo>
                <a:lnTo>
                  <a:pt x="16840" y="24160"/>
                </a:lnTo>
                <a:lnTo>
                  <a:pt x="16850" y="24160"/>
                </a:lnTo>
                <a:lnTo>
                  <a:pt x="16860" y="24160"/>
                </a:lnTo>
                <a:lnTo>
                  <a:pt x="16860" y="24170"/>
                </a:lnTo>
                <a:lnTo>
                  <a:pt x="16870" y="24170"/>
                </a:lnTo>
                <a:lnTo>
                  <a:pt x="16890" y="24170"/>
                </a:lnTo>
                <a:lnTo>
                  <a:pt x="16890" y="24180"/>
                </a:lnTo>
                <a:lnTo>
                  <a:pt x="16900" y="24180"/>
                </a:lnTo>
                <a:lnTo>
                  <a:pt x="16900" y="24190"/>
                </a:lnTo>
                <a:lnTo>
                  <a:pt x="16910" y="24190"/>
                </a:lnTo>
                <a:lnTo>
                  <a:pt x="16920" y="24190"/>
                </a:lnTo>
                <a:lnTo>
                  <a:pt x="16920" y="24200"/>
                </a:lnTo>
                <a:lnTo>
                  <a:pt x="16930" y="24200"/>
                </a:lnTo>
                <a:lnTo>
                  <a:pt x="16940" y="24200"/>
                </a:lnTo>
                <a:lnTo>
                  <a:pt x="16940" y="24210"/>
                </a:lnTo>
                <a:lnTo>
                  <a:pt x="16960" y="24210"/>
                </a:lnTo>
                <a:lnTo>
                  <a:pt x="16990" y="24210"/>
                </a:lnTo>
                <a:lnTo>
                  <a:pt x="16990" y="24200"/>
                </a:lnTo>
                <a:lnTo>
                  <a:pt x="17000" y="24200"/>
                </a:lnTo>
                <a:lnTo>
                  <a:pt x="17000" y="24210"/>
                </a:lnTo>
                <a:lnTo>
                  <a:pt x="17010" y="24210"/>
                </a:lnTo>
                <a:lnTo>
                  <a:pt x="17010" y="24220"/>
                </a:lnTo>
                <a:lnTo>
                  <a:pt x="17020" y="24220"/>
                </a:lnTo>
                <a:lnTo>
                  <a:pt x="17030" y="24220"/>
                </a:lnTo>
                <a:lnTo>
                  <a:pt x="17030" y="24230"/>
                </a:lnTo>
                <a:lnTo>
                  <a:pt x="17040" y="24230"/>
                </a:lnTo>
                <a:lnTo>
                  <a:pt x="17040" y="24220"/>
                </a:lnTo>
                <a:lnTo>
                  <a:pt x="17040" y="24230"/>
                </a:lnTo>
                <a:lnTo>
                  <a:pt x="17050" y="24230"/>
                </a:lnTo>
                <a:lnTo>
                  <a:pt x="17080" y="24230"/>
                </a:lnTo>
                <a:lnTo>
                  <a:pt x="17080" y="24240"/>
                </a:lnTo>
                <a:lnTo>
                  <a:pt x="17090" y="24240"/>
                </a:lnTo>
                <a:lnTo>
                  <a:pt x="17100" y="24240"/>
                </a:lnTo>
                <a:lnTo>
                  <a:pt x="17100" y="24250"/>
                </a:lnTo>
                <a:lnTo>
                  <a:pt x="17110" y="24250"/>
                </a:lnTo>
                <a:lnTo>
                  <a:pt x="17120" y="24250"/>
                </a:lnTo>
                <a:lnTo>
                  <a:pt x="17120" y="24260"/>
                </a:lnTo>
                <a:lnTo>
                  <a:pt x="17130" y="24260"/>
                </a:lnTo>
                <a:lnTo>
                  <a:pt x="17140" y="24260"/>
                </a:lnTo>
                <a:lnTo>
                  <a:pt x="17140" y="24270"/>
                </a:lnTo>
                <a:lnTo>
                  <a:pt x="17150" y="24270"/>
                </a:lnTo>
                <a:lnTo>
                  <a:pt x="17150" y="24280"/>
                </a:lnTo>
                <a:lnTo>
                  <a:pt x="17160" y="24280"/>
                </a:lnTo>
                <a:lnTo>
                  <a:pt x="17160" y="24290"/>
                </a:lnTo>
                <a:lnTo>
                  <a:pt x="17170" y="24290"/>
                </a:lnTo>
                <a:lnTo>
                  <a:pt x="17170" y="24300"/>
                </a:lnTo>
                <a:lnTo>
                  <a:pt x="17180" y="24300"/>
                </a:lnTo>
                <a:lnTo>
                  <a:pt x="17180" y="24310"/>
                </a:lnTo>
                <a:lnTo>
                  <a:pt x="17200" y="24310"/>
                </a:lnTo>
                <a:lnTo>
                  <a:pt x="17200" y="24300"/>
                </a:lnTo>
                <a:lnTo>
                  <a:pt x="17200" y="24310"/>
                </a:lnTo>
                <a:lnTo>
                  <a:pt x="17210" y="24310"/>
                </a:lnTo>
                <a:lnTo>
                  <a:pt x="17210" y="24300"/>
                </a:lnTo>
                <a:lnTo>
                  <a:pt x="17220" y="24300"/>
                </a:lnTo>
                <a:lnTo>
                  <a:pt x="17230" y="24300"/>
                </a:lnTo>
                <a:lnTo>
                  <a:pt x="17230" y="24310"/>
                </a:lnTo>
                <a:lnTo>
                  <a:pt x="17240" y="24310"/>
                </a:lnTo>
                <a:lnTo>
                  <a:pt x="17280" y="24310"/>
                </a:lnTo>
                <a:lnTo>
                  <a:pt x="17290" y="24310"/>
                </a:lnTo>
                <a:lnTo>
                  <a:pt x="17300" y="24310"/>
                </a:lnTo>
                <a:lnTo>
                  <a:pt x="17300" y="24320"/>
                </a:lnTo>
                <a:lnTo>
                  <a:pt x="17310" y="24320"/>
                </a:lnTo>
                <a:lnTo>
                  <a:pt x="17310" y="24310"/>
                </a:lnTo>
                <a:lnTo>
                  <a:pt x="17320" y="24310"/>
                </a:lnTo>
                <a:lnTo>
                  <a:pt x="17320" y="24320"/>
                </a:lnTo>
                <a:lnTo>
                  <a:pt x="17330" y="24320"/>
                </a:lnTo>
                <a:lnTo>
                  <a:pt x="17370" y="24320"/>
                </a:lnTo>
                <a:lnTo>
                  <a:pt x="17380" y="24320"/>
                </a:lnTo>
                <a:lnTo>
                  <a:pt x="17390" y="24320"/>
                </a:lnTo>
                <a:lnTo>
                  <a:pt x="17400" y="24320"/>
                </a:lnTo>
                <a:lnTo>
                  <a:pt x="17400" y="24330"/>
                </a:lnTo>
                <a:lnTo>
                  <a:pt x="17410" y="24330"/>
                </a:lnTo>
                <a:lnTo>
                  <a:pt x="17420" y="24330"/>
                </a:lnTo>
                <a:lnTo>
                  <a:pt x="17440" y="24330"/>
                </a:lnTo>
                <a:lnTo>
                  <a:pt x="17440" y="24340"/>
                </a:lnTo>
                <a:lnTo>
                  <a:pt x="17450" y="24340"/>
                </a:lnTo>
                <a:lnTo>
                  <a:pt x="17460" y="24340"/>
                </a:lnTo>
                <a:lnTo>
                  <a:pt x="17470" y="24340"/>
                </a:lnTo>
                <a:lnTo>
                  <a:pt x="17480" y="24340"/>
                </a:lnTo>
                <a:lnTo>
                  <a:pt x="17480" y="24350"/>
                </a:lnTo>
                <a:lnTo>
                  <a:pt x="17480" y="24360"/>
                </a:lnTo>
                <a:lnTo>
                  <a:pt x="17490" y="24360"/>
                </a:lnTo>
                <a:lnTo>
                  <a:pt x="17500" y="24360"/>
                </a:lnTo>
                <a:lnTo>
                  <a:pt x="17510" y="24360"/>
                </a:lnTo>
                <a:lnTo>
                  <a:pt x="17510" y="24370"/>
                </a:lnTo>
                <a:lnTo>
                  <a:pt x="17520" y="24370"/>
                </a:lnTo>
                <a:lnTo>
                  <a:pt x="17520" y="24380"/>
                </a:lnTo>
                <a:lnTo>
                  <a:pt x="17530" y="24380"/>
                </a:lnTo>
                <a:lnTo>
                  <a:pt x="17540" y="24380"/>
                </a:lnTo>
                <a:lnTo>
                  <a:pt x="17540" y="24390"/>
                </a:lnTo>
                <a:lnTo>
                  <a:pt x="17550" y="24390"/>
                </a:lnTo>
                <a:lnTo>
                  <a:pt x="17560" y="24390"/>
                </a:lnTo>
                <a:lnTo>
                  <a:pt x="17560" y="24400"/>
                </a:lnTo>
                <a:lnTo>
                  <a:pt x="17570" y="24400"/>
                </a:lnTo>
                <a:lnTo>
                  <a:pt x="17590" y="24400"/>
                </a:lnTo>
                <a:lnTo>
                  <a:pt x="17590" y="24410"/>
                </a:lnTo>
                <a:lnTo>
                  <a:pt x="17580" y="24410"/>
                </a:lnTo>
                <a:lnTo>
                  <a:pt x="17580" y="24420"/>
                </a:lnTo>
                <a:lnTo>
                  <a:pt x="17570" y="24420"/>
                </a:lnTo>
                <a:lnTo>
                  <a:pt x="17570" y="24430"/>
                </a:lnTo>
                <a:lnTo>
                  <a:pt x="17560" y="24430"/>
                </a:lnTo>
                <a:lnTo>
                  <a:pt x="17550" y="24430"/>
                </a:lnTo>
                <a:lnTo>
                  <a:pt x="17540" y="24430"/>
                </a:lnTo>
                <a:lnTo>
                  <a:pt x="17540" y="24420"/>
                </a:lnTo>
                <a:lnTo>
                  <a:pt x="17530" y="24420"/>
                </a:lnTo>
                <a:lnTo>
                  <a:pt x="17510" y="24420"/>
                </a:lnTo>
                <a:lnTo>
                  <a:pt x="17510" y="24410"/>
                </a:lnTo>
                <a:lnTo>
                  <a:pt x="17500" y="24410"/>
                </a:lnTo>
                <a:lnTo>
                  <a:pt x="17500" y="24420"/>
                </a:lnTo>
                <a:lnTo>
                  <a:pt x="17490" y="24420"/>
                </a:lnTo>
                <a:lnTo>
                  <a:pt x="17480" y="24420"/>
                </a:lnTo>
                <a:lnTo>
                  <a:pt x="17480" y="24430"/>
                </a:lnTo>
                <a:lnTo>
                  <a:pt x="17480" y="24420"/>
                </a:lnTo>
                <a:lnTo>
                  <a:pt x="17470" y="24420"/>
                </a:lnTo>
                <a:lnTo>
                  <a:pt x="17470" y="24430"/>
                </a:lnTo>
                <a:lnTo>
                  <a:pt x="17460" y="24430"/>
                </a:lnTo>
                <a:lnTo>
                  <a:pt x="17450" y="24430"/>
                </a:lnTo>
                <a:lnTo>
                  <a:pt x="17450" y="24440"/>
                </a:lnTo>
                <a:lnTo>
                  <a:pt x="17440" y="24440"/>
                </a:lnTo>
                <a:lnTo>
                  <a:pt x="17430" y="24440"/>
                </a:lnTo>
                <a:lnTo>
                  <a:pt x="17430" y="24450"/>
                </a:lnTo>
                <a:lnTo>
                  <a:pt x="17420" y="24450"/>
                </a:lnTo>
                <a:lnTo>
                  <a:pt x="17420" y="24460"/>
                </a:lnTo>
                <a:lnTo>
                  <a:pt x="17410" y="24460"/>
                </a:lnTo>
                <a:lnTo>
                  <a:pt x="17400" y="24460"/>
                </a:lnTo>
                <a:lnTo>
                  <a:pt x="17390" y="24460"/>
                </a:lnTo>
                <a:lnTo>
                  <a:pt x="17390" y="24480"/>
                </a:lnTo>
                <a:lnTo>
                  <a:pt x="17400" y="24480"/>
                </a:lnTo>
                <a:lnTo>
                  <a:pt x="17400" y="24490"/>
                </a:lnTo>
                <a:lnTo>
                  <a:pt x="17390" y="24490"/>
                </a:lnTo>
                <a:lnTo>
                  <a:pt x="17390" y="24500"/>
                </a:lnTo>
                <a:lnTo>
                  <a:pt x="17380" y="24500"/>
                </a:lnTo>
                <a:lnTo>
                  <a:pt x="17380" y="24510"/>
                </a:lnTo>
                <a:lnTo>
                  <a:pt x="17370" y="24510"/>
                </a:lnTo>
                <a:lnTo>
                  <a:pt x="17360" y="24510"/>
                </a:lnTo>
                <a:lnTo>
                  <a:pt x="17360" y="24520"/>
                </a:lnTo>
                <a:lnTo>
                  <a:pt x="17330" y="24520"/>
                </a:lnTo>
                <a:lnTo>
                  <a:pt x="17330" y="24530"/>
                </a:lnTo>
                <a:lnTo>
                  <a:pt x="17320" y="24530"/>
                </a:lnTo>
                <a:lnTo>
                  <a:pt x="17320" y="24520"/>
                </a:lnTo>
                <a:lnTo>
                  <a:pt x="17320" y="24510"/>
                </a:lnTo>
                <a:lnTo>
                  <a:pt x="17310" y="24510"/>
                </a:lnTo>
                <a:lnTo>
                  <a:pt x="17310" y="24500"/>
                </a:lnTo>
                <a:lnTo>
                  <a:pt x="17320" y="24500"/>
                </a:lnTo>
                <a:lnTo>
                  <a:pt x="17320" y="24480"/>
                </a:lnTo>
                <a:lnTo>
                  <a:pt x="17310" y="24480"/>
                </a:lnTo>
                <a:lnTo>
                  <a:pt x="17310" y="24470"/>
                </a:lnTo>
                <a:lnTo>
                  <a:pt x="17310" y="24460"/>
                </a:lnTo>
                <a:lnTo>
                  <a:pt x="17300" y="24460"/>
                </a:lnTo>
                <a:lnTo>
                  <a:pt x="17300" y="24450"/>
                </a:lnTo>
                <a:lnTo>
                  <a:pt x="17300" y="24420"/>
                </a:lnTo>
                <a:lnTo>
                  <a:pt x="17310" y="24420"/>
                </a:lnTo>
                <a:lnTo>
                  <a:pt x="17310" y="24410"/>
                </a:lnTo>
                <a:lnTo>
                  <a:pt x="17320" y="24410"/>
                </a:lnTo>
                <a:lnTo>
                  <a:pt x="17320" y="24400"/>
                </a:lnTo>
                <a:lnTo>
                  <a:pt x="17310" y="24400"/>
                </a:lnTo>
                <a:lnTo>
                  <a:pt x="17310" y="24390"/>
                </a:lnTo>
                <a:lnTo>
                  <a:pt x="17300" y="24390"/>
                </a:lnTo>
                <a:lnTo>
                  <a:pt x="17300" y="24380"/>
                </a:lnTo>
                <a:lnTo>
                  <a:pt x="17300" y="24390"/>
                </a:lnTo>
                <a:lnTo>
                  <a:pt x="17290" y="24390"/>
                </a:lnTo>
                <a:lnTo>
                  <a:pt x="17290" y="24400"/>
                </a:lnTo>
                <a:lnTo>
                  <a:pt x="17280" y="24400"/>
                </a:lnTo>
                <a:lnTo>
                  <a:pt x="17270" y="24400"/>
                </a:lnTo>
                <a:lnTo>
                  <a:pt x="17270" y="24390"/>
                </a:lnTo>
                <a:lnTo>
                  <a:pt x="17260" y="24390"/>
                </a:lnTo>
                <a:lnTo>
                  <a:pt x="17260" y="24380"/>
                </a:lnTo>
                <a:lnTo>
                  <a:pt x="17250" y="24380"/>
                </a:lnTo>
                <a:lnTo>
                  <a:pt x="17250" y="24370"/>
                </a:lnTo>
                <a:lnTo>
                  <a:pt x="17240" y="24370"/>
                </a:lnTo>
                <a:lnTo>
                  <a:pt x="17220" y="24370"/>
                </a:lnTo>
                <a:lnTo>
                  <a:pt x="17210" y="24370"/>
                </a:lnTo>
                <a:lnTo>
                  <a:pt x="17210" y="24380"/>
                </a:lnTo>
                <a:lnTo>
                  <a:pt x="17200" y="24380"/>
                </a:lnTo>
                <a:lnTo>
                  <a:pt x="17200" y="24390"/>
                </a:lnTo>
                <a:lnTo>
                  <a:pt x="17200" y="24400"/>
                </a:lnTo>
                <a:lnTo>
                  <a:pt x="17200" y="24420"/>
                </a:lnTo>
                <a:lnTo>
                  <a:pt x="17190" y="24420"/>
                </a:lnTo>
                <a:lnTo>
                  <a:pt x="17190" y="24430"/>
                </a:lnTo>
                <a:lnTo>
                  <a:pt x="17180" y="24430"/>
                </a:lnTo>
                <a:lnTo>
                  <a:pt x="17170" y="24430"/>
                </a:lnTo>
                <a:lnTo>
                  <a:pt x="17160" y="24430"/>
                </a:lnTo>
                <a:lnTo>
                  <a:pt x="17160" y="24440"/>
                </a:lnTo>
                <a:lnTo>
                  <a:pt x="17140" y="24440"/>
                </a:lnTo>
                <a:lnTo>
                  <a:pt x="17140" y="24450"/>
                </a:lnTo>
                <a:lnTo>
                  <a:pt x="17140" y="24460"/>
                </a:lnTo>
                <a:lnTo>
                  <a:pt x="17130" y="24460"/>
                </a:lnTo>
                <a:lnTo>
                  <a:pt x="17110" y="24460"/>
                </a:lnTo>
                <a:lnTo>
                  <a:pt x="17110" y="24450"/>
                </a:lnTo>
                <a:lnTo>
                  <a:pt x="17100" y="24450"/>
                </a:lnTo>
                <a:lnTo>
                  <a:pt x="17100" y="24440"/>
                </a:lnTo>
                <a:lnTo>
                  <a:pt x="17090" y="24440"/>
                </a:lnTo>
                <a:lnTo>
                  <a:pt x="17090" y="24430"/>
                </a:lnTo>
                <a:lnTo>
                  <a:pt x="17080" y="24430"/>
                </a:lnTo>
                <a:lnTo>
                  <a:pt x="17080" y="24420"/>
                </a:lnTo>
                <a:lnTo>
                  <a:pt x="17070" y="24420"/>
                </a:lnTo>
                <a:lnTo>
                  <a:pt x="17050" y="24420"/>
                </a:lnTo>
                <a:lnTo>
                  <a:pt x="17050" y="24430"/>
                </a:lnTo>
                <a:lnTo>
                  <a:pt x="17040" y="24430"/>
                </a:lnTo>
                <a:lnTo>
                  <a:pt x="17040" y="24440"/>
                </a:lnTo>
                <a:lnTo>
                  <a:pt x="17030" y="24440"/>
                </a:lnTo>
                <a:lnTo>
                  <a:pt x="17020" y="24440"/>
                </a:lnTo>
                <a:lnTo>
                  <a:pt x="17020" y="24430"/>
                </a:lnTo>
                <a:lnTo>
                  <a:pt x="17010" y="24430"/>
                </a:lnTo>
                <a:lnTo>
                  <a:pt x="17010" y="24410"/>
                </a:lnTo>
                <a:lnTo>
                  <a:pt x="17010" y="24400"/>
                </a:lnTo>
                <a:lnTo>
                  <a:pt x="17010" y="24390"/>
                </a:lnTo>
                <a:lnTo>
                  <a:pt x="17000" y="24390"/>
                </a:lnTo>
                <a:lnTo>
                  <a:pt x="17000" y="24400"/>
                </a:lnTo>
                <a:lnTo>
                  <a:pt x="16990" y="24400"/>
                </a:lnTo>
                <a:lnTo>
                  <a:pt x="16990" y="24390"/>
                </a:lnTo>
                <a:lnTo>
                  <a:pt x="16980" y="24390"/>
                </a:lnTo>
                <a:lnTo>
                  <a:pt x="16980" y="24400"/>
                </a:lnTo>
                <a:lnTo>
                  <a:pt x="16970" y="24400"/>
                </a:lnTo>
                <a:lnTo>
                  <a:pt x="16970" y="24410"/>
                </a:lnTo>
                <a:lnTo>
                  <a:pt x="16970" y="24420"/>
                </a:lnTo>
                <a:lnTo>
                  <a:pt x="16960" y="24420"/>
                </a:lnTo>
                <a:lnTo>
                  <a:pt x="16960" y="24430"/>
                </a:lnTo>
                <a:lnTo>
                  <a:pt x="16960" y="24420"/>
                </a:lnTo>
                <a:lnTo>
                  <a:pt x="16950" y="24420"/>
                </a:lnTo>
                <a:lnTo>
                  <a:pt x="16940" y="24420"/>
                </a:lnTo>
                <a:lnTo>
                  <a:pt x="16940" y="24410"/>
                </a:lnTo>
                <a:lnTo>
                  <a:pt x="16940" y="24400"/>
                </a:lnTo>
                <a:lnTo>
                  <a:pt x="16930" y="24400"/>
                </a:lnTo>
                <a:lnTo>
                  <a:pt x="16930" y="24410"/>
                </a:lnTo>
                <a:lnTo>
                  <a:pt x="16920" y="24410"/>
                </a:lnTo>
                <a:lnTo>
                  <a:pt x="16910" y="24410"/>
                </a:lnTo>
                <a:lnTo>
                  <a:pt x="16910" y="24420"/>
                </a:lnTo>
                <a:lnTo>
                  <a:pt x="16900" y="24420"/>
                </a:lnTo>
                <a:lnTo>
                  <a:pt x="16900" y="24430"/>
                </a:lnTo>
                <a:lnTo>
                  <a:pt x="16890" y="24430"/>
                </a:lnTo>
                <a:lnTo>
                  <a:pt x="16880" y="24430"/>
                </a:lnTo>
                <a:lnTo>
                  <a:pt x="16880" y="24440"/>
                </a:lnTo>
                <a:lnTo>
                  <a:pt x="16870" y="24440"/>
                </a:lnTo>
                <a:lnTo>
                  <a:pt x="16870" y="24450"/>
                </a:lnTo>
                <a:lnTo>
                  <a:pt x="16870" y="24460"/>
                </a:lnTo>
                <a:lnTo>
                  <a:pt x="16870" y="24470"/>
                </a:lnTo>
                <a:lnTo>
                  <a:pt x="16890" y="24470"/>
                </a:lnTo>
                <a:lnTo>
                  <a:pt x="16890" y="24480"/>
                </a:lnTo>
                <a:lnTo>
                  <a:pt x="16880" y="24480"/>
                </a:lnTo>
                <a:lnTo>
                  <a:pt x="16880" y="24490"/>
                </a:lnTo>
                <a:lnTo>
                  <a:pt x="16870" y="24490"/>
                </a:lnTo>
                <a:lnTo>
                  <a:pt x="16840" y="24490"/>
                </a:lnTo>
                <a:lnTo>
                  <a:pt x="16840" y="24500"/>
                </a:lnTo>
                <a:lnTo>
                  <a:pt x="16830" y="24500"/>
                </a:lnTo>
                <a:lnTo>
                  <a:pt x="16810" y="24500"/>
                </a:lnTo>
                <a:lnTo>
                  <a:pt x="16810" y="24490"/>
                </a:lnTo>
                <a:lnTo>
                  <a:pt x="16800" y="24490"/>
                </a:lnTo>
                <a:lnTo>
                  <a:pt x="16800" y="24480"/>
                </a:lnTo>
                <a:lnTo>
                  <a:pt x="16790" y="24480"/>
                </a:lnTo>
                <a:lnTo>
                  <a:pt x="16780" y="24480"/>
                </a:lnTo>
                <a:lnTo>
                  <a:pt x="16780" y="24470"/>
                </a:lnTo>
                <a:lnTo>
                  <a:pt x="16780" y="24480"/>
                </a:lnTo>
                <a:lnTo>
                  <a:pt x="16770" y="24480"/>
                </a:lnTo>
                <a:lnTo>
                  <a:pt x="16760" y="24480"/>
                </a:lnTo>
                <a:lnTo>
                  <a:pt x="16730" y="24480"/>
                </a:lnTo>
                <a:lnTo>
                  <a:pt x="16720" y="24480"/>
                </a:lnTo>
                <a:lnTo>
                  <a:pt x="16720" y="24490"/>
                </a:lnTo>
                <a:lnTo>
                  <a:pt x="16720" y="24500"/>
                </a:lnTo>
                <a:lnTo>
                  <a:pt x="16710" y="24500"/>
                </a:lnTo>
                <a:lnTo>
                  <a:pt x="16710" y="24510"/>
                </a:lnTo>
                <a:lnTo>
                  <a:pt x="16720" y="24510"/>
                </a:lnTo>
                <a:lnTo>
                  <a:pt x="16720" y="24500"/>
                </a:lnTo>
                <a:lnTo>
                  <a:pt x="16730" y="24500"/>
                </a:lnTo>
                <a:lnTo>
                  <a:pt x="16740" y="24500"/>
                </a:lnTo>
                <a:lnTo>
                  <a:pt x="16740" y="24490"/>
                </a:lnTo>
                <a:lnTo>
                  <a:pt x="16760" y="24490"/>
                </a:lnTo>
                <a:lnTo>
                  <a:pt x="16760" y="24500"/>
                </a:lnTo>
                <a:lnTo>
                  <a:pt x="16770" y="24500"/>
                </a:lnTo>
                <a:lnTo>
                  <a:pt x="16760" y="24500"/>
                </a:lnTo>
                <a:lnTo>
                  <a:pt x="16760" y="24510"/>
                </a:lnTo>
                <a:lnTo>
                  <a:pt x="16750" y="24510"/>
                </a:lnTo>
                <a:lnTo>
                  <a:pt x="16750" y="24520"/>
                </a:lnTo>
                <a:lnTo>
                  <a:pt x="16740" y="24520"/>
                </a:lnTo>
                <a:lnTo>
                  <a:pt x="16740" y="24530"/>
                </a:lnTo>
                <a:lnTo>
                  <a:pt x="16740" y="24540"/>
                </a:lnTo>
                <a:lnTo>
                  <a:pt x="16730" y="24540"/>
                </a:lnTo>
                <a:lnTo>
                  <a:pt x="16730" y="24550"/>
                </a:lnTo>
                <a:lnTo>
                  <a:pt x="16720" y="24550"/>
                </a:lnTo>
                <a:lnTo>
                  <a:pt x="16720" y="24560"/>
                </a:lnTo>
                <a:lnTo>
                  <a:pt x="16720" y="24570"/>
                </a:lnTo>
                <a:lnTo>
                  <a:pt x="16710" y="24570"/>
                </a:lnTo>
                <a:lnTo>
                  <a:pt x="16700" y="24570"/>
                </a:lnTo>
                <a:lnTo>
                  <a:pt x="16680" y="24570"/>
                </a:lnTo>
                <a:lnTo>
                  <a:pt x="16670" y="24570"/>
                </a:lnTo>
                <a:lnTo>
                  <a:pt x="16670" y="24580"/>
                </a:lnTo>
                <a:lnTo>
                  <a:pt x="16670" y="24630"/>
                </a:lnTo>
                <a:lnTo>
                  <a:pt x="16670" y="24650"/>
                </a:lnTo>
                <a:lnTo>
                  <a:pt x="16680" y="24650"/>
                </a:lnTo>
                <a:lnTo>
                  <a:pt x="16680" y="24670"/>
                </a:lnTo>
                <a:lnTo>
                  <a:pt x="16680" y="24680"/>
                </a:lnTo>
                <a:lnTo>
                  <a:pt x="16670" y="24680"/>
                </a:lnTo>
                <a:lnTo>
                  <a:pt x="16670" y="24690"/>
                </a:lnTo>
                <a:lnTo>
                  <a:pt x="16670" y="24700"/>
                </a:lnTo>
                <a:lnTo>
                  <a:pt x="16660" y="24700"/>
                </a:lnTo>
                <a:lnTo>
                  <a:pt x="16660" y="24720"/>
                </a:lnTo>
                <a:lnTo>
                  <a:pt x="16670" y="24720"/>
                </a:lnTo>
                <a:lnTo>
                  <a:pt x="16670" y="24730"/>
                </a:lnTo>
                <a:lnTo>
                  <a:pt x="16660" y="24730"/>
                </a:lnTo>
                <a:lnTo>
                  <a:pt x="16670" y="24730"/>
                </a:lnTo>
                <a:lnTo>
                  <a:pt x="16670" y="24740"/>
                </a:lnTo>
                <a:lnTo>
                  <a:pt x="16650" y="24740"/>
                </a:lnTo>
                <a:lnTo>
                  <a:pt x="16650" y="24730"/>
                </a:lnTo>
                <a:lnTo>
                  <a:pt x="16650" y="24720"/>
                </a:lnTo>
                <a:lnTo>
                  <a:pt x="16650" y="24700"/>
                </a:lnTo>
                <a:lnTo>
                  <a:pt x="16640" y="24700"/>
                </a:lnTo>
                <a:lnTo>
                  <a:pt x="16640" y="24690"/>
                </a:lnTo>
                <a:lnTo>
                  <a:pt x="16630" y="24690"/>
                </a:lnTo>
                <a:lnTo>
                  <a:pt x="16620" y="24690"/>
                </a:lnTo>
                <a:lnTo>
                  <a:pt x="16620" y="24700"/>
                </a:lnTo>
                <a:lnTo>
                  <a:pt x="16620" y="24730"/>
                </a:lnTo>
                <a:lnTo>
                  <a:pt x="16630" y="24730"/>
                </a:lnTo>
                <a:lnTo>
                  <a:pt x="16630" y="24750"/>
                </a:lnTo>
                <a:lnTo>
                  <a:pt x="16620" y="24750"/>
                </a:lnTo>
                <a:lnTo>
                  <a:pt x="16620" y="24740"/>
                </a:lnTo>
                <a:lnTo>
                  <a:pt x="16620" y="24730"/>
                </a:lnTo>
                <a:lnTo>
                  <a:pt x="16610" y="24730"/>
                </a:lnTo>
                <a:lnTo>
                  <a:pt x="16610" y="24720"/>
                </a:lnTo>
                <a:lnTo>
                  <a:pt x="16600" y="24720"/>
                </a:lnTo>
                <a:lnTo>
                  <a:pt x="16590" y="24720"/>
                </a:lnTo>
                <a:lnTo>
                  <a:pt x="16590" y="24710"/>
                </a:lnTo>
                <a:lnTo>
                  <a:pt x="16580" y="24710"/>
                </a:lnTo>
                <a:lnTo>
                  <a:pt x="16580" y="24700"/>
                </a:lnTo>
                <a:lnTo>
                  <a:pt x="16570" y="24700"/>
                </a:lnTo>
                <a:lnTo>
                  <a:pt x="16560" y="24700"/>
                </a:lnTo>
                <a:lnTo>
                  <a:pt x="16560" y="24690"/>
                </a:lnTo>
                <a:lnTo>
                  <a:pt x="16550" y="24690"/>
                </a:lnTo>
                <a:lnTo>
                  <a:pt x="16550" y="24680"/>
                </a:lnTo>
                <a:lnTo>
                  <a:pt x="16540" y="24680"/>
                </a:lnTo>
                <a:lnTo>
                  <a:pt x="16530" y="24680"/>
                </a:lnTo>
                <a:lnTo>
                  <a:pt x="16530" y="24670"/>
                </a:lnTo>
                <a:lnTo>
                  <a:pt x="16510" y="24670"/>
                </a:lnTo>
                <a:lnTo>
                  <a:pt x="16510" y="24660"/>
                </a:lnTo>
                <a:lnTo>
                  <a:pt x="16460" y="24660"/>
                </a:lnTo>
                <a:lnTo>
                  <a:pt x="16440" y="24660"/>
                </a:lnTo>
                <a:lnTo>
                  <a:pt x="16420" y="24660"/>
                </a:lnTo>
                <a:lnTo>
                  <a:pt x="16410" y="24660"/>
                </a:lnTo>
                <a:lnTo>
                  <a:pt x="16400" y="24660"/>
                </a:lnTo>
                <a:lnTo>
                  <a:pt x="16400" y="24650"/>
                </a:lnTo>
                <a:lnTo>
                  <a:pt x="16390" y="24650"/>
                </a:lnTo>
                <a:lnTo>
                  <a:pt x="16370" y="24650"/>
                </a:lnTo>
                <a:lnTo>
                  <a:pt x="16370" y="24640"/>
                </a:lnTo>
                <a:lnTo>
                  <a:pt x="16360" y="24640"/>
                </a:lnTo>
                <a:lnTo>
                  <a:pt x="16340" y="24640"/>
                </a:lnTo>
                <a:lnTo>
                  <a:pt x="16340" y="24630"/>
                </a:lnTo>
                <a:lnTo>
                  <a:pt x="16330" y="24630"/>
                </a:lnTo>
                <a:lnTo>
                  <a:pt x="16320" y="24630"/>
                </a:lnTo>
                <a:lnTo>
                  <a:pt x="16310" y="24630"/>
                </a:lnTo>
                <a:lnTo>
                  <a:pt x="16310" y="24620"/>
                </a:lnTo>
                <a:lnTo>
                  <a:pt x="16300" y="24620"/>
                </a:lnTo>
                <a:lnTo>
                  <a:pt x="16290" y="24620"/>
                </a:lnTo>
                <a:lnTo>
                  <a:pt x="16290" y="24610"/>
                </a:lnTo>
                <a:lnTo>
                  <a:pt x="16290" y="24600"/>
                </a:lnTo>
                <a:lnTo>
                  <a:pt x="16270" y="24600"/>
                </a:lnTo>
                <a:lnTo>
                  <a:pt x="16260" y="24600"/>
                </a:lnTo>
                <a:lnTo>
                  <a:pt x="16260" y="24590"/>
                </a:lnTo>
                <a:lnTo>
                  <a:pt x="16250" y="24590"/>
                </a:lnTo>
                <a:lnTo>
                  <a:pt x="16250" y="24580"/>
                </a:lnTo>
                <a:lnTo>
                  <a:pt x="16230" y="24580"/>
                </a:lnTo>
                <a:lnTo>
                  <a:pt x="16230" y="24570"/>
                </a:lnTo>
                <a:lnTo>
                  <a:pt x="16220" y="24570"/>
                </a:lnTo>
                <a:lnTo>
                  <a:pt x="16220" y="24560"/>
                </a:lnTo>
                <a:lnTo>
                  <a:pt x="16210" y="24560"/>
                </a:lnTo>
                <a:lnTo>
                  <a:pt x="16200" y="24560"/>
                </a:lnTo>
                <a:lnTo>
                  <a:pt x="16200" y="24550"/>
                </a:lnTo>
                <a:lnTo>
                  <a:pt x="16190" y="24550"/>
                </a:lnTo>
                <a:lnTo>
                  <a:pt x="16190" y="24540"/>
                </a:lnTo>
                <a:lnTo>
                  <a:pt x="16180" y="24540"/>
                </a:lnTo>
                <a:lnTo>
                  <a:pt x="16170" y="24540"/>
                </a:lnTo>
                <a:lnTo>
                  <a:pt x="16170" y="24530"/>
                </a:lnTo>
                <a:lnTo>
                  <a:pt x="16160" y="24530"/>
                </a:lnTo>
                <a:lnTo>
                  <a:pt x="16160" y="24520"/>
                </a:lnTo>
                <a:lnTo>
                  <a:pt x="16150" y="24520"/>
                </a:lnTo>
                <a:lnTo>
                  <a:pt x="16150" y="24510"/>
                </a:lnTo>
                <a:lnTo>
                  <a:pt x="16140" y="24510"/>
                </a:lnTo>
                <a:lnTo>
                  <a:pt x="16140" y="24500"/>
                </a:lnTo>
                <a:lnTo>
                  <a:pt x="16130" y="24500"/>
                </a:lnTo>
                <a:lnTo>
                  <a:pt x="16120" y="24500"/>
                </a:lnTo>
                <a:lnTo>
                  <a:pt x="16120" y="24490"/>
                </a:lnTo>
                <a:lnTo>
                  <a:pt x="16120" y="24480"/>
                </a:lnTo>
                <a:lnTo>
                  <a:pt x="16110" y="24480"/>
                </a:lnTo>
                <a:lnTo>
                  <a:pt x="16110" y="24470"/>
                </a:lnTo>
                <a:lnTo>
                  <a:pt x="16100" y="24470"/>
                </a:lnTo>
                <a:lnTo>
                  <a:pt x="16100" y="24460"/>
                </a:lnTo>
                <a:lnTo>
                  <a:pt x="16090" y="24460"/>
                </a:lnTo>
                <a:lnTo>
                  <a:pt x="16080" y="24460"/>
                </a:lnTo>
                <a:lnTo>
                  <a:pt x="16060" y="24460"/>
                </a:lnTo>
                <a:lnTo>
                  <a:pt x="16060" y="24450"/>
                </a:lnTo>
                <a:lnTo>
                  <a:pt x="16040" y="24450"/>
                </a:lnTo>
                <a:lnTo>
                  <a:pt x="16040" y="24440"/>
                </a:lnTo>
                <a:lnTo>
                  <a:pt x="16030" y="24440"/>
                </a:lnTo>
                <a:lnTo>
                  <a:pt x="16010" y="24440"/>
                </a:lnTo>
                <a:lnTo>
                  <a:pt x="16010" y="24430"/>
                </a:lnTo>
                <a:lnTo>
                  <a:pt x="15990" y="24430"/>
                </a:lnTo>
                <a:lnTo>
                  <a:pt x="15980" y="24430"/>
                </a:lnTo>
                <a:lnTo>
                  <a:pt x="15980" y="24420"/>
                </a:lnTo>
                <a:lnTo>
                  <a:pt x="15970" y="24420"/>
                </a:lnTo>
                <a:lnTo>
                  <a:pt x="15960" y="24420"/>
                </a:lnTo>
                <a:lnTo>
                  <a:pt x="15960" y="24410"/>
                </a:lnTo>
                <a:lnTo>
                  <a:pt x="15950" y="24410"/>
                </a:lnTo>
                <a:lnTo>
                  <a:pt x="15950" y="24400"/>
                </a:lnTo>
                <a:lnTo>
                  <a:pt x="15940" y="24400"/>
                </a:lnTo>
                <a:lnTo>
                  <a:pt x="15930" y="24400"/>
                </a:lnTo>
                <a:lnTo>
                  <a:pt x="15930" y="24390"/>
                </a:lnTo>
                <a:lnTo>
                  <a:pt x="15920" y="24390"/>
                </a:lnTo>
                <a:lnTo>
                  <a:pt x="15920" y="24380"/>
                </a:lnTo>
                <a:lnTo>
                  <a:pt x="15920" y="24360"/>
                </a:lnTo>
                <a:lnTo>
                  <a:pt x="15920" y="24350"/>
                </a:lnTo>
                <a:lnTo>
                  <a:pt x="15910" y="24350"/>
                </a:lnTo>
                <a:lnTo>
                  <a:pt x="15910" y="24340"/>
                </a:lnTo>
                <a:lnTo>
                  <a:pt x="15910" y="24330"/>
                </a:lnTo>
                <a:lnTo>
                  <a:pt x="15900" y="24330"/>
                </a:lnTo>
                <a:lnTo>
                  <a:pt x="15900" y="24320"/>
                </a:lnTo>
                <a:lnTo>
                  <a:pt x="15890" y="24320"/>
                </a:lnTo>
                <a:lnTo>
                  <a:pt x="15890" y="24330"/>
                </a:lnTo>
                <a:lnTo>
                  <a:pt x="15890" y="24320"/>
                </a:lnTo>
                <a:lnTo>
                  <a:pt x="15880" y="24320"/>
                </a:lnTo>
                <a:lnTo>
                  <a:pt x="15870" y="24320"/>
                </a:lnTo>
                <a:lnTo>
                  <a:pt x="15870" y="24310"/>
                </a:lnTo>
                <a:lnTo>
                  <a:pt x="15870" y="24300"/>
                </a:lnTo>
                <a:lnTo>
                  <a:pt x="15870" y="24290"/>
                </a:lnTo>
                <a:lnTo>
                  <a:pt x="15870" y="24280"/>
                </a:lnTo>
                <a:lnTo>
                  <a:pt x="15890" y="24280"/>
                </a:lnTo>
                <a:lnTo>
                  <a:pt x="15890" y="24270"/>
                </a:lnTo>
                <a:lnTo>
                  <a:pt x="15900" y="24270"/>
                </a:lnTo>
                <a:lnTo>
                  <a:pt x="15900" y="24260"/>
                </a:lnTo>
                <a:lnTo>
                  <a:pt x="15910" y="24260"/>
                </a:lnTo>
                <a:lnTo>
                  <a:pt x="15920" y="24260"/>
                </a:lnTo>
                <a:lnTo>
                  <a:pt x="15920" y="24250"/>
                </a:lnTo>
                <a:lnTo>
                  <a:pt x="15930" y="24250"/>
                </a:lnTo>
                <a:lnTo>
                  <a:pt x="15940" y="24250"/>
                </a:lnTo>
                <a:lnTo>
                  <a:pt x="15940" y="24200"/>
                </a:lnTo>
                <a:lnTo>
                  <a:pt x="15930" y="24200"/>
                </a:lnTo>
                <a:lnTo>
                  <a:pt x="15930" y="24190"/>
                </a:lnTo>
                <a:lnTo>
                  <a:pt x="15930" y="24180"/>
                </a:lnTo>
                <a:lnTo>
                  <a:pt x="15920" y="24180"/>
                </a:lnTo>
                <a:lnTo>
                  <a:pt x="15920" y="24170"/>
                </a:lnTo>
                <a:lnTo>
                  <a:pt x="15930" y="24170"/>
                </a:lnTo>
                <a:lnTo>
                  <a:pt x="15930" y="24160"/>
                </a:lnTo>
                <a:lnTo>
                  <a:pt x="15940" y="24160"/>
                </a:lnTo>
                <a:lnTo>
                  <a:pt x="15940" y="24150"/>
                </a:lnTo>
                <a:lnTo>
                  <a:pt x="15960" y="24150"/>
                </a:lnTo>
                <a:lnTo>
                  <a:pt x="15960" y="24160"/>
                </a:lnTo>
                <a:lnTo>
                  <a:pt x="15970" y="24160"/>
                </a:lnTo>
                <a:lnTo>
                  <a:pt x="15970" y="24170"/>
                </a:lnTo>
                <a:lnTo>
                  <a:pt x="15980" y="24170"/>
                </a:lnTo>
                <a:lnTo>
                  <a:pt x="15980" y="24180"/>
                </a:lnTo>
                <a:lnTo>
                  <a:pt x="15990" y="24180"/>
                </a:lnTo>
                <a:lnTo>
                  <a:pt x="15990" y="24200"/>
                </a:lnTo>
                <a:lnTo>
                  <a:pt x="16000" y="24200"/>
                </a:lnTo>
                <a:lnTo>
                  <a:pt x="16020" y="24200"/>
                </a:lnTo>
                <a:lnTo>
                  <a:pt x="16030" y="24200"/>
                </a:lnTo>
                <a:lnTo>
                  <a:pt x="16030" y="24210"/>
                </a:lnTo>
                <a:lnTo>
                  <a:pt x="16030" y="24220"/>
                </a:lnTo>
                <a:lnTo>
                  <a:pt x="16040" y="24220"/>
                </a:lnTo>
                <a:lnTo>
                  <a:pt x="16040" y="24230"/>
                </a:lnTo>
                <a:lnTo>
                  <a:pt x="16110" y="24230"/>
                </a:lnTo>
                <a:lnTo>
                  <a:pt x="16110" y="24240"/>
                </a:lnTo>
                <a:lnTo>
                  <a:pt x="16130" y="24240"/>
                </a:lnTo>
                <a:lnTo>
                  <a:pt x="16130" y="24230"/>
                </a:lnTo>
                <a:lnTo>
                  <a:pt x="16140" y="24230"/>
                </a:lnTo>
                <a:lnTo>
                  <a:pt x="16140" y="24240"/>
                </a:lnTo>
                <a:lnTo>
                  <a:pt x="16160" y="24240"/>
                </a:lnTo>
                <a:lnTo>
                  <a:pt x="16160" y="24230"/>
                </a:lnTo>
                <a:lnTo>
                  <a:pt x="16170" y="24230"/>
                </a:lnTo>
                <a:lnTo>
                  <a:pt x="16190" y="24230"/>
                </a:lnTo>
                <a:lnTo>
                  <a:pt x="16210" y="24230"/>
                </a:lnTo>
                <a:lnTo>
                  <a:pt x="16220" y="24230"/>
                </a:lnTo>
                <a:lnTo>
                  <a:pt x="16220" y="24240"/>
                </a:lnTo>
                <a:lnTo>
                  <a:pt x="16220" y="24260"/>
                </a:lnTo>
                <a:lnTo>
                  <a:pt x="16230" y="24260"/>
                </a:lnTo>
                <a:lnTo>
                  <a:pt x="16230" y="24280"/>
                </a:lnTo>
                <a:lnTo>
                  <a:pt x="16230" y="24290"/>
                </a:lnTo>
                <a:lnTo>
                  <a:pt x="16220" y="24290"/>
                </a:lnTo>
                <a:lnTo>
                  <a:pt x="16220" y="24300"/>
                </a:lnTo>
                <a:lnTo>
                  <a:pt x="16220" y="24310"/>
                </a:lnTo>
                <a:lnTo>
                  <a:pt x="16220" y="24320"/>
                </a:lnTo>
                <a:lnTo>
                  <a:pt x="16220" y="24310"/>
                </a:lnTo>
                <a:lnTo>
                  <a:pt x="16230" y="24310"/>
                </a:lnTo>
                <a:lnTo>
                  <a:pt x="16230" y="24300"/>
                </a:lnTo>
                <a:lnTo>
                  <a:pt x="16230" y="24290"/>
                </a:lnTo>
                <a:lnTo>
                  <a:pt x="16240" y="24290"/>
                </a:lnTo>
                <a:lnTo>
                  <a:pt x="16260" y="24290"/>
                </a:lnTo>
                <a:lnTo>
                  <a:pt x="16260" y="24280"/>
                </a:lnTo>
                <a:lnTo>
                  <a:pt x="16260" y="24270"/>
                </a:lnTo>
                <a:lnTo>
                  <a:pt x="16250" y="24270"/>
                </a:lnTo>
                <a:lnTo>
                  <a:pt x="16250" y="24260"/>
                </a:lnTo>
                <a:lnTo>
                  <a:pt x="16240" y="24260"/>
                </a:lnTo>
                <a:lnTo>
                  <a:pt x="16230" y="24260"/>
                </a:lnTo>
                <a:lnTo>
                  <a:pt x="16230" y="24240"/>
                </a:lnTo>
                <a:lnTo>
                  <a:pt x="16230" y="24230"/>
                </a:lnTo>
                <a:lnTo>
                  <a:pt x="16230" y="24220"/>
                </a:lnTo>
                <a:lnTo>
                  <a:pt x="16220" y="24220"/>
                </a:lnTo>
                <a:lnTo>
                  <a:pt x="16220" y="24180"/>
                </a:lnTo>
                <a:lnTo>
                  <a:pt x="16220" y="24170"/>
                </a:lnTo>
                <a:lnTo>
                  <a:pt x="16230" y="24170"/>
                </a:lnTo>
                <a:lnTo>
                  <a:pt x="16230" y="24150"/>
                </a:lnTo>
                <a:lnTo>
                  <a:pt x="16230" y="24120"/>
                </a:lnTo>
                <a:lnTo>
                  <a:pt x="16230" y="24110"/>
                </a:lnTo>
                <a:lnTo>
                  <a:pt x="16240" y="24110"/>
                </a:lnTo>
                <a:lnTo>
                  <a:pt x="16240" y="24100"/>
                </a:lnTo>
                <a:lnTo>
                  <a:pt x="16240" y="24080"/>
                </a:lnTo>
                <a:lnTo>
                  <a:pt x="16260" y="24080"/>
                </a:lnTo>
                <a:lnTo>
                  <a:pt x="16280" y="24080"/>
                </a:lnTo>
                <a:lnTo>
                  <a:pt x="16290" y="24080"/>
                </a:lnTo>
                <a:lnTo>
                  <a:pt x="16290" y="24070"/>
                </a:lnTo>
                <a:lnTo>
                  <a:pt x="16300" y="24070"/>
                </a:lnTo>
                <a:lnTo>
                  <a:pt x="16310" y="24070"/>
                </a:lnTo>
                <a:lnTo>
                  <a:pt x="16310" y="24050"/>
                </a:lnTo>
                <a:lnTo>
                  <a:pt x="16320" y="24050"/>
                </a:lnTo>
                <a:lnTo>
                  <a:pt x="16320" y="24040"/>
                </a:lnTo>
                <a:lnTo>
                  <a:pt x="16350" y="24040"/>
                </a:lnTo>
                <a:lnTo>
                  <a:pt x="16350" y="24030"/>
                </a:lnTo>
                <a:lnTo>
                  <a:pt x="16360" y="24030"/>
                </a:lnTo>
                <a:lnTo>
                  <a:pt x="16360" y="24040"/>
                </a:lnTo>
                <a:lnTo>
                  <a:pt x="16370" y="24040"/>
                </a:lnTo>
                <a:lnTo>
                  <a:pt x="16370" y="24030"/>
                </a:lnTo>
                <a:lnTo>
                  <a:pt x="16380" y="24030"/>
                </a:lnTo>
                <a:close/>
                <a:moveTo>
                  <a:pt x="17280" y="24020"/>
                </a:moveTo>
                <a:lnTo>
                  <a:pt x="17290" y="24020"/>
                </a:lnTo>
                <a:lnTo>
                  <a:pt x="17290" y="24030"/>
                </a:lnTo>
                <a:lnTo>
                  <a:pt x="17300" y="24030"/>
                </a:lnTo>
                <a:lnTo>
                  <a:pt x="17300" y="24050"/>
                </a:lnTo>
                <a:lnTo>
                  <a:pt x="17300" y="24090"/>
                </a:lnTo>
                <a:lnTo>
                  <a:pt x="17300" y="24100"/>
                </a:lnTo>
                <a:lnTo>
                  <a:pt x="17300" y="24110"/>
                </a:lnTo>
                <a:lnTo>
                  <a:pt x="17290" y="24110"/>
                </a:lnTo>
                <a:lnTo>
                  <a:pt x="17290" y="24130"/>
                </a:lnTo>
                <a:lnTo>
                  <a:pt x="17300" y="24130"/>
                </a:lnTo>
                <a:lnTo>
                  <a:pt x="17300" y="24140"/>
                </a:lnTo>
                <a:lnTo>
                  <a:pt x="17300" y="24150"/>
                </a:lnTo>
                <a:lnTo>
                  <a:pt x="17300" y="24170"/>
                </a:lnTo>
                <a:lnTo>
                  <a:pt x="17300" y="24190"/>
                </a:lnTo>
                <a:lnTo>
                  <a:pt x="17300" y="24200"/>
                </a:lnTo>
                <a:lnTo>
                  <a:pt x="17290" y="24200"/>
                </a:lnTo>
                <a:lnTo>
                  <a:pt x="17290" y="24210"/>
                </a:lnTo>
                <a:lnTo>
                  <a:pt x="17280" y="24210"/>
                </a:lnTo>
                <a:lnTo>
                  <a:pt x="17280" y="24220"/>
                </a:lnTo>
                <a:lnTo>
                  <a:pt x="17270" y="24220"/>
                </a:lnTo>
                <a:lnTo>
                  <a:pt x="17270" y="24230"/>
                </a:lnTo>
                <a:lnTo>
                  <a:pt x="17260" y="24230"/>
                </a:lnTo>
                <a:lnTo>
                  <a:pt x="17260" y="24240"/>
                </a:lnTo>
                <a:lnTo>
                  <a:pt x="17250" y="24240"/>
                </a:lnTo>
                <a:lnTo>
                  <a:pt x="17240" y="24240"/>
                </a:lnTo>
                <a:lnTo>
                  <a:pt x="17230" y="24240"/>
                </a:lnTo>
                <a:lnTo>
                  <a:pt x="17210" y="24240"/>
                </a:lnTo>
                <a:lnTo>
                  <a:pt x="17210" y="24230"/>
                </a:lnTo>
                <a:lnTo>
                  <a:pt x="17200" y="24230"/>
                </a:lnTo>
                <a:lnTo>
                  <a:pt x="17200" y="24200"/>
                </a:lnTo>
                <a:lnTo>
                  <a:pt x="17190" y="24200"/>
                </a:lnTo>
                <a:lnTo>
                  <a:pt x="17190" y="24190"/>
                </a:lnTo>
                <a:lnTo>
                  <a:pt x="17170" y="24190"/>
                </a:lnTo>
                <a:lnTo>
                  <a:pt x="17170" y="24180"/>
                </a:lnTo>
                <a:lnTo>
                  <a:pt x="17160" y="24180"/>
                </a:lnTo>
                <a:lnTo>
                  <a:pt x="17150" y="24180"/>
                </a:lnTo>
                <a:lnTo>
                  <a:pt x="17150" y="24160"/>
                </a:lnTo>
                <a:lnTo>
                  <a:pt x="17140" y="24160"/>
                </a:lnTo>
                <a:lnTo>
                  <a:pt x="17140" y="24150"/>
                </a:lnTo>
                <a:lnTo>
                  <a:pt x="17130" y="24150"/>
                </a:lnTo>
                <a:lnTo>
                  <a:pt x="17120" y="24150"/>
                </a:lnTo>
                <a:lnTo>
                  <a:pt x="17120" y="24160"/>
                </a:lnTo>
                <a:lnTo>
                  <a:pt x="17110" y="24160"/>
                </a:lnTo>
                <a:lnTo>
                  <a:pt x="17110" y="24170"/>
                </a:lnTo>
                <a:lnTo>
                  <a:pt x="17100" y="24170"/>
                </a:lnTo>
                <a:lnTo>
                  <a:pt x="17080" y="24170"/>
                </a:lnTo>
                <a:lnTo>
                  <a:pt x="17070" y="24170"/>
                </a:lnTo>
                <a:lnTo>
                  <a:pt x="17060" y="24170"/>
                </a:lnTo>
                <a:lnTo>
                  <a:pt x="17060" y="24160"/>
                </a:lnTo>
                <a:lnTo>
                  <a:pt x="17070" y="24160"/>
                </a:lnTo>
                <a:lnTo>
                  <a:pt x="17070" y="24150"/>
                </a:lnTo>
                <a:lnTo>
                  <a:pt x="17070" y="24140"/>
                </a:lnTo>
                <a:lnTo>
                  <a:pt x="17060" y="24140"/>
                </a:lnTo>
                <a:lnTo>
                  <a:pt x="17060" y="24130"/>
                </a:lnTo>
                <a:lnTo>
                  <a:pt x="17060" y="24120"/>
                </a:lnTo>
                <a:lnTo>
                  <a:pt x="17050" y="24120"/>
                </a:lnTo>
                <a:lnTo>
                  <a:pt x="17050" y="24110"/>
                </a:lnTo>
                <a:lnTo>
                  <a:pt x="17050" y="24100"/>
                </a:lnTo>
                <a:lnTo>
                  <a:pt x="17050" y="24080"/>
                </a:lnTo>
                <a:lnTo>
                  <a:pt x="17060" y="24080"/>
                </a:lnTo>
                <a:lnTo>
                  <a:pt x="17060" y="24070"/>
                </a:lnTo>
                <a:lnTo>
                  <a:pt x="17080" y="24070"/>
                </a:lnTo>
                <a:lnTo>
                  <a:pt x="17080" y="24060"/>
                </a:lnTo>
                <a:lnTo>
                  <a:pt x="17090" y="24060"/>
                </a:lnTo>
                <a:lnTo>
                  <a:pt x="17090" y="24050"/>
                </a:lnTo>
                <a:lnTo>
                  <a:pt x="17110" y="24050"/>
                </a:lnTo>
                <a:lnTo>
                  <a:pt x="17120" y="24050"/>
                </a:lnTo>
                <a:lnTo>
                  <a:pt x="17120" y="24030"/>
                </a:lnTo>
                <a:lnTo>
                  <a:pt x="17130" y="24030"/>
                </a:lnTo>
                <a:lnTo>
                  <a:pt x="17140" y="24030"/>
                </a:lnTo>
                <a:lnTo>
                  <a:pt x="17140" y="24020"/>
                </a:lnTo>
                <a:lnTo>
                  <a:pt x="17160" y="24020"/>
                </a:lnTo>
                <a:lnTo>
                  <a:pt x="17180" y="24020"/>
                </a:lnTo>
                <a:lnTo>
                  <a:pt x="17190" y="24020"/>
                </a:lnTo>
                <a:lnTo>
                  <a:pt x="17200" y="24020"/>
                </a:lnTo>
                <a:lnTo>
                  <a:pt x="17200" y="24030"/>
                </a:lnTo>
                <a:lnTo>
                  <a:pt x="17230" y="24030"/>
                </a:lnTo>
                <a:lnTo>
                  <a:pt x="17250" y="24030"/>
                </a:lnTo>
                <a:lnTo>
                  <a:pt x="17260" y="24030"/>
                </a:lnTo>
                <a:lnTo>
                  <a:pt x="17270" y="24030"/>
                </a:lnTo>
                <a:lnTo>
                  <a:pt x="17270" y="24020"/>
                </a:lnTo>
                <a:lnTo>
                  <a:pt x="17280" y="24020"/>
                </a:lnTo>
                <a:close/>
                <a:moveTo>
                  <a:pt x="15340" y="23810"/>
                </a:moveTo>
                <a:lnTo>
                  <a:pt x="15340" y="23820"/>
                </a:lnTo>
                <a:lnTo>
                  <a:pt x="15350" y="23820"/>
                </a:lnTo>
                <a:lnTo>
                  <a:pt x="15350" y="23850"/>
                </a:lnTo>
                <a:lnTo>
                  <a:pt x="15340" y="23850"/>
                </a:lnTo>
                <a:lnTo>
                  <a:pt x="15340" y="23840"/>
                </a:lnTo>
                <a:lnTo>
                  <a:pt x="15340" y="23830"/>
                </a:lnTo>
                <a:lnTo>
                  <a:pt x="15340" y="23810"/>
                </a:lnTo>
                <a:lnTo>
                  <a:pt x="15330" y="23810"/>
                </a:lnTo>
                <a:lnTo>
                  <a:pt x="15340" y="23810"/>
                </a:lnTo>
                <a:close/>
                <a:moveTo>
                  <a:pt x="14270" y="23480"/>
                </a:moveTo>
                <a:lnTo>
                  <a:pt x="14270" y="23500"/>
                </a:lnTo>
                <a:lnTo>
                  <a:pt x="14280" y="23500"/>
                </a:lnTo>
                <a:lnTo>
                  <a:pt x="14280" y="23510"/>
                </a:lnTo>
                <a:lnTo>
                  <a:pt x="14290" y="23510"/>
                </a:lnTo>
                <a:lnTo>
                  <a:pt x="14290" y="23520"/>
                </a:lnTo>
                <a:lnTo>
                  <a:pt x="14300" y="23520"/>
                </a:lnTo>
                <a:lnTo>
                  <a:pt x="14300" y="23530"/>
                </a:lnTo>
                <a:lnTo>
                  <a:pt x="14300" y="23550"/>
                </a:lnTo>
                <a:lnTo>
                  <a:pt x="14300" y="23560"/>
                </a:lnTo>
                <a:lnTo>
                  <a:pt x="14290" y="23560"/>
                </a:lnTo>
                <a:lnTo>
                  <a:pt x="14290" y="23550"/>
                </a:lnTo>
                <a:lnTo>
                  <a:pt x="14260" y="23550"/>
                </a:lnTo>
                <a:lnTo>
                  <a:pt x="14250" y="23550"/>
                </a:lnTo>
                <a:lnTo>
                  <a:pt x="14240" y="23550"/>
                </a:lnTo>
                <a:lnTo>
                  <a:pt x="14240" y="23540"/>
                </a:lnTo>
                <a:lnTo>
                  <a:pt x="14230" y="23540"/>
                </a:lnTo>
                <a:lnTo>
                  <a:pt x="14220" y="23540"/>
                </a:lnTo>
                <a:lnTo>
                  <a:pt x="14220" y="23530"/>
                </a:lnTo>
                <a:lnTo>
                  <a:pt x="14210" y="23530"/>
                </a:lnTo>
                <a:lnTo>
                  <a:pt x="14210" y="23520"/>
                </a:lnTo>
                <a:lnTo>
                  <a:pt x="14210" y="23510"/>
                </a:lnTo>
                <a:lnTo>
                  <a:pt x="14210" y="23500"/>
                </a:lnTo>
                <a:lnTo>
                  <a:pt x="14200" y="23500"/>
                </a:lnTo>
                <a:lnTo>
                  <a:pt x="14210" y="23500"/>
                </a:lnTo>
                <a:lnTo>
                  <a:pt x="14210" y="23490"/>
                </a:lnTo>
                <a:lnTo>
                  <a:pt x="14230" y="23490"/>
                </a:lnTo>
                <a:lnTo>
                  <a:pt x="14240" y="23490"/>
                </a:lnTo>
                <a:lnTo>
                  <a:pt x="14240" y="23500"/>
                </a:lnTo>
                <a:lnTo>
                  <a:pt x="14250" y="23500"/>
                </a:lnTo>
                <a:lnTo>
                  <a:pt x="14270" y="23500"/>
                </a:lnTo>
                <a:lnTo>
                  <a:pt x="14270" y="23490"/>
                </a:lnTo>
                <a:lnTo>
                  <a:pt x="14270" y="23480"/>
                </a:lnTo>
                <a:close/>
                <a:moveTo>
                  <a:pt x="15890" y="23470"/>
                </a:moveTo>
                <a:lnTo>
                  <a:pt x="15900" y="23470"/>
                </a:lnTo>
                <a:lnTo>
                  <a:pt x="15910" y="23470"/>
                </a:lnTo>
                <a:lnTo>
                  <a:pt x="15910" y="23480"/>
                </a:lnTo>
                <a:lnTo>
                  <a:pt x="15920" y="23480"/>
                </a:lnTo>
                <a:lnTo>
                  <a:pt x="15920" y="23490"/>
                </a:lnTo>
                <a:lnTo>
                  <a:pt x="15920" y="23500"/>
                </a:lnTo>
                <a:lnTo>
                  <a:pt x="15930" y="23500"/>
                </a:lnTo>
                <a:lnTo>
                  <a:pt x="15930" y="23510"/>
                </a:lnTo>
                <a:lnTo>
                  <a:pt x="15940" y="23510"/>
                </a:lnTo>
                <a:lnTo>
                  <a:pt x="15940" y="23520"/>
                </a:lnTo>
                <a:lnTo>
                  <a:pt x="15950" y="23520"/>
                </a:lnTo>
                <a:lnTo>
                  <a:pt x="15950" y="23530"/>
                </a:lnTo>
                <a:lnTo>
                  <a:pt x="15950" y="23540"/>
                </a:lnTo>
                <a:lnTo>
                  <a:pt x="15960" y="23540"/>
                </a:lnTo>
                <a:lnTo>
                  <a:pt x="15970" y="23540"/>
                </a:lnTo>
                <a:lnTo>
                  <a:pt x="15970" y="23550"/>
                </a:lnTo>
                <a:lnTo>
                  <a:pt x="15960" y="23550"/>
                </a:lnTo>
                <a:lnTo>
                  <a:pt x="15960" y="23560"/>
                </a:lnTo>
                <a:lnTo>
                  <a:pt x="15960" y="23570"/>
                </a:lnTo>
                <a:lnTo>
                  <a:pt x="15950" y="23570"/>
                </a:lnTo>
                <a:lnTo>
                  <a:pt x="15950" y="23600"/>
                </a:lnTo>
                <a:lnTo>
                  <a:pt x="15950" y="23610"/>
                </a:lnTo>
                <a:lnTo>
                  <a:pt x="15950" y="23620"/>
                </a:lnTo>
                <a:lnTo>
                  <a:pt x="15940" y="23620"/>
                </a:lnTo>
                <a:lnTo>
                  <a:pt x="15940" y="23630"/>
                </a:lnTo>
                <a:lnTo>
                  <a:pt x="15930" y="23630"/>
                </a:lnTo>
                <a:lnTo>
                  <a:pt x="15930" y="23640"/>
                </a:lnTo>
                <a:lnTo>
                  <a:pt x="15920" y="23640"/>
                </a:lnTo>
                <a:lnTo>
                  <a:pt x="15920" y="23650"/>
                </a:lnTo>
                <a:lnTo>
                  <a:pt x="15910" y="23650"/>
                </a:lnTo>
                <a:lnTo>
                  <a:pt x="15910" y="23660"/>
                </a:lnTo>
                <a:lnTo>
                  <a:pt x="15900" y="23660"/>
                </a:lnTo>
                <a:lnTo>
                  <a:pt x="15900" y="23670"/>
                </a:lnTo>
                <a:lnTo>
                  <a:pt x="15890" y="23670"/>
                </a:lnTo>
                <a:lnTo>
                  <a:pt x="15880" y="23670"/>
                </a:lnTo>
                <a:lnTo>
                  <a:pt x="15870" y="23670"/>
                </a:lnTo>
                <a:lnTo>
                  <a:pt x="15870" y="23680"/>
                </a:lnTo>
                <a:lnTo>
                  <a:pt x="15820" y="23680"/>
                </a:lnTo>
                <a:lnTo>
                  <a:pt x="15820" y="23670"/>
                </a:lnTo>
                <a:lnTo>
                  <a:pt x="15800" y="23670"/>
                </a:lnTo>
                <a:lnTo>
                  <a:pt x="15770" y="23670"/>
                </a:lnTo>
                <a:lnTo>
                  <a:pt x="15750" y="23670"/>
                </a:lnTo>
                <a:lnTo>
                  <a:pt x="15750" y="23660"/>
                </a:lnTo>
                <a:lnTo>
                  <a:pt x="15760" y="23660"/>
                </a:lnTo>
                <a:lnTo>
                  <a:pt x="15760" y="23650"/>
                </a:lnTo>
                <a:lnTo>
                  <a:pt x="15760" y="23640"/>
                </a:lnTo>
                <a:lnTo>
                  <a:pt x="15760" y="23630"/>
                </a:lnTo>
                <a:lnTo>
                  <a:pt x="15770" y="23630"/>
                </a:lnTo>
                <a:lnTo>
                  <a:pt x="15770" y="23620"/>
                </a:lnTo>
                <a:lnTo>
                  <a:pt x="15770" y="23610"/>
                </a:lnTo>
                <a:lnTo>
                  <a:pt x="15780" y="23610"/>
                </a:lnTo>
                <a:lnTo>
                  <a:pt x="15780" y="23600"/>
                </a:lnTo>
                <a:lnTo>
                  <a:pt x="15790" y="23600"/>
                </a:lnTo>
                <a:lnTo>
                  <a:pt x="15790" y="23590"/>
                </a:lnTo>
                <a:lnTo>
                  <a:pt x="15800" y="23590"/>
                </a:lnTo>
                <a:lnTo>
                  <a:pt x="15800" y="23580"/>
                </a:lnTo>
                <a:lnTo>
                  <a:pt x="15800" y="23570"/>
                </a:lnTo>
                <a:lnTo>
                  <a:pt x="15810" y="23570"/>
                </a:lnTo>
                <a:lnTo>
                  <a:pt x="15820" y="23570"/>
                </a:lnTo>
                <a:lnTo>
                  <a:pt x="15820" y="23560"/>
                </a:lnTo>
                <a:lnTo>
                  <a:pt x="15830" y="23560"/>
                </a:lnTo>
                <a:lnTo>
                  <a:pt x="15830" y="23550"/>
                </a:lnTo>
                <a:lnTo>
                  <a:pt x="15840" y="23550"/>
                </a:lnTo>
                <a:lnTo>
                  <a:pt x="15840" y="23540"/>
                </a:lnTo>
                <a:lnTo>
                  <a:pt x="15850" y="23540"/>
                </a:lnTo>
                <a:lnTo>
                  <a:pt x="15860" y="23540"/>
                </a:lnTo>
                <a:lnTo>
                  <a:pt x="15860" y="23530"/>
                </a:lnTo>
                <a:lnTo>
                  <a:pt x="15860" y="23510"/>
                </a:lnTo>
                <a:lnTo>
                  <a:pt x="15860" y="23500"/>
                </a:lnTo>
                <a:lnTo>
                  <a:pt x="15870" y="23500"/>
                </a:lnTo>
                <a:lnTo>
                  <a:pt x="15870" y="23490"/>
                </a:lnTo>
                <a:lnTo>
                  <a:pt x="15880" y="23490"/>
                </a:lnTo>
                <a:lnTo>
                  <a:pt x="15880" y="23480"/>
                </a:lnTo>
                <a:lnTo>
                  <a:pt x="15880" y="23470"/>
                </a:lnTo>
                <a:lnTo>
                  <a:pt x="15890" y="23470"/>
                </a:lnTo>
                <a:close/>
                <a:moveTo>
                  <a:pt x="14120" y="23440"/>
                </a:moveTo>
                <a:lnTo>
                  <a:pt x="14130" y="23440"/>
                </a:lnTo>
                <a:lnTo>
                  <a:pt x="14130" y="23470"/>
                </a:lnTo>
                <a:lnTo>
                  <a:pt x="14120" y="23470"/>
                </a:lnTo>
                <a:lnTo>
                  <a:pt x="14100" y="23470"/>
                </a:lnTo>
                <a:lnTo>
                  <a:pt x="14090" y="23470"/>
                </a:lnTo>
                <a:lnTo>
                  <a:pt x="14090" y="23480"/>
                </a:lnTo>
                <a:lnTo>
                  <a:pt x="14060" y="23480"/>
                </a:lnTo>
                <a:lnTo>
                  <a:pt x="14050" y="23480"/>
                </a:lnTo>
                <a:lnTo>
                  <a:pt x="14050" y="23470"/>
                </a:lnTo>
                <a:lnTo>
                  <a:pt x="14050" y="23460"/>
                </a:lnTo>
                <a:lnTo>
                  <a:pt x="14050" y="23450"/>
                </a:lnTo>
                <a:lnTo>
                  <a:pt x="14050" y="23440"/>
                </a:lnTo>
                <a:lnTo>
                  <a:pt x="14100" y="23440"/>
                </a:lnTo>
                <a:lnTo>
                  <a:pt x="14110" y="23440"/>
                </a:lnTo>
                <a:lnTo>
                  <a:pt x="14120" y="23440"/>
                </a:lnTo>
                <a:close/>
                <a:moveTo>
                  <a:pt x="13970" y="23410"/>
                </a:moveTo>
                <a:lnTo>
                  <a:pt x="13990" y="23410"/>
                </a:lnTo>
                <a:lnTo>
                  <a:pt x="13990" y="23420"/>
                </a:lnTo>
                <a:lnTo>
                  <a:pt x="14000" y="23420"/>
                </a:lnTo>
                <a:lnTo>
                  <a:pt x="14000" y="23430"/>
                </a:lnTo>
                <a:lnTo>
                  <a:pt x="14010" y="23430"/>
                </a:lnTo>
                <a:lnTo>
                  <a:pt x="14010" y="23440"/>
                </a:lnTo>
                <a:lnTo>
                  <a:pt x="14020" y="23440"/>
                </a:lnTo>
                <a:lnTo>
                  <a:pt x="14020" y="23450"/>
                </a:lnTo>
                <a:lnTo>
                  <a:pt x="14020" y="23460"/>
                </a:lnTo>
                <a:lnTo>
                  <a:pt x="14030" y="23460"/>
                </a:lnTo>
                <a:lnTo>
                  <a:pt x="14030" y="23470"/>
                </a:lnTo>
                <a:lnTo>
                  <a:pt x="14020" y="23470"/>
                </a:lnTo>
                <a:lnTo>
                  <a:pt x="14010" y="23470"/>
                </a:lnTo>
                <a:lnTo>
                  <a:pt x="14010" y="23480"/>
                </a:lnTo>
                <a:lnTo>
                  <a:pt x="14000" y="23480"/>
                </a:lnTo>
                <a:lnTo>
                  <a:pt x="13980" y="23480"/>
                </a:lnTo>
                <a:lnTo>
                  <a:pt x="13980" y="23490"/>
                </a:lnTo>
                <a:lnTo>
                  <a:pt x="13960" y="23490"/>
                </a:lnTo>
                <a:lnTo>
                  <a:pt x="13960" y="23480"/>
                </a:lnTo>
                <a:lnTo>
                  <a:pt x="13960" y="23470"/>
                </a:lnTo>
                <a:lnTo>
                  <a:pt x="13970" y="23470"/>
                </a:lnTo>
                <a:lnTo>
                  <a:pt x="13970" y="23450"/>
                </a:lnTo>
                <a:lnTo>
                  <a:pt x="13980" y="23450"/>
                </a:lnTo>
                <a:lnTo>
                  <a:pt x="13980" y="23430"/>
                </a:lnTo>
                <a:lnTo>
                  <a:pt x="13970" y="23430"/>
                </a:lnTo>
                <a:lnTo>
                  <a:pt x="13960" y="23430"/>
                </a:lnTo>
                <a:lnTo>
                  <a:pt x="13960" y="23420"/>
                </a:lnTo>
                <a:lnTo>
                  <a:pt x="13950" y="23420"/>
                </a:lnTo>
                <a:lnTo>
                  <a:pt x="13950" y="23410"/>
                </a:lnTo>
                <a:lnTo>
                  <a:pt x="13960" y="23410"/>
                </a:lnTo>
                <a:lnTo>
                  <a:pt x="13970" y="23410"/>
                </a:lnTo>
                <a:close/>
                <a:moveTo>
                  <a:pt x="16400" y="23340"/>
                </a:moveTo>
                <a:lnTo>
                  <a:pt x="16410" y="23340"/>
                </a:lnTo>
                <a:lnTo>
                  <a:pt x="16410" y="23350"/>
                </a:lnTo>
                <a:lnTo>
                  <a:pt x="16420" y="23350"/>
                </a:lnTo>
                <a:lnTo>
                  <a:pt x="16420" y="23370"/>
                </a:lnTo>
                <a:lnTo>
                  <a:pt x="16420" y="23390"/>
                </a:lnTo>
                <a:lnTo>
                  <a:pt x="16410" y="23390"/>
                </a:lnTo>
                <a:lnTo>
                  <a:pt x="16410" y="23400"/>
                </a:lnTo>
                <a:lnTo>
                  <a:pt x="16410" y="23420"/>
                </a:lnTo>
                <a:lnTo>
                  <a:pt x="16410" y="23430"/>
                </a:lnTo>
                <a:lnTo>
                  <a:pt x="16400" y="23430"/>
                </a:lnTo>
                <a:lnTo>
                  <a:pt x="16400" y="23450"/>
                </a:lnTo>
                <a:lnTo>
                  <a:pt x="16390" y="23450"/>
                </a:lnTo>
                <a:lnTo>
                  <a:pt x="16390" y="23460"/>
                </a:lnTo>
                <a:lnTo>
                  <a:pt x="16390" y="23470"/>
                </a:lnTo>
                <a:lnTo>
                  <a:pt x="16380" y="23470"/>
                </a:lnTo>
                <a:lnTo>
                  <a:pt x="16380" y="23480"/>
                </a:lnTo>
                <a:lnTo>
                  <a:pt x="16370" y="23480"/>
                </a:lnTo>
                <a:lnTo>
                  <a:pt x="16370" y="23490"/>
                </a:lnTo>
                <a:lnTo>
                  <a:pt x="16370" y="23500"/>
                </a:lnTo>
                <a:lnTo>
                  <a:pt x="16350" y="23500"/>
                </a:lnTo>
                <a:lnTo>
                  <a:pt x="16350" y="23510"/>
                </a:lnTo>
                <a:lnTo>
                  <a:pt x="16340" y="23510"/>
                </a:lnTo>
                <a:lnTo>
                  <a:pt x="16340" y="23520"/>
                </a:lnTo>
                <a:lnTo>
                  <a:pt x="16340" y="23530"/>
                </a:lnTo>
                <a:lnTo>
                  <a:pt x="16330" y="23530"/>
                </a:lnTo>
                <a:lnTo>
                  <a:pt x="16330" y="23540"/>
                </a:lnTo>
                <a:lnTo>
                  <a:pt x="16320" y="23540"/>
                </a:lnTo>
                <a:lnTo>
                  <a:pt x="16320" y="23550"/>
                </a:lnTo>
                <a:lnTo>
                  <a:pt x="16310" y="23550"/>
                </a:lnTo>
                <a:lnTo>
                  <a:pt x="16310" y="23570"/>
                </a:lnTo>
                <a:lnTo>
                  <a:pt x="16300" y="23570"/>
                </a:lnTo>
                <a:lnTo>
                  <a:pt x="16290" y="23570"/>
                </a:lnTo>
                <a:lnTo>
                  <a:pt x="16290" y="23580"/>
                </a:lnTo>
                <a:lnTo>
                  <a:pt x="16290" y="23600"/>
                </a:lnTo>
                <a:lnTo>
                  <a:pt x="16280" y="23600"/>
                </a:lnTo>
                <a:lnTo>
                  <a:pt x="16280" y="23590"/>
                </a:lnTo>
                <a:lnTo>
                  <a:pt x="16240" y="23590"/>
                </a:lnTo>
                <a:lnTo>
                  <a:pt x="16240" y="23600"/>
                </a:lnTo>
                <a:lnTo>
                  <a:pt x="16230" y="23600"/>
                </a:lnTo>
                <a:lnTo>
                  <a:pt x="16230" y="23610"/>
                </a:lnTo>
                <a:lnTo>
                  <a:pt x="16220" y="23610"/>
                </a:lnTo>
                <a:lnTo>
                  <a:pt x="16220" y="23620"/>
                </a:lnTo>
                <a:lnTo>
                  <a:pt x="16210" y="23620"/>
                </a:lnTo>
                <a:lnTo>
                  <a:pt x="16190" y="23620"/>
                </a:lnTo>
                <a:lnTo>
                  <a:pt x="16190" y="23630"/>
                </a:lnTo>
                <a:lnTo>
                  <a:pt x="16190" y="23640"/>
                </a:lnTo>
                <a:lnTo>
                  <a:pt x="16190" y="23650"/>
                </a:lnTo>
                <a:lnTo>
                  <a:pt x="16180" y="23650"/>
                </a:lnTo>
                <a:lnTo>
                  <a:pt x="16180" y="23660"/>
                </a:lnTo>
                <a:lnTo>
                  <a:pt x="16170" y="23660"/>
                </a:lnTo>
                <a:lnTo>
                  <a:pt x="16160" y="23660"/>
                </a:lnTo>
                <a:lnTo>
                  <a:pt x="16160" y="23670"/>
                </a:lnTo>
                <a:lnTo>
                  <a:pt x="16160" y="23680"/>
                </a:lnTo>
                <a:lnTo>
                  <a:pt x="16150" y="23680"/>
                </a:lnTo>
                <a:lnTo>
                  <a:pt x="16150" y="23690"/>
                </a:lnTo>
                <a:lnTo>
                  <a:pt x="16140" y="23690"/>
                </a:lnTo>
                <a:lnTo>
                  <a:pt x="16120" y="23690"/>
                </a:lnTo>
                <a:lnTo>
                  <a:pt x="16120" y="23700"/>
                </a:lnTo>
                <a:lnTo>
                  <a:pt x="16100" y="23700"/>
                </a:lnTo>
                <a:lnTo>
                  <a:pt x="16090" y="23700"/>
                </a:lnTo>
                <a:lnTo>
                  <a:pt x="16090" y="23710"/>
                </a:lnTo>
                <a:lnTo>
                  <a:pt x="16070" y="23710"/>
                </a:lnTo>
                <a:lnTo>
                  <a:pt x="16070" y="23700"/>
                </a:lnTo>
                <a:lnTo>
                  <a:pt x="16080" y="23700"/>
                </a:lnTo>
                <a:lnTo>
                  <a:pt x="16080" y="23690"/>
                </a:lnTo>
                <a:lnTo>
                  <a:pt x="16090" y="23690"/>
                </a:lnTo>
                <a:lnTo>
                  <a:pt x="16090" y="23680"/>
                </a:lnTo>
                <a:lnTo>
                  <a:pt x="16090" y="23670"/>
                </a:lnTo>
                <a:lnTo>
                  <a:pt x="16100" y="23670"/>
                </a:lnTo>
                <a:lnTo>
                  <a:pt x="16100" y="23660"/>
                </a:lnTo>
                <a:lnTo>
                  <a:pt x="16100" y="23650"/>
                </a:lnTo>
                <a:lnTo>
                  <a:pt x="16100" y="23640"/>
                </a:lnTo>
                <a:lnTo>
                  <a:pt x="16110" y="23640"/>
                </a:lnTo>
                <a:lnTo>
                  <a:pt x="16110" y="23630"/>
                </a:lnTo>
                <a:lnTo>
                  <a:pt x="16120" y="23630"/>
                </a:lnTo>
                <a:lnTo>
                  <a:pt x="16120" y="23620"/>
                </a:lnTo>
                <a:lnTo>
                  <a:pt x="16140" y="23620"/>
                </a:lnTo>
                <a:lnTo>
                  <a:pt x="16150" y="23620"/>
                </a:lnTo>
                <a:lnTo>
                  <a:pt x="16150" y="23600"/>
                </a:lnTo>
                <a:lnTo>
                  <a:pt x="16160" y="23600"/>
                </a:lnTo>
                <a:lnTo>
                  <a:pt x="16160" y="23590"/>
                </a:lnTo>
                <a:lnTo>
                  <a:pt x="16160" y="23580"/>
                </a:lnTo>
                <a:lnTo>
                  <a:pt x="16170" y="23580"/>
                </a:lnTo>
                <a:lnTo>
                  <a:pt x="16170" y="23570"/>
                </a:lnTo>
                <a:lnTo>
                  <a:pt x="16180" y="23570"/>
                </a:lnTo>
                <a:lnTo>
                  <a:pt x="16180" y="23560"/>
                </a:lnTo>
                <a:lnTo>
                  <a:pt x="16190" y="23560"/>
                </a:lnTo>
                <a:lnTo>
                  <a:pt x="16190" y="23550"/>
                </a:lnTo>
                <a:lnTo>
                  <a:pt x="16200" y="23550"/>
                </a:lnTo>
                <a:lnTo>
                  <a:pt x="16200" y="23540"/>
                </a:lnTo>
                <a:lnTo>
                  <a:pt x="16210" y="23540"/>
                </a:lnTo>
                <a:lnTo>
                  <a:pt x="16220" y="23540"/>
                </a:lnTo>
                <a:lnTo>
                  <a:pt x="16220" y="23530"/>
                </a:lnTo>
                <a:lnTo>
                  <a:pt x="16230" y="23530"/>
                </a:lnTo>
                <a:lnTo>
                  <a:pt x="16230" y="23520"/>
                </a:lnTo>
                <a:lnTo>
                  <a:pt x="16230" y="23510"/>
                </a:lnTo>
                <a:lnTo>
                  <a:pt x="16240" y="23510"/>
                </a:lnTo>
                <a:lnTo>
                  <a:pt x="16240" y="23500"/>
                </a:lnTo>
                <a:lnTo>
                  <a:pt x="16250" y="23500"/>
                </a:lnTo>
                <a:lnTo>
                  <a:pt x="16260" y="23500"/>
                </a:lnTo>
                <a:lnTo>
                  <a:pt x="16260" y="23480"/>
                </a:lnTo>
                <a:lnTo>
                  <a:pt x="16260" y="23470"/>
                </a:lnTo>
                <a:lnTo>
                  <a:pt x="16270" y="23470"/>
                </a:lnTo>
                <a:lnTo>
                  <a:pt x="16280" y="23470"/>
                </a:lnTo>
                <a:lnTo>
                  <a:pt x="16280" y="23460"/>
                </a:lnTo>
                <a:lnTo>
                  <a:pt x="16290" y="23460"/>
                </a:lnTo>
                <a:lnTo>
                  <a:pt x="16290" y="23450"/>
                </a:lnTo>
                <a:lnTo>
                  <a:pt x="16300" y="23450"/>
                </a:lnTo>
                <a:lnTo>
                  <a:pt x="16300" y="23440"/>
                </a:lnTo>
                <a:lnTo>
                  <a:pt x="16310" y="23440"/>
                </a:lnTo>
                <a:lnTo>
                  <a:pt x="16320" y="23440"/>
                </a:lnTo>
                <a:lnTo>
                  <a:pt x="16320" y="23430"/>
                </a:lnTo>
                <a:lnTo>
                  <a:pt x="16320" y="23420"/>
                </a:lnTo>
                <a:lnTo>
                  <a:pt x="16330" y="23420"/>
                </a:lnTo>
                <a:lnTo>
                  <a:pt x="16330" y="23410"/>
                </a:lnTo>
                <a:lnTo>
                  <a:pt x="16340" y="23410"/>
                </a:lnTo>
                <a:lnTo>
                  <a:pt x="16340" y="23400"/>
                </a:lnTo>
                <a:lnTo>
                  <a:pt x="16350" y="23400"/>
                </a:lnTo>
                <a:lnTo>
                  <a:pt x="16350" y="23390"/>
                </a:lnTo>
                <a:lnTo>
                  <a:pt x="16360" y="23390"/>
                </a:lnTo>
                <a:lnTo>
                  <a:pt x="16360" y="23380"/>
                </a:lnTo>
                <a:lnTo>
                  <a:pt x="16370" y="23380"/>
                </a:lnTo>
                <a:lnTo>
                  <a:pt x="16370" y="23370"/>
                </a:lnTo>
                <a:lnTo>
                  <a:pt x="16380" y="23370"/>
                </a:lnTo>
                <a:lnTo>
                  <a:pt x="16380" y="23360"/>
                </a:lnTo>
                <a:lnTo>
                  <a:pt x="16380" y="23350"/>
                </a:lnTo>
                <a:lnTo>
                  <a:pt x="16380" y="23340"/>
                </a:lnTo>
                <a:lnTo>
                  <a:pt x="16390" y="23340"/>
                </a:lnTo>
                <a:lnTo>
                  <a:pt x="16400" y="23340"/>
                </a:lnTo>
                <a:close/>
                <a:moveTo>
                  <a:pt x="15240" y="23340"/>
                </a:moveTo>
                <a:lnTo>
                  <a:pt x="15250" y="23340"/>
                </a:lnTo>
                <a:lnTo>
                  <a:pt x="15260" y="23340"/>
                </a:lnTo>
                <a:lnTo>
                  <a:pt x="15260" y="23350"/>
                </a:lnTo>
                <a:lnTo>
                  <a:pt x="15270" y="23350"/>
                </a:lnTo>
                <a:lnTo>
                  <a:pt x="15270" y="23360"/>
                </a:lnTo>
                <a:lnTo>
                  <a:pt x="15280" y="23360"/>
                </a:lnTo>
                <a:lnTo>
                  <a:pt x="15280" y="23370"/>
                </a:lnTo>
                <a:lnTo>
                  <a:pt x="15290" y="23370"/>
                </a:lnTo>
                <a:lnTo>
                  <a:pt x="15300" y="23370"/>
                </a:lnTo>
                <a:lnTo>
                  <a:pt x="15310" y="23370"/>
                </a:lnTo>
                <a:lnTo>
                  <a:pt x="15310" y="23380"/>
                </a:lnTo>
                <a:lnTo>
                  <a:pt x="15320" y="23380"/>
                </a:lnTo>
                <a:lnTo>
                  <a:pt x="15330" y="23380"/>
                </a:lnTo>
                <a:lnTo>
                  <a:pt x="15330" y="23390"/>
                </a:lnTo>
                <a:lnTo>
                  <a:pt x="15340" y="23390"/>
                </a:lnTo>
                <a:lnTo>
                  <a:pt x="15340" y="23400"/>
                </a:lnTo>
                <a:lnTo>
                  <a:pt x="15350" y="23400"/>
                </a:lnTo>
                <a:lnTo>
                  <a:pt x="15360" y="23400"/>
                </a:lnTo>
                <a:lnTo>
                  <a:pt x="15360" y="23410"/>
                </a:lnTo>
                <a:lnTo>
                  <a:pt x="15370" y="23410"/>
                </a:lnTo>
                <a:lnTo>
                  <a:pt x="15370" y="23420"/>
                </a:lnTo>
                <a:lnTo>
                  <a:pt x="15380" y="23420"/>
                </a:lnTo>
                <a:lnTo>
                  <a:pt x="15380" y="23430"/>
                </a:lnTo>
                <a:lnTo>
                  <a:pt x="15380" y="23440"/>
                </a:lnTo>
                <a:lnTo>
                  <a:pt x="15390" y="23440"/>
                </a:lnTo>
                <a:lnTo>
                  <a:pt x="15390" y="23450"/>
                </a:lnTo>
                <a:lnTo>
                  <a:pt x="15390" y="23460"/>
                </a:lnTo>
                <a:lnTo>
                  <a:pt x="15400" y="23460"/>
                </a:lnTo>
                <a:lnTo>
                  <a:pt x="15400" y="23470"/>
                </a:lnTo>
                <a:lnTo>
                  <a:pt x="15400" y="23480"/>
                </a:lnTo>
                <a:lnTo>
                  <a:pt x="15410" y="23480"/>
                </a:lnTo>
                <a:lnTo>
                  <a:pt x="15420" y="23480"/>
                </a:lnTo>
                <a:lnTo>
                  <a:pt x="15420" y="23490"/>
                </a:lnTo>
                <a:lnTo>
                  <a:pt x="15430" y="23490"/>
                </a:lnTo>
                <a:lnTo>
                  <a:pt x="15430" y="23500"/>
                </a:lnTo>
                <a:lnTo>
                  <a:pt x="15440" y="23500"/>
                </a:lnTo>
                <a:lnTo>
                  <a:pt x="15440" y="23510"/>
                </a:lnTo>
                <a:lnTo>
                  <a:pt x="15460" y="23510"/>
                </a:lnTo>
                <a:lnTo>
                  <a:pt x="15460" y="23520"/>
                </a:lnTo>
                <a:lnTo>
                  <a:pt x="15460" y="23530"/>
                </a:lnTo>
                <a:lnTo>
                  <a:pt x="15470" y="23530"/>
                </a:lnTo>
                <a:lnTo>
                  <a:pt x="15470" y="23540"/>
                </a:lnTo>
                <a:lnTo>
                  <a:pt x="15460" y="23540"/>
                </a:lnTo>
                <a:lnTo>
                  <a:pt x="15460" y="23560"/>
                </a:lnTo>
                <a:lnTo>
                  <a:pt x="15460" y="23570"/>
                </a:lnTo>
                <a:lnTo>
                  <a:pt x="15460" y="23580"/>
                </a:lnTo>
                <a:lnTo>
                  <a:pt x="15450" y="23580"/>
                </a:lnTo>
                <a:lnTo>
                  <a:pt x="15450" y="23590"/>
                </a:lnTo>
                <a:lnTo>
                  <a:pt x="15440" y="23590"/>
                </a:lnTo>
                <a:lnTo>
                  <a:pt x="15430" y="23590"/>
                </a:lnTo>
                <a:lnTo>
                  <a:pt x="15430" y="23600"/>
                </a:lnTo>
                <a:lnTo>
                  <a:pt x="15420" y="23600"/>
                </a:lnTo>
                <a:lnTo>
                  <a:pt x="15410" y="23600"/>
                </a:lnTo>
                <a:lnTo>
                  <a:pt x="15410" y="23610"/>
                </a:lnTo>
                <a:lnTo>
                  <a:pt x="15380" y="23610"/>
                </a:lnTo>
                <a:lnTo>
                  <a:pt x="15370" y="23610"/>
                </a:lnTo>
                <a:lnTo>
                  <a:pt x="15370" y="23620"/>
                </a:lnTo>
                <a:lnTo>
                  <a:pt x="15350" y="23620"/>
                </a:lnTo>
                <a:lnTo>
                  <a:pt x="15350" y="23630"/>
                </a:lnTo>
                <a:lnTo>
                  <a:pt x="15360" y="23630"/>
                </a:lnTo>
                <a:lnTo>
                  <a:pt x="15370" y="23630"/>
                </a:lnTo>
                <a:lnTo>
                  <a:pt x="15370" y="23640"/>
                </a:lnTo>
                <a:lnTo>
                  <a:pt x="15400" y="23640"/>
                </a:lnTo>
                <a:lnTo>
                  <a:pt x="15410" y="23640"/>
                </a:lnTo>
                <a:lnTo>
                  <a:pt x="15410" y="23630"/>
                </a:lnTo>
                <a:lnTo>
                  <a:pt x="15420" y="23630"/>
                </a:lnTo>
                <a:lnTo>
                  <a:pt x="15420" y="23640"/>
                </a:lnTo>
                <a:lnTo>
                  <a:pt x="15430" y="23640"/>
                </a:lnTo>
                <a:lnTo>
                  <a:pt x="15430" y="23650"/>
                </a:lnTo>
                <a:lnTo>
                  <a:pt x="15440" y="23650"/>
                </a:lnTo>
                <a:lnTo>
                  <a:pt x="15440" y="23660"/>
                </a:lnTo>
                <a:lnTo>
                  <a:pt x="15440" y="23680"/>
                </a:lnTo>
                <a:lnTo>
                  <a:pt x="15430" y="23680"/>
                </a:lnTo>
                <a:lnTo>
                  <a:pt x="15430" y="23690"/>
                </a:lnTo>
                <a:lnTo>
                  <a:pt x="15430" y="23700"/>
                </a:lnTo>
                <a:lnTo>
                  <a:pt x="15420" y="23700"/>
                </a:lnTo>
                <a:lnTo>
                  <a:pt x="15420" y="23710"/>
                </a:lnTo>
                <a:lnTo>
                  <a:pt x="15410" y="23710"/>
                </a:lnTo>
                <a:lnTo>
                  <a:pt x="15410" y="23720"/>
                </a:lnTo>
                <a:lnTo>
                  <a:pt x="15400" y="23720"/>
                </a:lnTo>
                <a:lnTo>
                  <a:pt x="15400" y="23730"/>
                </a:lnTo>
                <a:lnTo>
                  <a:pt x="15430" y="23730"/>
                </a:lnTo>
                <a:lnTo>
                  <a:pt x="15430" y="23720"/>
                </a:lnTo>
                <a:lnTo>
                  <a:pt x="15440" y="23720"/>
                </a:lnTo>
                <a:lnTo>
                  <a:pt x="15450" y="23720"/>
                </a:lnTo>
                <a:lnTo>
                  <a:pt x="15450" y="23710"/>
                </a:lnTo>
                <a:lnTo>
                  <a:pt x="15460" y="23710"/>
                </a:lnTo>
                <a:lnTo>
                  <a:pt x="15460" y="23700"/>
                </a:lnTo>
                <a:lnTo>
                  <a:pt x="15470" y="23700"/>
                </a:lnTo>
                <a:lnTo>
                  <a:pt x="15470" y="23690"/>
                </a:lnTo>
                <a:lnTo>
                  <a:pt x="15480" y="23690"/>
                </a:lnTo>
                <a:lnTo>
                  <a:pt x="15480" y="23650"/>
                </a:lnTo>
                <a:lnTo>
                  <a:pt x="15500" y="23650"/>
                </a:lnTo>
                <a:lnTo>
                  <a:pt x="15500" y="23660"/>
                </a:lnTo>
                <a:lnTo>
                  <a:pt x="15510" y="23660"/>
                </a:lnTo>
                <a:lnTo>
                  <a:pt x="15520" y="23660"/>
                </a:lnTo>
                <a:lnTo>
                  <a:pt x="15520" y="23670"/>
                </a:lnTo>
                <a:lnTo>
                  <a:pt x="15550" y="23670"/>
                </a:lnTo>
                <a:lnTo>
                  <a:pt x="15570" y="23670"/>
                </a:lnTo>
                <a:lnTo>
                  <a:pt x="15580" y="23670"/>
                </a:lnTo>
                <a:lnTo>
                  <a:pt x="15580" y="23680"/>
                </a:lnTo>
                <a:lnTo>
                  <a:pt x="15590" y="23680"/>
                </a:lnTo>
                <a:lnTo>
                  <a:pt x="15590" y="23690"/>
                </a:lnTo>
                <a:lnTo>
                  <a:pt x="15600" y="23690"/>
                </a:lnTo>
                <a:lnTo>
                  <a:pt x="15600" y="23700"/>
                </a:lnTo>
                <a:lnTo>
                  <a:pt x="15610" y="23700"/>
                </a:lnTo>
                <a:lnTo>
                  <a:pt x="15620" y="23700"/>
                </a:lnTo>
                <a:lnTo>
                  <a:pt x="15620" y="23710"/>
                </a:lnTo>
                <a:lnTo>
                  <a:pt x="15630" y="23710"/>
                </a:lnTo>
                <a:lnTo>
                  <a:pt x="15630" y="23720"/>
                </a:lnTo>
                <a:lnTo>
                  <a:pt x="15640" y="23720"/>
                </a:lnTo>
                <a:lnTo>
                  <a:pt x="15640" y="23730"/>
                </a:lnTo>
                <a:lnTo>
                  <a:pt x="15670" y="23730"/>
                </a:lnTo>
                <a:lnTo>
                  <a:pt x="15670" y="23740"/>
                </a:lnTo>
                <a:lnTo>
                  <a:pt x="15680" y="23740"/>
                </a:lnTo>
                <a:lnTo>
                  <a:pt x="15680" y="23750"/>
                </a:lnTo>
                <a:lnTo>
                  <a:pt x="15690" y="23750"/>
                </a:lnTo>
                <a:lnTo>
                  <a:pt x="15700" y="23750"/>
                </a:lnTo>
                <a:lnTo>
                  <a:pt x="15700" y="23760"/>
                </a:lnTo>
                <a:lnTo>
                  <a:pt x="15710" y="23760"/>
                </a:lnTo>
                <a:lnTo>
                  <a:pt x="15710" y="23770"/>
                </a:lnTo>
                <a:lnTo>
                  <a:pt x="15720" y="23770"/>
                </a:lnTo>
                <a:lnTo>
                  <a:pt x="15730" y="23770"/>
                </a:lnTo>
                <a:lnTo>
                  <a:pt x="15770" y="23770"/>
                </a:lnTo>
                <a:lnTo>
                  <a:pt x="15770" y="23780"/>
                </a:lnTo>
                <a:lnTo>
                  <a:pt x="15780" y="23780"/>
                </a:lnTo>
                <a:lnTo>
                  <a:pt x="15780" y="23790"/>
                </a:lnTo>
                <a:lnTo>
                  <a:pt x="15790" y="23790"/>
                </a:lnTo>
                <a:lnTo>
                  <a:pt x="15800" y="23790"/>
                </a:lnTo>
                <a:lnTo>
                  <a:pt x="15830" y="23790"/>
                </a:lnTo>
                <a:lnTo>
                  <a:pt x="15830" y="23800"/>
                </a:lnTo>
                <a:lnTo>
                  <a:pt x="15860" y="23800"/>
                </a:lnTo>
                <a:lnTo>
                  <a:pt x="15870" y="23800"/>
                </a:lnTo>
                <a:lnTo>
                  <a:pt x="15880" y="23800"/>
                </a:lnTo>
                <a:lnTo>
                  <a:pt x="15880" y="23810"/>
                </a:lnTo>
                <a:lnTo>
                  <a:pt x="15880" y="23820"/>
                </a:lnTo>
                <a:lnTo>
                  <a:pt x="15890" y="23820"/>
                </a:lnTo>
                <a:lnTo>
                  <a:pt x="15890" y="23830"/>
                </a:lnTo>
                <a:lnTo>
                  <a:pt x="15890" y="23850"/>
                </a:lnTo>
                <a:lnTo>
                  <a:pt x="15890" y="23860"/>
                </a:lnTo>
                <a:lnTo>
                  <a:pt x="15890" y="23870"/>
                </a:lnTo>
                <a:lnTo>
                  <a:pt x="15880" y="23870"/>
                </a:lnTo>
                <a:lnTo>
                  <a:pt x="15870" y="23870"/>
                </a:lnTo>
                <a:lnTo>
                  <a:pt x="15850" y="23870"/>
                </a:lnTo>
                <a:lnTo>
                  <a:pt x="15840" y="23870"/>
                </a:lnTo>
                <a:lnTo>
                  <a:pt x="15830" y="23870"/>
                </a:lnTo>
                <a:lnTo>
                  <a:pt x="15810" y="23870"/>
                </a:lnTo>
                <a:lnTo>
                  <a:pt x="15800" y="23870"/>
                </a:lnTo>
                <a:lnTo>
                  <a:pt x="15800" y="23860"/>
                </a:lnTo>
                <a:lnTo>
                  <a:pt x="15770" y="23860"/>
                </a:lnTo>
                <a:lnTo>
                  <a:pt x="15770" y="23870"/>
                </a:lnTo>
                <a:lnTo>
                  <a:pt x="15770" y="23860"/>
                </a:lnTo>
                <a:lnTo>
                  <a:pt x="15760" y="23860"/>
                </a:lnTo>
                <a:lnTo>
                  <a:pt x="15740" y="23860"/>
                </a:lnTo>
                <a:lnTo>
                  <a:pt x="15740" y="23850"/>
                </a:lnTo>
                <a:lnTo>
                  <a:pt x="15710" y="23850"/>
                </a:lnTo>
                <a:lnTo>
                  <a:pt x="15710" y="23840"/>
                </a:lnTo>
                <a:lnTo>
                  <a:pt x="15680" y="23840"/>
                </a:lnTo>
                <a:lnTo>
                  <a:pt x="15650" y="23840"/>
                </a:lnTo>
                <a:lnTo>
                  <a:pt x="15650" y="23830"/>
                </a:lnTo>
                <a:lnTo>
                  <a:pt x="15640" y="23830"/>
                </a:lnTo>
                <a:lnTo>
                  <a:pt x="15640" y="23820"/>
                </a:lnTo>
                <a:lnTo>
                  <a:pt x="15630" y="23820"/>
                </a:lnTo>
                <a:lnTo>
                  <a:pt x="15630" y="23810"/>
                </a:lnTo>
                <a:lnTo>
                  <a:pt x="15580" y="23810"/>
                </a:lnTo>
                <a:lnTo>
                  <a:pt x="15580" y="23820"/>
                </a:lnTo>
                <a:lnTo>
                  <a:pt x="15520" y="23820"/>
                </a:lnTo>
                <a:lnTo>
                  <a:pt x="15520" y="23830"/>
                </a:lnTo>
                <a:lnTo>
                  <a:pt x="15500" y="23830"/>
                </a:lnTo>
                <a:lnTo>
                  <a:pt x="15500" y="23840"/>
                </a:lnTo>
                <a:lnTo>
                  <a:pt x="15490" y="23840"/>
                </a:lnTo>
                <a:lnTo>
                  <a:pt x="15480" y="23840"/>
                </a:lnTo>
                <a:lnTo>
                  <a:pt x="15480" y="23850"/>
                </a:lnTo>
                <a:lnTo>
                  <a:pt x="15470" y="23850"/>
                </a:lnTo>
                <a:lnTo>
                  <a:pt x="15460" y="23850"/>
                </a:lnTo>
                <a:lnTo>
                  <a:pt x="15460" y="23860"/>
                </a:lnTo>
                <a:lnTo>
                  <a:pt x="15450" y="23860"/>
                </a:lnTo>
                <a:lnTo>
                  <a:pt x="15450" y="23870"/>
                </a:lnTo>
                <a:lnTo>
                  <a:pt x="15440" y="23870"/>
                </a:lnTo>
                <a:lnTo>
                  <a:pt x="15440" y="23890"/>
                </a:lnTo>
                <a:lnTo>
                  <a:pt x="15440" y="23900"/>
                </a:lnTo>
                <a:lnTo>
                  <a:pt x="15430" y="23900"/>
                </a:lnTo>
                <a:lnTo>
                  <a:pt x="15430" y="23910"/>
                </a:lnTo>
                <a:lnTo>
                  <a:pt x="15420" y="23910"/>
                </a:lnTo>
                <a:lnTo>
                  <a:pt x="15410" y="23910"/>
                </a:lnTo>
                <a:lnTo>
                  <a:pt x="15410" y="23920"/>
                </a:lnTo>
                <a:lnTo>
                  <a:pt x="15400" y="23920"/>
                </a:lnTo>
                <a:lnTo>
                  <a:pt x="15400" y="23910"/>
                </a:lnTo>
                <a:lnTo>
                  <a:pt x="15390" y="23910"/>
                </a:lnTo>
                <a:lnTo>
                  <a:pt x="15380" y="23910"/>
                </a:lnTo>
                <a:lnTo>
                  <a:pt x="15380" y="23900"/>
                </a:lnTo>
                <a:lnTo>
                  <a:pt x="15370" y="23900"/>
                </a:lnTo>
                <a:lnTo>
                  <a:pt x="15370" y="23870"/>
                </a:lnTo>
                <a:lnTo>
                  <a:pt x="15360" y="23870"/>
                </a:lnTo>
                <a:lnTo>
                  <a:pt x="15360" y="23860"/>
                </a:lnTo>
                <a:lnTo>
                  <a:pt x="15370" y="23860"/>
                </a:lnTo>
                <a:lnTo>
                  <a:pt x="15370" y="23850"/>
                </a:lnTo>
                <a:lnTo>
                  <a:pt x="15370" y="23820"/>
                </a:lnTo>
                <a:lnTo>
                  <a:pt x="15370" y="23810"/>
                </a:lnTo>
                <a:lnTo>
                  <a:pt x="15360" y="23810"/>
                </a:lnTo>
                <a:lnTo>
                  <a:pt x="15350" y="23810"/>
                </a:lnTo>
                <a:lnTo>
                  <a:pt x="15350" y="23800"/>
                </a:lnTo>
                <a:lnTo>
                  <a:pt x="15340" y="23800"/>
                </a:lnTo>
                <a:lnTo>
                  <a:pt x="15340" y="23790"/>
                </a:lnTo>
                <a:lnTo>
                  <a:pt x="15340" y="23780"/>
                </a:lnTo>
                <a:lnTo>
                  <a:pt x="15290" y="23780"/>
                </a:lnTo>
                <a:lnTo>
                  <a:pt x="15290" y="23790"/>
                </a:lnTo>
                <a:lnTo>
                  <a:pt x="15280" y="23790"/>
                </a:lnTo>
                <a:lnTo>
                  <a:pt x="15280" y="23800"/>
                </a:lnTo>
                <a:lnTo>
                  <a:pt x="15270" y="23800"/>
                </a:lnTo>
                <a:lnTo>
                  <a:pt x="15270" y="23810"/>
                </a:lnTo>
                <a:lnTo>
                  <a:pt x="15280" y="23810"/>
                </a:lnTo>
                <a:lnTo>
                  <a:pt x="15280" y="23800"/>
                </a:lnTo>
                <a:lnTo>
                  <a:pt x="15290" y="23800"/>
                </a:lnTo>
                <a:lnTo>
                  <a:pt x="15310" y="23800"/>
                </a:lnTo>
                <a:lnTo>
                  <a:pt x="15320" y="23800"/>
                </a:lnTo>
                <a:lnTo>
                  <a:pt x="15320" y="23810"/>
                </a:lnTo>
                <a:lnTo>
                  <a:pt x="15320" y="23830"/>
                </a:lnTo>
                <a:lnTo>
                  <a:pt x="15330" y="23830"/>
                </a:lnTo>
                <a:lnTo>
                  <a:pt x="15330" y="23840"/>
                </a:lnTo>
                <a:lnTo>
                  <a:pt x="15330" y="23850"/>
                </a:lnTo>
                <a:lnTo>
                  <a:pt x="15340" y="23850"/>
                </a:lnTo>
                <a:lnTo>
                  <a:pt x="15340" y="23870"/>
                </a:lnTo>
                <a:lnTo>
                  <a:pt x="15350" y="23870"/>
                </a:lnTo>
                <a:lnTo>
                  <a:pt x="15350" y="23900"/>
                </a:lnTo>
                <a:lnTo>
                  <a:pt x="15360" y="23900"/>
                </a:lnTo>
                <a:lnTo>
                  <a:pt x="15360" y="23910"/>
                </a:lnTo>
                <a:lnTo>
                  <a:pt x="15360" y="23920"/>
                </a:lnTo>
                <a:lnTo>
                  <a:pt x="15370" y="23920"/>
                </a:lnTo>
                <a:lnTo>
                  <a:pt x="15370" y="23930"/>
                </a:lnTo>
                <a:lnTo>
                  <a:pt x="15380" y="23930"/>
                </a:lnTo>
                <a:lnTo>
                  <a:pt x="15400" y="23930"/>
                </a:lnTo>
                <a:lnTo>
                  <a:pt x="15400" y="23940"/>
                </a:lnTo>
                <a:lnTo>
                  <a:pt x="15420" y="23940"/>
                </a:lnTo>
                <a:lnTo>
                  <a:pt x="15420" y="23930"/>
                </a:lnTo>
                <a:lnTo>
                  <a:pt x="15430" y="23930"/>
                </a:lnTo>
                <a:lnTo>
                  <a:pt x="15440" y="23930"/>
                </a:lnTo>
                <a:lnTo>
                  <a:pt x="15450" y="23930"/>
                </a:lnTo>
                <a:lnTo>
                  <a:pt x="15450" y="23920"/>
                </a:lnTo>
                <a:lnTo>
                  <a:pt x="15460" y="23920"/>
                </a:lnTo>
                <a:lnTo>
                  <a:pt x="15460" y="23910"/>
                </a:lnTo>
                <a:lnTo>
                  <a:pt x="15460" y="23900"/>
                </a:lnTo>
                <a:lnTo>
                  <a:pt x="15470" y="23900"/>
                </a:lnTo>
                <a:lnTo>
                  <a:pt x="15470" y="23890"/>
                </a:lnTo>
                <a:lnTo>
                  <a:pt x="15470" y="23870"/>
                </a:lnTo>
                <a:lnTo>
                  <a:pt x="15480" y="23870"/>
                </a:lnTo>
                <a:lnTo>
                  <a:pt x="15490" y="23870"/>
                </a:lnTo>
                <a:lnTo>
                  <a:pt x="15490" y="23860"/>
                </a:lnTo>
                <a:lnTo>
                  <a:pt x="15490" y="23850"/>
                </a:lnTo>
                <a:lnTo>
                  <a:pt x="15500" y="23850"/>
                </a:lnTo>
                <a:lnTo>
                  <a:pt x="15510" y="23850"/>
                </a:lnTo>
                <a:lnTo>
                  <a:pt x="15510" y="23840"/>
                </a:lnTo>
                <a:lnTo>
                  <a:pt x="15520" y="23840"/>
                </a:lnTo>
                <a:lnTo>
                  <a:pt x="15550" y="23840"/>
                </a:lnTo>
                <a:lnTo>
                  <a:pt x="15560" y="23840"/>
                </a:lnTo>
                <a:lnTo>
                  <a:pt x="15560" y="23850"/>
                </a:lnTo>
                <a:lnTo>
                  <a:pt x="15570" y="23850"/>
                </a:lnTo>
                <a:lnTo>
                  <a:pt x="15590" y="23850"/>
                </a:lnTo>
                <a:lnTo>
                  <a:pt x="15590" y="23860"/>
                </a:lnTo>
                <a:lnTo>
                  <a:pt x="15600" y="23860"/>
                </a:lnTo>
                <a:lnTo>
                  <a:pt x="15610" y="23860"/>
                </a:lnTo>
                <a:lnTo>
                  <a:pt x="15610" y="23870"/>
                </a:lnTo>
                <a:lnTo>
                  <a:pt x="15620" y="23870"/>
                </a:lnTo>
                <a:lnTo>
                  <a:pt x="15630" y="23870"/>
                </a:lnTo>
                <a:lnTo>
                  <a:pt x="15630" y="23880"/>
                </a:lnTo>
                <a:lnTo>
                  <a:pt x="15640" y="23880"/>
                </a:lnTo>
                <a:lnTo>
                  <a:pt x="15650" y="23880"/>
                </a:lnTo>
                <a:lnTo>
                  <a:pt x="15650" y="23890"/>
                </a:lnTo>
                <a:lnTo>
                  <a:pt x="15660" y="23890"/>
                </a:lnTo>
                <a:lnTo>
                  <a:pt x="15660" y="23900"/>
                </a:lnTo>
                <a:lnTo>
                  <a:pt x="15670" y="23900"/>
                </a:lnTo>
                <a:lnTo>
                  <a:pt x="15680" y="23900"/>
                </a:lnTo>
                <a:lnTo>
                  <a:pt x="15680" y="23910"/>
                </a:lnTo>
                <a:lnTo>
                  <a:pt x="15690" y="23910"/>
                </a:lnTo>
                <a:lnTo>
                  <a:pt x="15700" y="23910"/>
                </a:lnTo>
                <a:lnTo>
                  <a:pt x="15700" y="23920"/>
                </a:lnTo>
                <a:lnTo>
                  <a:pt x="15710" y="23920"/>
                </a:lnTo>
                <a:lnTo>
                  <a:pt x="15710" y="23930"/>
                </a:lnTo>
                <a:lnTo>
                  <a:pt x="15720" y="23930"/>
                </a:lnTo>
                <a:lnTo>
                  <a:pt x="15730" y="23930"/>
                </a:lnTo>
                <a:lnTo>
                  <a:pt x="15740" y="23930"/>
                </a:lnTo>
                <a:lnTo>
                  <a:pt x="15740" y="23940"/>
                </a:lnTo>
                <a:lnTo>
                  <a:pt x="15760" y="23940"/>
                </a:lnTo>
                <a:lnTo>
                  <a:pt x="15760" y="23950"/>
                </a:lnTo>
                <a:lnTo>
                  <a:pt x="15770" y="23950"/>
                </a:lnTo>
                <a:lnTo>
                  <a:pt x="15780" y="23950"/>
                </a:lnTo>
                <a:lnTo>
                  <a:pt x="15780" y="23960"/>
                </a:lnTo>
                <a:lnTo>
                  <a:pt x="15790" y="23960"/>
                </a:lnTo>
                <a:lnTo>
                  <a:pt x="15790" y="23970"/>
                </a:lnTo>
                <a:lnTo>
                  <a:pt x="15780" y="23970"/>
                </a:lnTo>
                <a:lnTo>
                  <a:pt x="15780" y="23980"/>
                </a:lnTo>
                <a:lnTo>
                  <a:pt x="15770" y="23980"/>
                </a:lnTo>
                <a:lnTo>
                  <a:pt x="15770" y="23990"/>
                </a:lnTo>
                <a:lnTo>
                  <a:pt x="15760" y="23990"/>
                </a:lnTo>
                <a:lnTo>
                  <a:pt x="15750" y="23990"/>
                </a:lnTo>
                <a:lnTo>
                  <a:pt x="15750" y="24000"/>
                </a:lnTo>
                <a:lnTo>
                  <a:pt x="15730" y="24000"/>
                </a:lnTo>
                <a:lnTo>
                  <a:pt x="15710" y="24000"/>
                </a:lnTo>
                <a:lnTo>
                  <a:pt x="15700" y="24000"/>
                </a:lnTo>
                <a:lnTo>
                  <a:pt x="15700" y="23990"/>
                </a:lnTo>
                <a:lnTo>
                  <a:pt x="15670" y="23990"/>
                </a:lnTo>
                <a:lnTo>
                  <a:pt x="15650" y="23990"/>
                </a:lnTo>
                <a:lnTo>
                  <a:pt x="15650" y="23980"/>
                </a:lnTo>
                <a:lnTo>
                  <a:pt x="15630" y="23980"/>
                </a:lnTo>
                <a:lnTo>
                  <a:pt x="15610" y="23980"/>
                </a:lnTo>
                <a:lnTo>
                  <a:pt x="15610" y="23990"/>
                </a:lnTo>
                <a:lnTo>
                  <a:pt x="15610" y="23980"/>
                </a:lnTo>
                <a:lnTo>
                  <a:pt x="15580" y="23980"/>
                </a:lnTo>
                <a:lnTo>
                  <a:pt x="15570" y="23980"/>
                </a:lnTo>
                <a:lnTo>
                  <a:pt x="15570" y="23970"/>
                </a:lnTo>
                <a:lnTo>
                  <a:pt x="15550" y="23970"/>
                </a:lnTo>
                <a:lnTo>
                  <a:pt x="15550" y="23980"/>
                </a:lnTo>
                <a:lnTo>
                  <a:pt x="15520" y="23980"/>
                </a:lnTo>
                <a:lnTo>
                  <a:pt x="15510" y="23980"/>
                </a:lnTo>
                <a:lnTo>
                  <a:pt x="15510" y="23990"/>
                </a:lnTo>
                <a:lnTo>
                  <a:pt x="15510" y="24010"/>
                </a:lnTo>
                <a:lnTo>
                  <a:pt x="15520" y="24010"/>
                </a:lnTo>
                <a:lnTo>
                  <a:pt x="15520" y="24020"/>
                </a:lnTo>
                <a:lnTo>
                  <a:pt x="15520" y="24030"/>
                </a:lnTo>
                <a:lnTo>
                  <a:pt x="15510" y="24030"/>
                </a:lnTo>
                <a:lnTo>
                  <a:pt x="15510" y="24040"/>
                </a:lnTo>
                <a:lnTo>
                  <a:pt x="15500" y="24040"/>
                </a:lnTo>
                <a:lnTo>
                  <a:pt x="15500" y="24050"/>
                </a:lnTo>
                <a:lnTo>
                  <a:pt x="15490" y="24050"/>
                </a:lnTo>
                <a:lnTo>
                  <a:pt x="15490" y="24060"/>
                </a:lnTo>
                <a:lnTo>
                  <a:pt x="15480" y="24060"/>
                </a:lnTo>
                <a:lnTo>
                  <a:pt x="15480" y="24050"/>
                </a:lnTo>
                <a:lnTo>
                  <a:pt x="15470" y="24050"/>
                </a:lnTo>
                <a:lnTo>
                  <a:pt x="15470" y="24060"/>
                </a:lnTo>
                <a:lnTo>
                  <a:pt x="15460" y="24060"/>
                </a:lnTo>
                <a:lnTo>
                  <a:pt x="15440" y="24060"/>
                </a:lnTo>
                <a:lnTo>
                  <a:pt x="15440" y="24050"/>
                </a:lnTo>
                <a:lnTo>
                  <a:pt x="15440" y="24040"/>
                </a:lnTo>
                <a:lnTo>
                  <a:pt x="15450" y="24040"/>
                </a:lnTo>
                <a:lnTo>
                  <a:pt x="15460" y="24040"/>
                </a:lnTo>
                <a:lnTo>
                  <a:pt x="15460" y="24030"/>
                </a:lnTo>
                <a:lnTo>
                  <a:pt x="15470" y="24030"/>
                </a:lnTo>
                <a:lnTo>
                  <a:pt x="15480" y="24030"/>
                </a:lnTo>
                <a:lnTo>
                  <a:pt x="15490" y="24030"/>
                </a:lnTo>
                <a:lnTo>
                  <a:pt x="15490" y="24020"/>
                </a:lnTo>
                <a:lnTo>
                  <a:pt x="15490" y="24000"/>
                </a:lnTo>
                <a:lnTo>
                  <a:pt x="15490" y="23990"/>
                </a:lnTo>
                <a:lnTo>
                  <a:pt x="15470" y="23990"/>
                </a:lnTo>
                <a:lnTo>
                  <a:pt x="15470" y="24000"/>
                </a:lnTo>
                <a:lnTo>
                  <a:pt x="15460" y="24000"/>
                </a:lnTo>
                <a:lnTo>
                  <a:pt x="15460" y="24010"/>
                </a:lnTo>
                <a:lnTo>
                  <a:pt x="15440" y="24010"/>
                </a:lnTo>
                <a:lnTo>
                  <a:pt x="15440" y="24020"/>
                </a:lnTo>
                <a:lnTo>
                  <a:pt x="15420" y="24020"/>
                </a:lnTo>
                <a:lnTo>
                  <a:pt x="15420" y="24030"/>
                </a:lnTo>
                <a:lnTo>
                  <a:pt x="15410" y="24030"/>
                </a:lnTo>
                <a:lnTo>
                  <a:pt x="15370" y="24030"/>
                </a:lnTo>
                <a:lnTo>
                  <a:pt x="15370" y="24020"/>
                </a:lnTo>
                <a:lnTo>
                  <a:pt x="15360" y="24020"/>
                </a:lnTo>
                <a:lnTo>
                  <a:pt x="15360" y="24010"/>
                </a:lnTo>
                <a:lnTo>
                  <a:pt x="15340" y="24010"/>
                </a:lnTo>
                <a:lnTo>
                  <a:pt x="15340" y="24020"/>
                </a:lnTo>
                <a:lnTo>
                  <a:pt x="15340" y="24010"/>
                </a:lnTo>
                <a:lnTo>
                  <a:pt x="15330" y="24010"/>
                </a:lnTo>
                <a:lnTo>
                  <a:pt x="15330" y="24000"/>
                </a:lnTo>
                <a:lnTo>
                  <a:pt x="15310" y="24000"/>
                </a:lnTo>
                <a:lnTo>
                  <a:pt x="15290" y="24000"/>
                </a:lnTo>
                <a:lnTo>
                  <a:pt x="15280" y="24000"/>
                </a:lnTo>
                <a:lnTo>
                  <a:pt x="15250" y="24000"/>
                </a:lnTo>
                <a:lnTo>
                  <a:pt x="15240" y="24000"/>
                </a:lnTo>
                <a:lnTo>
                  <a:pt x="15240" y="24010"/>
                </a:lnTo>
                <a:lnTo>
                  <a:pt x="15230" y="24010"/>
                </a:lnTo>
                <a:lnTo>
                  <a:pt x="15220" y="24010"/>
                </a:lnTo>
                <a:lnTo>
                  <a:pt x="15220" y="24020"/>
                </a:lnTo>
                <a:lnTo>
                  <a:pt x="15210" y="24020"/>
                </a:lnTo>
                <a:lnTo>
                  <a:pt x="15200" y="24020"/>
                </a:lnTo>
                <a:lnTo>
                  <a:pt x="15200" y="24010"/>
                </a:lnTo>
                <a:lnTo>
                  <a:pt x="15180" y="24010"/>
                </a:lnTo>
                <a:lnTo>
                  <a:pt x="15170" y="24010"/>
                </a:lnTo>
                <a:lnTo>
                  <a:pt x="15160" y="24010"/>
                </a:lnTo>
                <a:lnTo>
                  <a:pt x="15160" y="24020"/>
                </a:lnTo>
                <a:lnTo>
                  <a:pt x="15150" y="24020"/>
                </a:lnTo>
                <a:lnTo>
                  <a:pt x="15150" y="24030"/>
                </a:lnTo>
                <a:lnTo>
                  <a:pt x="15140" y="24030"/>
                </a:lnTo>
                <a:lnTo>
                  <a:pt x="15130" y="24030"/>
                </a:lnTo>
                <a:lnTo>
                  <a:pt x="15120" y="24030"/>
                </a:lnTo>
                <a:lnTo>
                  <a:pt x="15120" y="24040"/>
                </a:lnTo>
                <a:lnTo>
                  <a:pt x="15110" y="24040"/>
                </a:lnTo>
                <a:lnTo>
                  <a:pt x="15100" y="24040"/>
                </a:lnTo>
                <a:lnTo>
                  <a:pt x="15100" y="24050"/>
                </a:lnTo>
                <a:lnTo>
                  <a:pt x="15090" y="24050"/>
                </a:lnTo>
                <a:lnTo>
                  <a:pt x="15080" y="24050"/>
                </a:lnTo>
                <a:lnTo>
                  <a:pt x="15080" y="24060"/>
                </a:lnTo>
                <a:lnTo>
                  <a:pt x="15070" y="24060"/>
                </a:lnTo>
                <a:lnTo>
                  <a:pt x="15070" y="24050"/>
                </a:lnTo>
                <a:lnTo>
                  <a:pt x="15050" y="24050"/>
                </a:lnTo>
                <a:lnTo>
                  <a:pt x="15030" y="24050"/>
                </a:lnTo>
                <a:lnTo>
                  <a:pt x="15020" y="24050"/>
                </a:lnTo>
                <a:lnTo>
                  <a:pt x="15020" y="24060"/>
                </a:lnTo>
                <a:lnTo>
                  <a:pt x="15000" y="24060"/>
                </a:lnTo>
                <a:lnTo>
                  <a:pt x="14990" y="24060"/>
                </a:lnTo>
                <a:lnTo>
                  <a:pt x="14970" y="24060"/>
                </a:lnTo>
                <a:lnTo>
                  <a:pt x="14970" y="24070"/>
                </a:lnTo>
                <a:lnTo>
                  <a:pt x="14970" y="24080"/>
                </a:lnTo>
                <a:lnTo>
                  <a:pt x="14970" y="24100"/>
                </a:lnTo>
                <a:lnTo>
                  <a:pt x="14980" y="24100"/>
                </a:lnTo>
                <a:lnTo>
                  <a:pt x="14990" y="24100"/>
                </a:lnTo>
                <a:lnTo>
                  <a:pt x="15000" y="24100"/>
                </a:lnTo>
                <a:lnTo>
                  <a:pt x="15000" y="24110"/>
                </a:lnTo>
                <a:lnTo>
                  <a:pt x="15000" y="24130"/>
                </a:lnTo>
                <a:lnTo>
                  <a:pt x="14990" y="24130"/>
                </a:lnTo>
                <a:lnTo>
                  <a:pt x="14990" y="24140"/>
                </a:lnTo>
                <a:lnTo>
                  <a:pt x="14990" y="24150"/>
                </a:lnTo>
                <a:lnTo>
                  <a:pt x="14980" y="24150"/>
                </a:lnTo>
                <a:lnTo>
                  <a:pt x="14960" y="24150"/>
                </a:lnTo>
                <a:lnTo>
                  <a:pt x="14960" y="24160"/>
                </a:lnTo>
                <a:lnTo>
                  <a:pt x="14950" y="24160"/>
                </a:lnTo>
                <a:lnTo>
                  <a:pt x="14940" y="24160"/>
                </a:lnTo>
                <a:lnTo>
                  <a:pt x="14940" y="24170"/>
                </a:lnTo>
                <a:lnTo>
                  <a:pt x="14930" y="24170"/>
                </a:lnTo>
                <a:lnTo>
                  <a:pt x="14920" y="24170"/>
                </a:lnTo>
                <a:lnTo>
                  <a:pt x="14910" y="24170"/>
                </a:lnTo>
                <a:lnTo>
                  <a:pt x="14910" y="24180"/>
                </a:lnTo>
                <a:lnTo>
                  <a:pt x="14900" y="24180"/>
                </a:lnTo>
                <a:lnTo>
                  <a:pt x="14890" y="24180"/>
                </a:lnTo>
                <a:lnTo>
                  <a:pt x="14890" y="24190"/>
                </a:lnTo>
                <a:lnTo>
                  <a:pt x="14870" y="24190"/>
                </a:lnTo>
                <a:lnTo>
                  <a:pt x="14870" y="24180"/>
                </a:lnTo>
                <a:lnTo>
                  <a:pt x="14850" y="24180"/>
                </a:lnTo>
                <a:lnTo>
                  <a:pt x="14850" y="24190"/>
                </a:lnTo>
                <a:lnTo>
                  <a:pt x="14840" y="24190"/>
                </a:lnTo>
                <a:lnTo>
                  <a:pt x="14830" y="24190"/>
                </a:lnTo>
                <a:lnTo>
                  <a:pt x="14830" y="24200"/>
                </a:lnTo>
                <a:lnTo>
                  <a:pt x="14820" y="24200"/>
                </a:lnTo>
                <a:lnTo>
                  <a:pt x="14810" y="24200"/>
                </a:lnTo>
                <a:lnTo>
                  <a:pt x="14810" y="24210"/>
                </a:lnTo>
                <a:lnTo>
                  <a:pt x="14800" y="24210"/>
                </a:lnTo>
                <a:lnTo>
                  <a:pt x="14790" y="24210"/>
                </a:lnTo>
                <a:lnTo>
                  <a:pt x="14790" y="24220"/>
                </a:lnTo>
                <a:lnTo>
                  <a:pt x="14780" y="24220"/>
                </a:lnTo>
                <a:lnTo>
                  <a:pt x="14780" y="24230"/>
                </a:lnTo>
                <a:lnTo>
                  <a:pt x="14760" y="24230"/>
                </a:lnTo>
                <a:lnTo>
                  <a:pt x="14750" y="24230"/>
                </a:lnTo>
                <a:lnTo>
                  <a:pt x="14750" y="24240"/>
                </a:lnTo>
                <a:lnTo>
                  <a:pt x="14740" y="24240"/>
                </a:lnTo>
                <a:lnTo>
                  <a:pt x="14740" y="24250"/>
                </a:lnTo>
                <a:lnTo>
                  <a:pt x="14730" y="24250"/>
                </a:lnTo>
                <a:lnTo>
                  <a:pt x="14700" y="24250"/>
                </a:lnTo>
                <a:lnTo>
                  <a:pt x="14690" y="24250"/>
                </a:lnTo>
                <a:lnTo>
                  <a:pt x="14690" y="24240"/>
                </a:lnTo>
                <a:lnTo>
                  <a:pt x="14690" y="24230"/>
                </a:lnTo>
                <a:lnTo>
                  <a:pt x="14670" y="24230"/>
                </a:lnTo>
                <a:lnTo>
                  <a:pt x="14660" y="24230"/>
                </a:lnTo>
                <a:lnTo>
                  <a:pt x="14660" y="24220"/>
                </a:lnTo>
                <a:lnTo>
                  <a:pt x="14650" y="24220"/>
                </a:lnTo>
                <a:lnTo>
                  <a:pt x="14650" y="24210"/>
                </a:lnTo>
                <a:lnTo>
                  <a:pt x="14640" y="24210"/>
                </a:lnTo>
                <a:lnTo>
                  <a:pt x="14640" y="24200"/>
                </a:lnTo>
                <a:lnTo>
                  <a:pt x="14630" y="24200"/>
                </a:lnTo>
                <a:lnTo>
                  <a:pt x="14630" y="24190"/>
                </a:lnTo>
                <a:lnTo>
                  <a:pt x="14620" y="24190"/>
                </a:lnTo>
                <a:lnTo>
                  <a:pt x="14620" y="24180"/>
                </a:lnTo>
                <a:lnTo>
                  <a:pt x="14610" y="24180"/>
                </a:lnTo>
                <a:lnTo>
                  <a:pt x="14600" y="24180"/>
                </a:lnTo>
                <a:lnTo>
                  <a:pt x="14600" y="24170"/>
                </a:lnTo>
                <a:lnTo>
                  <a:pt x="14590" y="24170"/>
                </a:lnTo>
                <a:lnTo>
                  <a:pt x="14590" y="24160"/>
                </a:lnTo>
                <a:lnTo>
                  <a:pt x="14580" y="24160"/>
                </a:lnTo>
                <a:lnTo>
                  <a:pt x="14580" y="24150"/>
                </a:lnTo>
                <a:lnTo>
                  <a:pt x="14570" y="24150"/>
                </a:lnTo>
                <a:lnTo>
                  <a:pt x="14570" y="24140"/>
                </a:lnTo>
                <a:lnTo>
                  <a:pt x="14570" y="24130"/>
                </a:lnTo>
                <a:lnTo>
                  <a:pt x="14560" y="24130"/>
                </a:lnTo>
                <a:lnTo>
                  <a:pt x="14550" y="24130"/>
                </a:lnTo>
                <a:lnTo>
                  <a:pt x="14550" y="24120"/>
                </a:lnTo>
                <a:lnTo>
                  <a:pt x="14540" y="24120"/>
                </a:lnTo>
                <a:lnTo>
                  <a:pt x="14540" y="24110"/>
                </a:lnTo>
                <a:lnTo>
                  <a:pt x="14540" y="24100"/>
                </a:lnTo>
                <a:lnTo>
                  <a:pt x="14530" y="24100"/>
                </a:lnTo>
                <a:lnTo>
                  <a:pt x="14520" y="24100"/>
                </a:lnTo>
                <a:lnTo>
                  <a:pt x="14520" y="24090"/>
                </a:lnTo>
                <a:lnTo>
                  <a:pt x="14510" y="24090"/>
                </a:lnTo>
                <a:lnTo>
                  <a:pt x="14510" y="24080"/>
                </a:lnTo>
                <a:lnTo>
                  <a:pt x="14510" y="24070"/>
                </a:lnTo>
                <a:lnTo>
                  <a:pt x="14500" y="24070"/>
                </a:lnTo>
                <a:lnTo>
                  <a:pt x="14490" y="24070"/>
                </a:lnTo>
                <a:lnTo>
                  <a:pt x="14490" y="24060"/>
                </a:lnTo>
                <a:lnTo>
                  <a:pt x="14480" y="24060"/>
                </a:lnTo>
                <a:lnTo>
                  <a:pt x="14480" y="24050"/>
                </a:lnTo>
                <a:lnTo>
                  <a:pt x="14470" y="24050"/>
                </a:lnTo>
                <a:lnTo>
                  <a:pt x="14470" y="24040"/>
                </a:lnTo>
                <a:lnTo>
                  <a:pt x="14460" y="24040"/>
                </a:lnTo>
                <a:lnTo>
                  <a:pt x="14460" y="24030"/>
                </a:lnTo>
                <a:lnTo>
                  <a:pt x="14450" y="24030"/>
                </a:lnTo>
                <a:lnTo>
                  <a:pt x="14450" y="24020"/>
                </a:lnTo>
                <a:lnTo>
                  <a:pt x="14440" y="24020"/>
                </a:lnTo>
                <a:lnTo>
                  <a:pt x="14440" y="24010"/>
                </a:lnTo>
                <a:lnTo>
                  <a:pt x="14430" y="24010"/>
                </a:lnTo>
                <a:lnTo>
                  <a:pt x="14430" y="24000"/>
                </a:lnTo>
                <a:lnTo>
                  <a:pt x="14420" y="24000"/>
                </a:lnTo>
                <a:lnTo>
                  <a:pt x="14410" y="24000"/>
                </a:lnTo>
                <a:lnTo>
                  <a:pt x="14410" y="23990"/>
                </a:lnTo>
                <a:lnTo>
                  <a:pt x="14400" y="23990"/>
                </a:lnTo>
                <a:lnTo>
                  <a:pt x="14400" y="23980"/>
                </a:lnTo>
                <a:lnTo>
                  <a:pt x="14390" y="23980"/>
                </a:lnTo>
                <a:lnTo>
                  <a:pt x="14390" y="23970"/>
                </a:lnTo>
                <a:lnTo>
                  <a:pt x="14380" y="23970"/>
                </a:lnTo>
                <a:lnTo>
                  <a:pt x="14370" y="23970"/>
                </a:lnTo>
                <a:lnTo>
                  <a:pt x="14370" y="23960"/>
                </a:lnTo>
                <a:lnTo>
                  <a:pt x="14360" y="23960"/>
                </a:lnTo>
                <a:lnTo>
                  <a:pt x="14360" y="23950"/>
                </a:lnTo>
                <a:lnTo>
                  <a:pt x="14360" y="23940"/>
                </a:lnTo>
                <a:lnTo>
                  <a:pt x="14350" y="23940"/>
                </a:lnTo>
                <a:lnTo>
                  <a:pt x="14340" y="23940"/>
                </a:lnTo>
                <a:lnTo>
                  <a:pt x="14340" y="23930"/>
                </a:lnTo>
                <a:lnTo>
                  <a:pt x="14330" y="23930"/>
                </a:lnTo>
                <a:lnTo>
                  <a:pt x="14330" y="23910"/>
                </a:lnTo>
                <a:lnTo>
                  <a:pt x="14320" y="23910"/>
                </a:lnTo>
                <a:lnTo>
                  <a:pt x="14320" y="23900"/>
                </a:lnTo>
                <a:lnTo>
                  <a:pt x="14310" y="23900"/>
                </a:lnTo>
                <a:lnTo>
                  <a:pt x="14300" y="23900"/>
                </a:lnTo>
                <a:lnTo>
                  <a:pt x="14300" y="23890"/>
                </a:lnTo>
                <a:lnTo>
                  <a:pt x="14290" y="23890"/>
                </a:lnTo>
                <a:lnTo>
                  <a:pt x="14290" y="23880"/>
                </a:lnTo>
                <a:lnTo>
                  <a:pt x="14280" y="23880"/>
                </a:lnTo>
                <a:lnTo>
                  <a:pt x="14270" y="23880"/>
                </a:lnTo>
                <a:lnTo>
                  <a:pt x="14270" y="23870"/>
                </a:lnTo>
                <a:lnTo>
                  <a:pt x="14260" y="23870"/>
                </a:lnTo>
                <a:lnTo>
                  <a:pt x="14260" y="23860"/>
                </a:lnTo>
                <a:lnTo>
                  <a:pt x="14250" y="23860"/>
                </a:lnTo>
                <a:lnTo>
                  <a:pt x="14240" y="23860"/>
                </a:lnTo>
                <a:lnTo>
                  <a:pt x="14240" y="23850"/>
                </a:lnTo>
                <a:lnTo>
                  <a:pt x="14230" y="23850"/>
                </a:lnTo>
                <a:lnTo>
                  <a:pt x="14230" y="23840"/>
                </a:lnTo>
                <a:lnTo>
                  <a:pt x="14220" y="23840"/>
                </a:lnTo>
                <a:lnTo>
                  <a:pt x="14210" y="23840"/>
                </a:lnTo>
                <a:lnTo>
                  <a:pt x="14210" y="23830"/>
                </a:lnTo>
                <a:lnTo>
                  <a:pt x="14200" y="23830"/>
                </a:lnTo>
                <a:lnTo>
                  <a:pt x="14200" y="23820"/>
                </a:lnTo>
                <a:lnTo>
                  <a:pt x="14190" y="23820"/>
                </a:lnTo>
                <a:lnTo>
                  <a:pt x="14190" y="23810"/>
                </a:lnTo>
                <a:lnTo>
                  <a:pt x="14180" y="23810"/>
                </a:lnTo>
                <a:lnTo>
                  <a:pt x="14170" y="23810"/>
                </a:lnTo>
                <a:lnTo>
                  <a:pt x="14170" y="23800"/>
                </a:lnTo>
                <a:lnTo>
                  <a:pt x="14160" y="23800"/>
                </a:lnTo>
                <a:lnTo>
                  <a:pt x="14150" y="23800"/>
                </a:lnTo>
                <a:lnTo>
                  <a:pt x="14150" y="23790"/>
                </a:lnTo>
                <a:lnTo>
                  <a:pt x="14140" y="23790"/>
                </a:lnTo>
                <a:lnTo>
                  <a:pt x="14140" y="23780"/>
                </a:lnTo>
                <a:lnTo>
                  <a:pt x="14140" y="23770"/>
                </a:lnTo>
                <a:lnTo>
                  <a:pt x="14130" y="23770"/>
                </a:lnTo>
                <a:lnTo>
                  <a:pt x="14120" y="23770"/>
                </a:lnTo>
                <a:lnTo>
                  <a:pt x="14120" y="23760"/>
                </a:lnTo>
                <a:lnTo>
                  <a:pt x="14110" y="23760"/>
                </a:lnTo>
                <a:lnTo>
                  <a:pt x="14110" y="23750"/>
                </a:lnTo>
                <a:lnTo>
                  <a:pt x="14110" y="23740"/>
                </a:lnTo>
                <a:lnTo>
                  <a:pt x="14100" y="23740"/>
                </a:lnTo>
                <a:lnTo>
                  <a:pt x="14100" y="23730"/>
                </a:lnTo>
                <a:lnTo>
                  <a:pt x="14100" y="23720"/>
                </a:lnTo>
                <a:lnTo>
                  <a:pt x="14090" y="23720"/>
                </a:lnTo>
                <a:lnTo>
                  <a:pt x="14090" y="23710"/>
                </a:lnTo>
                <a:lnTo>
                  <a:pt x="14090" y="23700"/>
                </a:lnTo>
                <a:lnTo>
                  <a:pt x="14080" y="23700"/>
                </a:lnTo>
                <a:lnTo>
                  <a:pt x="14080" y="23690"/>
                </a:lnTo>
                <a:lnTo>
                  <a:pt x="14080" y="23670"/>
                </a:lnTo>
                <a:lnTo>
                  <a:pt x="14080" y="23640"/>
                </a:lnTo>
                <a:lnTo>
                  <a:pt x="14070" y="23640"/>
                </a:lnTo>
                <a:lnTo>
                  <a:pt x="14070" y="23630"/>
                </a:lnTo>
                <a:lnTo>
                  <a:pt x="14080" y="23630"/>
                </a:lnTo>
                <a:lnTo>
                  <a:pt x="14080" y="23620"/>
                </a:lnTo>
                <a:lnTo>
                  <a:pt x="14080" y="23610"/>
                </a:lnTo>
                <a:lnTo>
                  <a:pt x="14110" y="23610"/>
                </a:lnTo>
                <a:lnTo>
                  <a:pt x="14110" y="23620"/>
                </a:lnTo>
                <a:lnTo>
                  <a:pt x="14120" y="23620"/>
                </a:lnTo>
                <a:lnTo>
                  <a:pt x="14120" y="23630"/>
                </a:lnTo>
                <a:lnTo>
                  <a:pt x="14120" y="23640"/>
                </a:lnTo>
                <a:lnTo>
                  <a:pt x="14130" y="23640"/>
                </a:lnTo>
                <a:lnTo>
                  <a:pt x="14130" y="23650"/>
                </a:lnTo>
                <a:lnTo>
                  <a:pt x="14130" y="23660"/>
                </a:lnTo>
                <a:lnTo>
                  <a:pt x="14150" y="23660"/>
                </a:lnTo>
                <a:lnTo>
                  <a:pt x="14160" y="23660"/>
                </a:lnTo>
                <a:lnTo>
                  <a:pt x="14190" y="23660"/>
                </a:lnTo>
                <a:lnTo>
                  <a:pt x="14190" y="23670"/>
                </a:lnTo>
                <a:lnTo>
                  <a:pt x="14210" y="23670"/>
                </a:lnTo>
                <a:lnTo>
                  <a:pt x="14230" y="23670"/>
                </a:lnTo>
                <a:lnTo>
                  <a:pt x="14240" y="23670"/>
                </a:lnTo>
                <a:lnTo>
                  <a:pt x="14240" y="23680"/>
                </a:lnTo>
                <a:lnTo>
                  <a:pt x="14250" y="23680"/>
                </a:lnTo>
                <a:lnTo>
                  <a:pt x="14260" y="23680"/>
                </a:lnTo>
                <a:lnTo>
                  <a:pt x="14270" y="23680"/>
                </a:lnTo>
                <a:lnTo>
                  <a:pt x="14310" y="23680"/>
                </a:lnTo>
                <a:lnTo>
                  <a:pt x="14320" y="23680"/>
                </a:lnTo>
                <a:lnTo>
                  <a:pt x="14330" y="23680"/>
                </a:lnTo>
                <a:lnTo>
                  <a:pt x="14330" y="23670"/>
                </a:lnTo>
                <a:lnTo>
                  <a:pt x="14360" y="23670"/>
                </a:lnTo>
                <a:lnTo>
                  <a:pt x="14370" y="23670"/>
                </a:lnTo>
                <a:lnTo>
                  <a:pt x="14380" y="23670"/>
                </a:lnTo>
                <a:lnTo>
                  <a:pt x="14390" y="23670"/>
                </a:lnTo>
                <a:lnTo>
                  <a:pt x="14390" y="23660"/>
                </a:lnTo>
                <a:lnTo>
                  <a:pt x="14390" y="23670"/>
                </a:lnTo>
                <a:lnTo>
                  <a:pt x="14400" y="23670"/>
                </a:lnTo>
                <a:lnTo>
                  <a:pt x="14400" y="23660"/>
                </a:lnTo>
                <a:lnTo>
                  <a:pt x="14420" y="23660"/>
                </a:lnTo>
                <a:lnTo>
                  <a:pt x="14430" y="23660"/>
                </a:lnTo>
                <a:lnTo>
                  <a:pt x="14450" y="23660"/>
                </a:lnTo>
                <a:lnTo>
                  <a:pt x="14450" y="23650"/>
                </a:lnTo>
                <a:lnTo>
                  <a:pt x="14460" y="23650"/>
                </a:lnTo>
                <a:lnTo>
                  <a:pt x="14470" y="23650"/>
                </a:lnTo>
                <a:lnTo>
                  <a:pt x="14480" y="23650"/>
                </a:lnTo>
                <a:lnTo>
                  <a:pt x="14490" y="23650"/>
                </a:lnTo>
                <a:lnTo>
                  <a:pt x="14490" y="23640"/>
                </a:lnTo>
                <a:lnTo>
                  <a:pt x="14510" y="23640"/>
                </a:lnTo>
                <a:lnTo>
                  <a:pt x="14510" y="23650"/>
                </a:lnTo>
                <a:lnTo>
                  <a:pt x="14510" y="23660"/>
                </a:lnTo>
                <a:lnTo>
                  <a:pt x="14520" y="23660"/>
                </a:lnTo>
                <a:lnTo>
                  <a:pt x="14520" y="23680"/>
                </a:lnTo>
                <a:lnTo>
                  <a:pt x="14520" y="23690"/>
                </a:lnTo>
                <a:lnTo>
                  <a:pt x="14530" y="23690"/>
                </a:lnTo>
                <a:lnTo>
                  <a:pt x="14520" y="23690"/>
                </a:lnTo>
                <a:lnTo>
                  <a:pt x="14520" y="23700"/>
                </a:lnTo>
                <a:lnTo>
                  <a:pt x="14530" y="23700"/>
                </a:lnTo>
                <a:lnTo>
                  <a:pt x="14530" y="23710"/>
                </a:lnTo>
                <a:lnTo>
                  <a:pt x="14540" y="23710"/>
                </a:lnTo>
                <a:lnTo>
                  <a:pt x="14540" y="23720"/>
                </a:lnTo>
                <a:lnTo>
                  <a:pt x="14540" y="23730"/>
                </a:lnTo>
                <a:lnTo>
                  <a:pt x="14550" y="23730"/>
                </a:lnTo>
                <a:lnTo>
                  <a:pt x="14550" y="23740"/>
                </a:lnTo>
                <a:lnTo>
                  <a:pt x="14560" y="23740"/>
                </a:lnTo>
                <a:lnTo>
                  <a:pt x="14570" y="23740"/>
                </a:lnTo>
                <a:lnTo>
                  <a:pt x="14570" y="23750"/>
                </a:lnTo>
                <a:lnTo>
                  <a:pt x="14590" y="23750"/>
                </a:lnTo>
                <a:lnTo>
                  <a:pt x="14590" y="23740"/>
                </a:lnTo>
                <a:lnTo>
                  <a:pt x="14600" y="23740"/>
                </a:lnTo>
                <a:lnTo>
                  <a:pt x="14590" y="23740"/>
                </a:lnTo>
                <a:lnTo>
                  <a:pt x="14590" y="23730"/>
                </a:lnTo>
                <a:lnTo>
                  <a:pt x="14580" y="23730"/>
                </a:lnTo>
                <a:lnTo>
                  <a:pt x="14580" y="23720"/>
                </a:lnTo>
                <a:lnTo>
                  <a:pt x="14570" y="23720"/>
                </a:lnTo>
                <a:lnTo>
                  <a:pt x="14560" y="23720"/>
                </a:lnTo>
                <a:lnTo>
                  <a:pt x="14560" y="23710"/>
                </a:lnTo>
                <a:lnTo>
                  <a:pt x="14560" y="23700"/>
                </a:lnTo>
                <a:lnTo>
                  <a:pt x="14550" y="23700"/>
                </a:lnTo>
                <a:lnTo>
                  <a:pt x="14550" y="23690"/>
                </a:lnTo>
                <a:lnTo>
                  <a:pt x="14550" y="23680"/>
                </a:lnTo>
                <a:lnTo>
                  <a:pt x="14540" y="23680"/>
                </a:lnTo>
                <a:lnTo>
                  <a:pt x="14550" y="23680"/>
                </a:lnTo>
                <a:lnTo>
                  <a:pt x="14550" y="23670"/>
                </a:lnTo>
                <a:lnTo>
                  <a:pt x="14560" y="23670"/>
                </a:lnTo>
                <a:lnTo>
                  <a:pt x="14560" y="23660"/>
                </a:lnTo>
                <a:lnTo>
                  <a:pt x="14570" y="23660"/>
                </a:lnTo>
                <a:lnTo>
                  <a:pt x="14570" y="23610"/>
                </a:lnTo>
                <a:lnTo>
                  <a:pt x="14570" y="23600"/>
                </a:lnTo>
                <a:lnTo>
                  <a:pt x="14580" y="23600"/>
                </a:lnTo>
                <a:lnTo>
                  <a:pt x="14590" y="23600"/>
                </a:lnTo>
                <a:lnTo>
                  <a:pt x="14600" y="23600"/>
                </a:lnTo>
                <a:lnTo>
                  <a:pt x="14600" y="23590"/>
                </a:lnTo>
                <a:lnTo>
                  <a:pt x="14610" y="23590"/>
                </a:lnTo>
                <a:lnTo>
                  <a:pt x="14610" y="23580"/>
                </a:lnTo>
                <a:lnTo>
                  <a:pt x="14620" y="23580"/>
                </a:lnTo>
                <a:lnTo>
                  <a:pt x="14630" y="23580"/>
                </a:lnTo>
                <a:lnTo>
                  <a:pt x="14630" y="23570"/>
                </a:lnTo>
                <a:lnTo>
                  <a:pt x="14640" y="23570"/>
                </a:lnTo>
                <a:lnTo>
                  <a:pt x="14650" y="23570"/>
                </a:lnTo>
                <a:lnTo>
                  <a:pt x="14650" y="23560"/>
                </a:lnTo>
                <a:lnTo>
                  <a:pt x="14650" y="23550"/>
                </a:lnTo>
                <a:lnTo>
                  <a:pt x="14660" y="23550"/>
                </a:lnTo>
                <a:lnTo>
                  <a:pt x="14660" y="23540"/>
                </a:lnTo>
                <a:lnTo>
                  <a:pt x="14670" y="23540"/>
                </a:lnTo>
                <a:lnTo>
                  <a:pt x="14680" y="23540"/>
                </a:lnTo>
                <a:lnTo>
                  <a:pt x="14680" y="23530"/>
                </a:lnTo>
                <a:lnTo>
                  <a:pt x="14690" y="23530"/>
                </a:lnTo>
                <a:lnTo>
                  <a:pt x="14690" y="23520"/>
                </a:lnTo>
                <a:lnTo>
                  <a:pt x="14700" y="23520"/>
                </a:lnTo>
                <a:lnTo>
                  <a:pt x="14710" y="23520"/>
                </a:lnTo>
                <a:lnTo>
                  <a:pt x="14710" y="23510"/>
                </a:lnTo>
                <a:lnTo>
                  <a:pt x="14720" y="23510"/>
                </a:lnTo>
                <a:lnTo>
                  <a:pt x="14730" y="23510"/>
                </a:lnTo>
                <a:lnTo>
                  <a:pt x="14730" y="23500"/>
                </a:lnTo>
                <a:lnTo>
                  <a:pt x="14740" y="23500"/>
                </a:lnTo>
                <a:lnTo>
                  <a:pt x="14740" y="23490"/>
                </a:lnTo>
                <a:lnTo>
                  <a:pt x="14750" y="23490"/>
                </a:lnTo>
                <a:lnTo>
                  <a:pt x="14750" y="23480"/>
                </a:lnTo>
                <a:lnTo>
                  <a:pt x="14760" y="23480"/>
                </a:lnTo>
                <a:lnTo>
                  <a:pt x="14760" y="23470"/>
                </a:lnTo>
                <a:lnTo>
                  <a:pt x="14770" y="23470"/>
                </a:lnTo>
                <a:lnTo>
                  <a:pt x="14770" y="23460"/>
                </a:lnTo>
                <a:lnTo>
                  <a:pt x="14770" y="23450"/>
                </a:lnTo>
                <a:lnTo>
                  <a:pt x="14780" y="23450"/>
                </a:lnTo>
                <a:lnTo>
                  <a:pt x="14780" y="23440"/>
                </a:lnTo>
                <a:lnTo>
                  <a:pt x="14790" y="23440"/>
                </a:lnTo>
                <a:lnTo>
                  <a:pt x="14790" y="23430"/>
                </a:lnTo>
                <a:lnTo>
                  <a:pt x="14790" y="23420"/>
                </a:lnTo>
                <a:lnTo>
                  <a:pt x="14800" y="23420"/>
                </a:lnTo>
                <a:lnTo>
                  <a:pt x="14800" y="23410"/>
                </a:lnTo>
                <a:lnTo>
                  <a:pt x="14810" y="23410"/>
                </a:lnTo>
                <a:lnTo>
                  <a:pt x="14810" y="23400"/>
                </a:lnTo>
                <a:lnTo>
                  <a:pt x="14820" y="23400"/>
                </a:lnTo>
                <a:lnTo>
                  <a:pt x="14820" y="23390"/>
                </a:lnTo>
                <a:lnTo>
                  <a:pt x="14860" y="23390"/>
                </a:lnTo>
                <a:lnTo>
                  <a:pt x="14870" y="23390"/>
                </a:lnTo>
                <a:lnTo>
                  <a:pt x="14880" y="23390"/>
                </a:lnTo>
                <a:lnTo>
                  <a:pt x="14880" y="23400"/>
                </a:lnTo>
                <a:lnTo>
                  <a:pt x="14890" y="23400"/>
                </a:lnTo>
                <a:lnTo>
                  <a:pt x="14900" y="23400"/>
                </a:lnTo>
                <a:lnTo>
                  <a:pt x="14900" y="23420"/>
                </a:lnTo>
                <a:lnTo>
                  <a:pt x="14910" y="23420"/>
                </a:lnTo>
                <a:lnTo>
                  <a:pt x="14910" y="23430"/>
                </a:lnTo>
                <a:lnTo>
                  <a:pt x="14910" y="23440"/>
                </a:lnTo>
                <a:lnTo>
                  <a:pt x="14910" y="23450"/>
                </a:lnTo>
                <a:lnTo>
                  <a:pt x="14920" y="23450"/>
                </a:lnTo>
                <a:lnTo>
                  <a:pt x="14920" y="23460"/>
                </a:lnTo>
                <a:lnTo>
                  <a:pt x="14920" y="23470"/>
                </a:lnTo>
                <a:lnTo>
                  <a:pt x="14930" y="23470"/>
                </a:lnTo>
                <a:lnTo>
                  <a:pt x="14930" y="23460"/>
                </a:lnTo>
                <a:lnTo>
                  <a:pt x="14940" y="23460"/>
                </a:lnTo>
                <a:lnTo>
                  <a:pt x="14940" y="23450"/>
                </a:lnTo>
                <a:lnTo>
                  <a:pt x="14940" y="23440"/>
                </a:lnTo>
                <a:lnTo>
                  <a:pt x="14940" y="23420"/>
                </a:lnTo>
                <a:lnTo>
                  <a:pt x="14950" y="23420"/>
                </a:lnTo>
                <a:lnTo>
                  <a:pt x="14950" y="23410"/>
                </a:lnTo>
                <a:lnTo>
                  <a:pt x="14960" y="23410"/>
                </a:lnTo>
                <a:lnTo>
                  <a:pt x="14960" y="23400"/>
                </a:lnTo>
                <a:lnTo>
                  <a:pt x="14960" y="23380"/>
                </a:lnTo>
                <a:lnTo>
                  <a:pt x="14970" y="23380"/>
                </a:lnTo>
                <a:lnTo>
                  <a:pt x="14970" y="23370"/>
                </a:lnTo>
                <a:lnTo>
                  <a:pt x="14970" y="23360"/>
                </a:lnTo>
                <a:lnTo>
                  <a:pt x="15000" y="23360"/>
                </a:lnTo>
                <a:lnTo>
                  <a:pt x="15000" y="23370"/>
                </a:lnTo>
                <a:lnTo>
                  <a:pt x="15010" y="23370"/>
                </a:lnTo>
                <a:lnTo>
                  <a:pt x="15010" y="23390"/>
                </a:lnTo>
                <a:lnTo>
                  <a:pt x="15010" y="23400"/>
                </a:lnTo>
                <a:lnTo>
                  <a:pt x="15020" y="23400"/>
                </a:lnTo>
                <a:lnTo>
                  <a:pt x="15020" y="23410"/>
                </a:lnTo>
                <a:lnTo>
                  <a:pt x="15030" y="23410"/>
                </a:lnTo>
                <a:lnTo>
                  <a:pt x="15030" y="23420"/>
                </a:lnTo>
                <a:lnTo>
                  <a:pt x="15030" y="23430"/>
                </a:lnTo>
                <a:lnTo>
                  <a:pt x="15040" y="23430"/>
                </a:lnTo>
                <a:lnTo>
                  <a:pt x="15040" y="23440"/>
                </a:lnTo>
                <a:lnTo>
                  <a:pt x="15050" y="23440"/>
                </a:lnTo>
                <a:lnTo>
                  <a:pt x="15060" y="23440"/>
                </a:lnTo>
                <a:lnTo>
                  <a:pt x="15060" y="23450"/>
                </a:lnTo>
                <a:lnTo>
                  <a:pt x="15090" y="23450"/>
                </a:lnTo>
                <a:lnTo>
                  <a:pt x="15090" y="23440"/>
                </a:lnTo>
                <a:lnTo>
                  <a:pt x="15100" y="23440"/>
                </a:lnTo>
                <a:lnTo>
                  <a:pt x="15120" y="23440"/>
                </a:lnTo>
                <a:lnTo>
                  <a:pt x="15120" y="23430"/>
                </a:lnTo>
                <a:lnTo>
                  <a:pt x="15130" y="23430"/>
                </a:lnTo>
                <a:lnTo>
                  <a:pt x="15140" y="23430"/>
                </a:lnTo>
                <a:lnTo>
                  <a:pt x="15140" y="23420"/>
                </a:lnTo>
                <a:lnTo>
                  <a:pt x="15150" y="23420"/>
                </a:lnTo>
                <a:lnTo>
                  <a:pt x="15150" y="23410"/>
                </a:lnTo>
                <a:lnTo>
                  <a:pt x="15160" y="23410"/>
                </a:lnTo>
                <a:lnTo>
                  <a:pt x="15170" y="23410"/>
                </a:lnTo>
                <a:lnTo>
                  <a:pt x="15170" y="23400"/>
                </a:lnTo>
                <a:lnTo>
                  <a:pt x="15180" y="23400"/>
                </a:lnTo>
                <a:lnTo>
                  <a:pt x="15180" y="23390"/>
                </a:lnTo>
                <a:lnTo>
                  <a:pt x="15180" y="23380"/>
                </a:lnTo>
                <a:lnTo>
                  <a:pt x="15180" y="23370"/>
                </a:lnTo>
                <a:lnTo>
                  <a:pt x="15190" y="23370"/>
                </a:lnTo>
                <a:lnTo>
                  <a:pt x="15200" y="23370"/>
                </a:lnTo>
                <a:lnTo>
                  <a:pt x="15200" y="23360"/>
                </a:lnTo>
                <a:lnTo>
                  <a:pt x="15200" y="23350"/>
                </a:lnTo>
                <a:lnTo>
                  <a:pt x="15210" y="23350"/>
                </a:lnTo>
                <a:lnTo>
                  <a:pt x="15220" y="23350"/>
                </a:lnTo>
                <a:lnTo>
                  <a:pt x="15220" y="23340"/>
                </a:lnTo>
                <a:lnTo>
                  <a:pt x="15240" y="23340"/>
                </a:lnTo>
                <a:close/>
                <a:moveTo>
                  <a:pt x="14960" y="23240"/>
                </a:moveTo>
                <a:lnTo>
                  <a:pt x="14960" y="23250"/>
                </a:lnTo>
                <a:lnTo>
                  <a:pt x="14970" y="23250"/>
                </a:lnTo>
                <a:lnTo>
                  <a:pt x="14970" y="23260"/>
                </a:lnTo>
                <a:lnTo>
                  <a:pt x="14970" y="23290"/>
                </a:lnTo>
                <a:lnTo>
                  <a:pt x="14980" y="23290"/>
                </a:lnTo>
                <a:lnTo>
                  <a:pt x="14970" y="23290"/>
                </a:lnTo>
                <a:lnTo>
                  <a:pt x="14970" y="23300"/>
                </a:lnTo>
                <a:lnTo>
                  <a:pt x="14970" y="23310"/>
                </a:lnTo>
                <a:lnTo>
                  <a:pt x="14960" y="23310"/>
                </a:lnTo>
                <a:lnTo>
                  <a:pt x="14940" y="23310"/>
                </a:lnTo>
                <a:lnTo>
                  <a:pt x="14940" y="23320"/>
                </a:lnTo>
                <a:lnTo>
                  <a:pt x="14940" y="23330"/>
                </a:lnTo>
                <a:lnTo>
                  <a:pt x="14970" y="23330"/>
                </a:lnTo>
                <a:lnTo>
                  <a:pt x="14970" y="23340"/>
                </a:lnTo>
                <a:lnTo>
                  <a:pt x="14960" y="23340"/>
                </a:lnTo>
                <a:lnTo>
                  <a:pt x="14960" y="23350"/>
                </a:lnTo>
                <a:lnTo>
                  <a:pt x="14950" y="23350"/>
                </a:lnTo>
                <a:lnTo>
                  <a:pt x="14940" y="23350"/>
                </a:lnTo>
                <a:lnTo>
                  <a:pt x="14930" y="23350"/>
                </a:lnTo>
                <a:lnTo>
                  <a:pt x="14930" y="23360"/>
                </a:lnTo>
                <a:lnTo>
                  <a:pt x="14910" y="23360"/>
                </a:lnTo>
                <a:lnTo>
                  <a:pt x="14910" y="23370"/>
                </a:lnTo>
                <a:lnTo>
                  <a:pt x="14890" y="23370"/>
                </a:lnTo>
                <a:lnTo>
                  <a:pt x="14860" y="23370"/>
                </a:lnTo>
                <a:lnTo>
                  <a:pt x="14850" y="23370"/>
                </a:lnTo>
                <a:lnTo>
                  <a:pt x="14850" y="23350"/>
                </a:lnTo>
                <a:lnTo>
                  <a:pt x="14850" y="23340"/>
                </a:lnTo>
                <a:lnTo>
                  <a:pt x="14850" y="23330"/>
                </a:lnTo>
                <a:lnTo>
                  <a:pt x="14860" y="23330"/>
                </a:lnTo>
                <a:lnTo>
                  <a:pt x="14860" y="23320"/>
                </a:lnTo>
                <a:lnTo>
                  <a:pt x="14860" y="23310"/>
                </a:lnTo>
                <a:lnTo>
                  <a:pt x="14870" y="23310"/>
                </a:lnTo>
                <a:lnTo>
                  <a:pt x="14870" y="23290"/>
                </a:lnTo>
                <a:lnTo>
                  <a:pt x="14880" y="23290"/>
                </a:lnTo>
                <a:lnTo>
                  <a:pt x="14880" y="23280"/>
                </a:lnTo>
                <a:lnTo>
                  <a:pt x="14910" y="23280"/>
                </a:lnTo>
                <a:lnTo>
                  <a:pt x="14910" y="23270"/>
                </a:lnTo>
                <a:lnTo>
                  <a:pt x="14920" y="23270"/>
                </a:lnTo>
                <a:lnTo>
                  <a:pt x="14930" y="23270"/>
                </a:lnTo>
                <a:lnTo>
                  <a:pt x="14940" y="23270"/>
                </a:lnTo>
                <a:lnTo>
                  <a:pt x="14940" y="23260"/>
                </a:lnTo>
                <a:lnTo>
                  <a:pt x="14940" y="23250"/>
                </a:lnTo>
                <a:lnTo>
                  <a:pt x="14950" y="23250"/>
                </a:lnTo>
                <a:lnTo>
                  <a:pt x="14950" y="23240"/>
                </a:lnTo>
                <a:lnTo>
                  <a:pt x="14960" y="23240"/>
                </a:lnTo>
                <a:close/>
                <a:moveTo>
                  <a:pt x="15460" y="23170"/>
                </a:moveTo>
                <a:lnTo>
                  <a:pt x="15470" y="23170"/>
                </a:lnTo>
                <a:lnTo>
                  <a:pt x="15480" y="23170"/>
                </a:lnTo>
                <a:lnTo>
                  <a:pt x="15480" y="23180"/>
                </a:lnTo>
                <a:lnTo>
                  <a:pt x="15490" y="23180"/>
                </a:lnTo>
                <a:lnTo>
                  <a:pt x="15490" y="23190"/>
                </a:lnTo>
                <a:lnTo>
                  <a:pt x="15490" y="23180"/>
                </a:lnTo>
                <a:lnTo>
                  <a:pt x="15500" y="23180"/>
                </a:lnTo>
                <a:lnTo>
                  <a:pt x="15500" y="23170"/>
                </a:lnTo>
                <a:lnTo>
                  <a:pt x="15520" y="23170"/>
                </a:lnTo>
                <a:lnTo>
                  <a:pt x="15540" y="23170"/>
                </a:lnTo>
                <a:lnTo>
                  <a:pt x="15540" y="23180"/>
                </a:lnTo>
                <a:lnTo>
                  <a:pt x="15550" y="23180"/>
                </a:lnTo>
                <a:lnTo>
                  <a:pt x="15550" y="23190"/>
                </a:lnTo>
                <a:lnTo>
                  <a:pt x="15560" y="23190"/>
                </a:lnTo>
                <a:lnTo>
                  <a:pt x="15560" y="23200"/>
                </a:lnTo>
                <a:lnTo>
                  <a:pt x="15560" y="23210"/>
                </a:lnTo>
                <a:lnTo>
                  <a:pt x="15570" y="23210"/>
                </a:lnTo>
                <a:lnTo>
                  <a:pt x="15570" y="23220"/>
                </a:lnTo>
                <a:lnTo>
                  <a:pt x="15580" y="23220"/>
                </a:lnTo>
                <a:lnTo>
                  <a:pt x="15580" y="23230"/>
                </a:lnTo>
                <a:lnTo>
                  <a:pt x="15580" y="23240"/>
                </a:lnTo>
                <a:lnTo>
                  <a:pt x="15590" y="23240"/>
                </a:lnTo>
                <a:lnTo>
                  <a:pt x="15600" y="23240"/>
                </a:lnTo>
                <a:lnTo>
                  <a:pt x="15600" y="23250"/>
                </a:lnTo>
                <a:lnTo>
                  <a:pt x="15610" y="23250"/>
                </a:lnTo>
                <a:lnTo>
                  <a:pt x="15610" y="23260"/>
                </a:lnTo>
                <a:lnTo>
                  <a:pt x="15620" y="23260"/>
                </a:lnTo>
                <a:lnTo>
                  <a:pt x="15620" y="23270"/>
                </a:lnTo>
                <a:lnTo>
                  <a:pt x="15630" y="23270"/>
                </a:lnTo>
                <a:lnTo>
                  <a:pt x="15640" y="23270"/>
                </a:lnTo>
                <a:lnTo>
                  <a:pt x="15640" y="23280"/>
                </a:lnTo>
                <a:lnTo>
                  <a:pt x="15660" y="23280"/>
                </a:lnTo>
                <a:lnTo>
                  <a:pt x="15660" y="23270"/>
                </a:lnTo>
                <a:lnTo>
                  <a:pt x="15670" y="23270"/>
                </a:lnTo>
                <a:lnTo>
                  <a:pt x="15670" y="23280"/>
                </a:lnTo>
                <a:lnTo>
                  <a:pt x="15690" y="23280"/>
                </a:lnTo>
                <a:lnTo>
                  <a:pt x="15690" y="23270"/>
                </a:lnTo>
                <a:lnTo>
                  <a:pt x="15700" y="23270"/>
                </a:lnTo>
                <a:lnTo>
                  <a:pt x="15710" y="23270"/>
                </a:lnTo>
                <a:lnTo>
                  <a:pt x="15720" y="23270"/>
                </a:lnTo>
                <a:lnTo>
                  <a:pt x="15720" y="23260"/>
                </a:lnTo>
                <a:lnTo>
                  <a:pt x="15740" y="23260"/>
                </a:lnTo>
                <a:lnTo>
                  <a:pt x="15740" y="23270"/>
                </a:lnTo>
                <a:lnTo>
                  <a:pt x="15750" y="23270"/>
                </a:lnTo>
                <a:lnTo>
                  <a:pt x="15770" y="23270"/>
                </a:lnTo>
                <a:lnTo>
                  <a:pt x="15770" y="23280"/>
                </a:lnTo>
                <a:lnTo>
                  <a:pt x="15780" y="23280"/>
                </a:lnTo>
                <a:lnTo>
                  <a:pt x="15780" y="23290"/>
                </a:lnTo>
                <a:lnTo>
                  <a:pt x="15790" y="23290"/>
                </a:lnTo>
                <a:lnTo>
                  <a:pt x="15790" y="23300"/>
                </a:lnTo>
                <a:lnTo>
                  <a:pt x="15800" y="23300"/>
                </a:lnTo>
                <a:lnTo>
                  <a:pt x="15800" y="23310"/>
                </a:lnTo>
                <a:lnTo>
                  <a:pt x="15810" y="23310"/>
                </a:lnTo>
                <a:lnTo>
                  <a:pt x="15820" y="23310"/>
                </a:lnTo>
                <a:lnTo>
                  <a:pt x="15820" y="23320"/>
                </a:lnTo>
                <a:lnTo>
                  <a:pt x="15830" y="23320"/>
                </a:lnTo>
                <a:lnTo>
                  <a:pt x="15830" y="23330"/>
                </a:lnTo>
                <a:lnTo>
                  <a:pt x="15830" y="23340"/>
                </a:lnTo>
                <a:lnTo>
                  <a:pt x="15840" y="23340"/>
                </a:lnTo>
                <a:lnTo>
                  <a:pt x="15840" y="23350"/>
                </a:lnTo>
                <a:lnTo>
                  <a:pt x="15840" y="23380"/>
                </a:lnTo>
                <a:lnTo>
                  <a:pt x="15850" y="23380"/>
                </a:lnTo>
                <a:lnTo>
                  <a:pt x="15850" y="23390"/>
                </a:lnTo>
                <a:lnTo>
                  <a:pt x="15840" y="23390"/>
                </a:lnTo>
                <a:lnTo>
                  <a:pt x="15840" y="23400"/>
                </a:lnTo>
                <a:lnTo>
                  <a:pt x="15840" y="23420"/>
                </a:lnTo>
                <a:lnTo>
                  <a:pt x="15830" y="23420"/>
                </a:lnTo>
                <a:lnTo>
                  <a:pt x="15830" y="23450"/>
                </a:lnTo>
                <a:lnTo>
                  <a:pt x="15840" y="23450"/>
                </a:lnTo>
                <a:lnTo>
                  <a:pt x="15840" y="23470"/>
                </a:lnTo>
                <a:lnTo>
                  <a:pt x="15830" y="23470"/>
                </a:lnTo>
                <a:lnTo>
                  <a:pt x="15830" y="23490"/>
                </a:lnTo>
                <a:lnTo>
                  <a:pt x="15830" y="23500"/>
                </a:lnTo>
                <a:lnTo>
                  <a:pt x="15830" y="23510"/>
                </a:lnTo>
                <a:lnTo>
                  <a:pt x="15820" y="23510"/>
                </a:lnTo>
                <a:lnTo>
                  <a:pt x="15810" y="23510"/>
                </a:lnTo>
                <a:lnTo>
                  <a:pt x="15810" y="23520"/>
                </a:lnTo>
                <a:lnTo>
                  <a:pt x="15810" y="23530"/>
                </a:lnTo>
                <a:lnTo>
                  <a:pt x="15800" y="23530"/>
                </a:lnTo>
                <a:lnTo>
                  <a:pt x="15800" y="23540"/>
                </a:lnTo>
                <a:lnTo>
                  <a:pt x="15800" y="23550"/>
                </a:lnTo>
                <a:lnTo>
                  <a:pt x="15790" y="23550"/>
                </a:lnTo>
                <a:lnTo>
                  <a:pt x="15790" y="23560"/>
                </a:lnTo>
                <a:lnTo>
                  <a:pt x="15780" y="23560"/>
                </a:lnTo>
                <a:lnTo>
                  <a:pt x="15770" y="23560"/>
                </a:lnTo>
                <a:lnTo>
                  <a:pt x="15770" y="23570"/>
                </a:lnTo>
                <a:lnTo>
                  <a:pt x="15770" y="23580"/>
                </a:lnTo>
                <a:lnTo>
                  <a:pt x="15760" y="23580"/>
                </a:lnTo>
                <a:lnTo>
                  <a:pt x="15760" y="23590"/>
                </a:lnTo>
                <a:lnTo>
                  <a:pt x="15750" y="23590"/>
                </a:lnTo>
                <a:lnTo>
                  <a:pt x="15750" y="23600"/>
                </a:lnTo>
                <a:lnTo>
                  <a:pt x="15740" y="23600"/>
                </a:lnTo>
                <a:lnTo>
                  <a:pt x="15740" y="23610"/>
                </a:lnTo>
                <a:lnTo>
                  <a:pt x="15730" y="23610"/>
                </a:lnTo>
                <a:lnTo>
                  <a:pt x="15730" y="23620"/>
                </a:lnTo>
                <a:lnTo>
                  <a:pt x="15730" y="23650"/>
                </a:lnTo>
                <a:lnTo>
                  <a:pt x="15730" y="23670"/>
                </a:lnTo>
                <a:lnTo>
                  <a:pt x="15730" y="23680"/>
                </a:lnTo>
                <a:lnTo>
                  <a:pt x="15720" y="23680"/>
                </a:lnTo>
                <a:lnTo>
                  <a:pt x="15710" y="23680"/>
                </a:lnTo>
                <a:lnTo>
                  <a:pt x="15710" y="23690"/>
                </a:lnTo>
                <a:lnTo>
                  <a:pt x="15690" y="23690"/>
                </a:lnTo>
                <a:lnTo>
                  <a:pt x="15690" y="23700"/>
                </a:lnTo>
                <a:lnTo>
                  <a:pt x="15670" y="23700"/>
                </a:lnTo>
                <a:lnTo>
                  <a:pt x="15670" y="23690"/>
                </a:lnTo>
                <a:lnTo>
                  <a:pt x="15660" y="23690"/>
                </a:lnTo>
                <a:lnTo>
                  <a:pt x="15650" y="23690"/>
                </a:lnTo>
                <a:lnTo>
                  <a:pt x="15650" y="23680"/>
                </a:lnTo>
                <a:lnTo>
                  <a:pt x="15640" y="23680"/>
                </a:lnTo>
                <a:lnTo>
                  <a:pt x="15640" y="23670"/>
                </a:lnTo>
                <a:lnTo>
                  <a:pt x="15630" y="23670"/>
                </a:lnTo>
                <a:lnTo>
                  <a:pt x="15620" y="23670"/>
                </a:lnTo>
                <a:lnTo>
                  <a:pt x="15620" y="23660"/>
                </a:lnTo>
                <a:lnTo>
                  <a:pt x="15610" y="23660"/>
                </a:lnTo>
                <a:lnTo>
                  <a:pt x="15600" y="23660"/>
                </a:lnTo>
                <a:lnTo>
                  <a:pt x="15600" y="23650"/>
                </a:lnTo>
                <a:lnTo>
                  <a:pt x="15590" y="23650"/>
                </a:lnTo>
                <a:lnTo>
                  <a:pt x="15580" y="23650"/>
                </a:lnTo>
                <a:lnTo>
                  <a:pt x="15580" y="23640"/>
                </a:lnTo>
                <a:lnTo>
                  <a:pt x="15570" y="23640"/>
                </a:lnTo>
                <a:lnTo>
                  <a:pt x="15550" y="23640"/>
                </a:lnTo>
                <a:lnTo>
                  <a:pt x="15550" y="23630"/>
                </a:lnTo>
                <a:lnTo>
                  <a:pt x="15540" y="23630"/>
                </a:lnTo>
                <a:lnTo>
                  <a:pt x="15500" y="23630"/>
                </a:lnTo>
                <a:lnTo>
                  <a:pt x="15500" y="23620"/>
                </a:lnTo>
                <a:lnTo>
                  <a:pt x="15490" y="23620"/>
                </a:lnTo>
                <a:lnTo>
                  <a:pt x="15490" y="23590"/>
                </a:lnTo>
                <a:lnTo>
                  <a:pt x="15490" y="23580"/>
                </a:lnTo>
                <a:lnTo>
                  <a:pt x="15490" y="23560"/>
                </a:lnTo>
                <a:lnTo>
                  <a:pt x="15490" y="23520"/>
                </a:lnTo>
                <a:lnTo>
                  <a:pt x="15480" y="23520"/>
                </a:lnTo>
                <a:lnTo>
                  <a:pt x="15480" y="23510"/>
                </a:lnTo>
                <a:lnTo>
                  <a:pt x="15470" y="23510"/>
                </a:lnTo>
                <a:lnTo>
                  <a:pt x="15470" y="23500"/>
                </a:lnTo>
                <a:lnTo>
                  <a:pt x="15460" y="23500"/>
                </a:lnTo>
                <a:lnTo>
                  <a:pt x="15460" y="23490"/>
                </a:lnTo>
                <a:lnTo>
                  <a:pt x="15460" y="23480"/>
                </a:lnTo>
                <a:lnTo>
                  <a:pt x="15450" y="23480"/>
                </a:lnTo>
                <a:lnTo>
                  <a:pt x="15450" y="23470"/>
                </a:lnTo>
                <a:lnTo>
                  <a:pt x="15440" y="23470"/>
                </a:lnTo>
                <a:lnTo>
                  <a:pt x="15440" y="23460"/>
                </a:lnTo>
                <a:lnTo>
                  <a:pt x="15430" y="23460"/>
                </a:lnTo>
                <a:lnTo>
                  <a:pt x="15430" y="23450"/>
                </a:lnTo>
                <a:lnTo>
                  <a:pt x="15420" y="23450"/>
                </a:lnTo>
                <a:lnTo>
                  <a:pt x="15420" y="23440"/>
                </a:lnTo>
                <a:lnTo>
                  <a:pt x="15410" y="23440"/>
                </a:lnTo>
                <a:lnTo>
                  <a:pt x="15410" y="23430"/>
                </a:lnTo>
                <a:lnTo>
                  <a:pt x="15400" y="23430"/>
                </a:lnTo>
                <a:lnTo>
                  <a:pt x="15400" y="23420"/>
                </a:lnTo>
                <a:lnTo>
                  <a:pt x="15400" y="23410"/>
                </a:lnTo>
                <a:lnTo>
                  <a:pt x="15390" y="23410"/>
                </a:lnTo>
                <a:lnTo>
                  <a:pt x="15390" y="23400"/>
                </a:lnTo>
                <a:lnTo>
                  <a:pt x="15380" y="23400"/>
                </a:lnTo>
                <a:lnTo>
                  <a:pt x="15370" y="23400"/>
                </a:lnTo>
                <a:lnTo>
                  <a:pt x="15370" y="23390"/>
                </a:lnTo>
                <a:lnTo>
                  <a:pt x="15370" y="23380"/>
                </a:lnTo>
                <a:lnTo>
                  <a:pt x="15360" y="23380"/>
                </a:lnTo>
                <a:lnTo>
                  <a:pt x="15350" y="23380"/>
                </a:lnTo>
                <a:lnTo>
                  <a:pt x="15350" y="23370"/>
                </a:lnTo>
                <a:lnTo>
                  <a:pt x="15340" y="23370"/>
                </a:lnTo>
                <a:lnTo>
                  <a:pt x="15330" y="23370"/>
                </a:lnTo>
                <a:lnTo>
                  <a:pt x="15320" y="23370"/>
                </a:lnTo>
                <a:lnTo>
                  <a:pt x="15320" y="23360"/>
                </a:lnTo>
                <a:lnTo>
                  <a:pt x="15310" y="23360"/>
                </a:lnTo>
                <a:lnTo>
                  <a:pt x="15310" y="23350"/>
                </a:lnTo>
                <a:lnTo>
                  <a:pt x="15300" y="23350"/>
                </a:lnTo>
                <a:lnTo>
                  <a:pt x="15300" y="23340"/>
                </a:lnTo>
                <a:lnTo>
                  <a:pt x="15290" y="23340"/>
                </a:lnTo>
                <a:lnTo>
                  <a:pt x="15280" y="23340"/>
                </a:lnTo>
                <a:lnTo>
                  <a:pt x="15280" y="23330"/>
                </a:lnTo>
                <a:lnTo>
                  <a:pt x="15270" y="23330"/>
                </a:lnTo>
                <a:lnTo>
                  <a:pt x="15260" y="23330"/>
                </a:lnTo>
                <a:lnTo>
                  <a:pt x="15260" y="23320"/>
                </a:lnTo>
                <a:lnTo>
                  <a:pt x="15250" y="23320"/>
                </a:lnTo>
                <a:lnTo>
                  <a:pt x="15210" y="23320"/>
                </a:lnTo>
                <a:lnTo>
                  <a:pt x="15210" y="23330"/>
                </a:lnTo>
                <a:lnTo>
                  <a:pt x="15200" y="23330"/>
                </a:lnTo>
                <a:lnTo>
                  <a:pt x="15190" y="23330"/>
                </a:lnTo>
                <a:lnTo>
                  <a:pt x="15190" y="23340"/>
                </a:lnTo>
                <a:lnTo>
                  <a:pt x="15180" y="23340"/>
                </a:lnTo>
                <a:lnTo>
                  <a:pt x="15180" y="23350"/>
                </a:lnTo>
                <a:lnTo>
                  <a:pt x="15170" y="23350"/>
                </a:lnTo>
                <a:lnTo>
                  <a:pt x="15170" y="23360"/>
                </a:lnTo>
                <a:lnTo>
                  <a:pt x="15160" y="23360"/>
                </a:lnTo>
                <a:lnTo>
                  <a:pt x="15150" y="23360"/>
                </a:lnTo>
                <a:lnTo>
                  <a:pt x="15150" y="23370"/>
                </a:lnTo>
                <a:lnTo>
                  <a:pt x="15140" y="23370"/>
                </a:lnTo>
                <a:lnTo>
                  <a:pt x="15140" y="23380"/>
                </a:lnTo>
                <a:lnTo>
                  <a:pt x="15130" y="23380"/>
                </a:lnTo>
                <a:lnTo>
                  <a:pt x="15130" y="23370"/>
                </a:lnTo>
                <a:lnTo>
                  <a:pt x="15120" y="23370"/>
                </a:lnTo>
                <a:lnTo>
                  <a:pt x="15110" y="23370"/>
                </a:lnTo>
                <a:lnTo>
                  <a:pt x="15110" y="23360"/>
                </a:lnTo>
                <a:lnTo>
                  <a:pt x="15110" y="23350"/>
                </a:lnTo>
                <a:lnTo>
                  <a:pt x="15100" y="23350"/>
                </a:lnTo>
                <a:lnTo>
                  <a:pt x="15090" y="23350"/>
                </a:lnTo>
                <a:lnTo>
                  <a:pt x="15090" y="23340"/>
                </a:lnTo>
                <a:lnTo>
                  <a:pt x="15080" y="23340"/>
                </a:lnTo>
                <a:lnTo>
                  <a:pt x="15080" y="23330"/>
                </a:lnTo>
                <a:lnTo>
                  <a:pt x="15080" y="23320"/>
                </a:lnTo>
                <a:lnTo>
                  <a:pt x="15070" y="23320"/>
                </a:lnTo>
                <a:lnTo>
                  <a:pt x="15070" y="23310"/>
                </a:lnTo>
                <a:lnTo>
                  <a:pt x="15060" y="23310"/>
                </a:lnTo>
                <a:lnTo>
                  <a:pt x="15040" y="23310"/>
                </a:lnTo>
                <a:lnTo>
                  <a:pt x="15030" y="23310"/>
                </a:lnTo>
                <a:lnTo>
                  <a:pt x="15030" y="23300"/>
                </a:lnTo>
                <a:lnTo>
                  <a:pt x="15020" y="23300"/>
                </a:lnTo>
                <a:lnTo>
                  <a:pt x="15020" y="23260"/>
                </a:lnTo>
                <a:lnTo>
                  <a:pt x="15010" y="23260"/>
                </a:lnTo>
                <a:lnTo>
                  <a:pt x="15010" y="23250"/>
                </a:lnTo>
                <a:lnTo>
                  <a:pt x="15010" y="23230"/>
                </a:lnTo>
                <a:lnTo>
                  <a:pt x="15000" y="23230"/>
                </a:lnTo>
                <a:lnTo>
                  <a:pt x="15000" y="23220"/>
                </a:lnTo>
                <a:lnTo>
                  <a:pt x="14990" y="23220"/>
                </a:lnTo>
                <a:lnTo>
                  <a:pt x="14990" y="23210"/>
                </a:lnTo>
                <a:lnTo>
                  <a:pt x="14940" y="23210"/>
                </a:lnTo>
                <a:lnTo>
                  <a:pt x="14940" y="23220"/>
                </a:lnTo>
                <a:lnTo>
                  <a:pt x="14930" y="23220"/>
                </a:lnTo>
                <a:lnTo>
                  <a:pt x="14920" y="23220"/>
                </a:lnTo>
                <a:lnTo>
                  <a:pt x="14920" y="23230"/>
                </a:lnTo>
                <a:lnTo>
                  <a:pt x="14910" y="23230"/>
                </a:lnTo>
                <a:lnTo>
                  <a:pt x="14910" y="23240"/>
                </a:lnTo>
                <a:lnTo>
                  <a:pt x="14900" y="23240"/>
                </a:lnTo>
                <a:lnTo>
                  <a:pt x="14890" y="23240"/>
                </a:lnTo>
                <a:lnTo>
                  <a:pt x="14890" y="23250"/>
                </a:lnTo>
                <a:lnTo>
                  <a:pt x="14880" y="23250"/>
                </a:lnTo>
                <a:lnTo>
                  <a:pt x="14880" y="23260"/>
                </a:lnTo>
                <a:lnTo>
                  <a:pt x="14870" y="23260"/>
                </a:lnTo>
                <a:lnTo>
                  <a:pt x="14870" y="23270"/>
                </a:lnTo>
                <a:lnTo>
                  <a:pt x="14860" y="23270"/>
                </a:lnTo>
                <a:lnTo>
                  <a:pt x="14860" y="23280"/>
                </a:lnTo>
                <a:lnTo>
                  <a:pt x="14850" y="23280"/>
                </a:lnTo>
                <a:lnTo>
                  <a:pt x="14840" y="23280"/>
                </a:lnTo>
                <a:lnTo>
                  <a:pt x="14840" y="23290"/>
                </a:lnTo>
                <a:lnTo>
                  <a:pt x="14830" y="23290"/>
                </a:lnTo>
                <a:lnTo>
                  <a:pt x="14830" y="23300"/>
                </a:lnTo>
                <a:lnTo>
                  <a:pt x="14820" y="23300"/>
                </a:lnTo>
                <a:lnTo>
                  <a:pt x="14820" y="23310"/>
                </a:lnTo>
                <a:lnTo>
                  <a:pt x="14810" y="23310"/>
                </a:lnTo>
                <a:lnTo>
                  <a:pt x="14810" y="23320"/>
                </a:lnTo>
                <a:lnTo>
                  <a:pt x="14810" y="23330"/>
                </a:lnTo>
                <a:lnTo>
                  <a:pt x="14800" y="23330"/>
                </a:lnTo>
                <a:lnTo>
                  <a:pt x="14800" y="23340"/>
                </a:lnTo>
                <a:lnTo>
                  <a:pt x="14790" y="23340"/>
                </a:lnTo>
                <a:lnTo>
                  <a:pt x="14790" y="23350"/>
                </a:lnTo>
                <a:lnTo>
                  <a:pt x="14790" y="23360"/>
                </a:lnTo>
                <a:lnTo>
                  <a:pt x="14790" y="23370"/>
                </a:lnTo>
                <a:lnTo>
                  <a:pt x="14780" y="23370"/>
                </a:lnTo>
                <a:lnTo>
                  <a:pt x="14780" y="23380"/>
                </a:lnTo>
                <a:lnTo>
                  <a:pt x="14770" y="23380"/>
                </a:lnTo>
                <a:lnTo>
                  <a:pt x="14770" y="23390"/>
                </a:lnTo>
                <a:lnTo>
                  <a:pt x="14770" y="23400"/>
                </a:lnTo>
                <a:lnTo>
                  <a:pt x="14760" y="23400"/>
                </a:lnTo>
                <a:lnTo>
                  <a:pt x="14760" y="23410"/>
                </a:lnTo>
                <a:lnTo>
                  <a:pt x="14760" y="23420"/>
                </a:lnTo>
                <a:lnTo>
                  <a:pt x="14750" y="23420"/>
                </a:lnTo>
                <a:lnTo>
                  <a:pt x="14750" y="23440"/>
                </a:lnTo>
                <a:lnTo>
                  <a:pt x="14740" y="23440"/>
                </a:lnTo>
                <a:lnTo>
                  <a:pt x="14740" y="23450"/>
                </a:lnTo>
                <a:lnTo>
                  <a:pt x="14730" y="23450"/>
                </a:lnTo>
                <a:lnTo>
                  <a:pt x="14730" y="23460"/>
                </a:lnTo>
                <a:lnTo>
                  <a:pt x="14720" y="23460"/>
                </a:lnTo>
                <a:lnTo>
                  <a:pt x="14720" y="23470"/>
                </a:lnTo>
                <a:lnTo>
                  <a:pt x="14710" y="23470"/>
                </a:lnTo>
                <a:lnTo>
                  <a:pt x="14700" y="23470"/>
                </a:lnTo>
                <a:lnTo>
                  <a:pt x="14700" y="23480"/>
                </a:lnTo>
                <a:lnTo>
                  <a:pt x="14690" y="23480"/>
                </a:lnTo>
                <a:lnTo>
                  <a:pt x="14690" y="23490"/>
                </a:lnTo>
                <a:lnTo>
                  <a:pt x="14670" y="23490"/>
                </a:lnTo>
                <a:lnTo>
                  <a:pt x="14670" y="23500"/>
                </a:lnTo>
                <a:lnTo>
                  <a:pt x="14660" y="23500"/>
                </a:lnTo>
                <a:lnTo>
                  <a:pt x="14660" y="23510"/>
                </a:lnTo>
                <a:lnTo>
                  <a:pt x="14640" y="23510"/>
                </a:lnTo>
                <a:lnTo>
                  <a:pt x="14630" y="23510"/>
                </a:lnTo>
                <a:lnTo>
                  <a:pt x="14630" y="23520"/>
                </a:lnTo>
                <a:lnTo>
                  <a:pt x="14620" y="23520"/>
                </a:lnTo>
                <a:lnTo>
                  <a:pt x="14620" y="23530"/>
                </a:lnTo>
                <a:lnTo>
                  <a:pt x="14610" y="23530"/>
                </a:lnTo>
                <a:lnTo>
                  <a:pt x="14600" y="23530"/>
                </a:lnTo>
                <a:lnTo>
                  <a:pt x="14600" y="23540"/>
                </a:lnTo>
                <a:lnTo>
                  <a:pt x="14590" y="23540"/>
                </a:lnTo>
                <a:lnTo>
                  <a:pt x="14580" y="23540"/>
                </a:lnTo>
                <a:lnTo>
                  <a:pt x="14580" y="23550"/>
                </a:lnTo>
                <a:lnTo>
                  <a:pt x="14570" y="23550"/>
                </a:lnTo>
                <a:lnTo>
                  <a:pt x="14560" y="23550"/>
                </a:lnTo>
                <a:lnTo>
                  <a:pt x="14560" y="23560"/>
                </a:lnTo>
                <a:lnTo>
                  <a:pt x="14550" y="23560"/>
                </a:lnTo>
                <a:lnTo>
                  <a:pt x="14540" y="23560"/>
                </a:lnTo>
                <a:lnTo>
                  <a:pt x="14540" y="23570"/>
                </a:lnTo>
                <a:lnTo>
                  <a:pt x="14530" y="23570"/>
                </a:lnTo>
                <a:lnTo>
                  <a:pt x="14520" y="23570"/>
                </a:lnTo>
                <a:lnTo>
                  <a:pt x="14520" y="23580"/>
                </a:lnTo>
                <a:lnTo>
                  <a:pt x="14510" y="23580"/>
                </a:lnTo>
                <a:lnTo>
                  <a:pt x="14510" y="23590"/>
                </a:lnTo>
                <a:lnTo>
                  <a:pt x="14500" y="23590"/>
                </a:lnTo>
                <a:lnTo>
                  <a:pt x="14490" y="23590"/>
                </a:lnTo>
                <a:lnTo>
                  <a:pt x="14490" y="23600"/>
                </a:lnTo>
                <a:lnTo>
                  <a:pt x="14470" y="23600"/>
                </a:lnTo>
                <a:lnTo>
                  <a:pt x="14430" y="23600"/>
                </a:lnTo>
                <a:lnTo>
                  <a:pt x="14430" y="23610"/>
                </a:lnTo>
                <a:lnTo>
                  <a:pt x="14390" y="23610"/>
                </a:lnTo>
                <a:lnTo>
                  <a:pt x="14380" y="23610"/>
                </a:lnTo>
                <a:lnTo>
                  <a:pt x="14380" y="23600"/>
                </a:lnTo>
                <a:lnTo>
                  <a:pt x="14360" y="23600"/>
                </a:lnTo>
                <a:lnTo>
                  <a:pt x="14340" y="23600"/>
                </a:lnTo>
                <a:lnTo>
                  <a:pt x="14340" y="23590"/>
                </a:lnTo>
                <a:lnTo>
                  <a:pt x="14330" y="23590"/>
                </a:lnTo>
                <a:lnTo>
                  <a:pt x="14320" y="23590"/>
                </a:lnTo>
                <a:lnTo>
                  <a:pt x="14320" y="23580"/>
                </a:lnTo>
                <a:lnTo>
                  <a:pt x="14320" y="23570"/>
                </a:lnTo>
                <a:lnTo>
                  <a:pt x="14320" y="23560"/>
                </a:lnTo>
                <a:lnTo>
                  <a:pt x="14320" y="23530"/>
                </a:lnTo>
                <a:lnTo>
                  <a:pt x="14310" y="23530"/>
                </a:lnTo>
                <a:lnTo>
                  <a:pt x="14310" y="23520"/>
                </a:lnTo>
                <a:lnTo>
                  <a:pt x="14310" y="23510"/>
                </a:lnTo>
                <a:lnTo>
                  <a:pt x="14300" y="23510"/>
                </a:lnTo>
                <a:lnTo>
                  <a:pt x="14300" y="23500"/>
                </a:lnTo>
                <a:lnTo>
                  <a:pt x="14300" y="23490"/>
                </a:lnTo>
                <a:lnTo>
                  <a:pt x="14290" y="23490"/>
                </a:lnTo>
                <a:lnTo>
                  <a:pt x="14290" y="23470"/>
                </a:lnTo>
                <a:lnTo>
                  <a:pt x="14300" y="23470"/>
                </a:lnTo>
                <a:lnTo>
                  <a:pt x="14300" y="23460"/>
                </a:lnTo>
                <a:lnTo>
                  <a:pt x="14290" y="23460"/>
                </a:lnTo>
                <a:lnTo>
                  <a:pt x="14290" y="23440"/>
                </a:lnTo>
                <a:lnTo>
                  <a:pt x="14290" y="23430"/>
                </a:lnTo>
                <a:lnTo>
                  <a:pt x="14300" y="23430"/>
                </a:lnTo>
                <a:lnTo>
                  <a:pt x="14300" y="23420"/>
                </a:lnTo>
                <a:lnTo>
                  <a:pt x="14310" y="23420"/>
                </a:lnTo>
                <a:lnTo>
                  <a:pt x="14320" y="23420"/>
                </a:lnTo>
                <a:lnTo>
                  <a:pt x="14320" y="23410"/>
                </a:lnTo>
                <a:lnTo>
                  <a:pt x="14330" y="23410"/>
                </a:lnTo>
                <a:lnTo>
                  <a:pt x="14350" y="23410"/>
                </a:lnTo>
                <a:lnTo>
                  <a:pt x="14350" y="23400"/>
                </a:lnTo>
                <a:lnTo>
                  <a:pt x="14360" y="23400"/>
                </a:lnTo>
                <a:lnTo>
                  <a:pt x="14380" y="23400"/>
                </a:lnTo>
                <a:lnTo>
                  <a:pt x="14380" y="23390"/>
                </a:lnTo>
                <a:lnTo>
                  <a:pt x="14380" y="23400"/>
                </a:lnTo>
                <a:lnTo>
                  <a:pt x="14390" y="23400"/>
                </a:lnTo>
                <a:lnTo>
                  <a:pt x="14390" y="23390"/>
                </a:lnTo>
                <a:lnTo>
                  <a:pt x="14510" y="23390"/>
                </a:lnTo>
                <a:lnTo>
                  <a:pt x="14520" y="23390"/>
                </a:lnTo>
                <a:lnTo>
                  <a:pt x="14520" y="23380"/>
                </a:lnTo>
                <a:lnTo>
                  <a:pt x="14540" y="23380"/>
                </a:lnTo>
                <a:lnTo>
                  <a:pt x="14550" y="23380"/>
                </a:lnTo>
                <a:lnTo>
                  <a:pt x="14550" y="23370"/>
                </a:lnTo>
                <a:lnTo>
                  <a:pt x="14570" y="23370"/>
                </a:lnTo>
                <a:lnTo>
                  <a:pt x="14580" y="23370"/>
                </a:lnTo>
                <a:lnTo>
                  <a:pt x="14580" y="23360"/>
                </a:lnTo>
                <a:lnTo>
                  <a:pt x="14590" y="23360"/>
                </a:lnTo>
                <a:lnTo>
                  <a:pt x="14590" y="23350"/>
                </a:lnTo>
                <a:lnTo>
                  <a:pt x="14600" y="23350"/>
                </a:lnTo>
                <a:lnTo>
                  <a:pt x="14600" y="23340"/>
                </a:lnTo>
                <a:lnTo>
                  <a:pt x="14610" y="23340"/>
                </a:lnTo>
                <a:lnTo>
                  <a:pt x="14630" y="23340"/>
                </a:lnTo>
                <a:lnTo>
                  <a:pt x="14630" y="23350"/>
                </a:lnTo>
                <a:lnTo>
                  <a:pt x="14640" y="23350"/>
                </a:lnTo>
                <a:lnTo>
                  <a:pt x="14640" y="23320"/>
                </a:lnTo>
                <a:lnTo>
                  <a:pt x="14640" y="23300"/>
                </a:lnTo>
                <a:lnTo>
                  <a:pt x="14650" y="23300"/>
                </a:lnTo>
                <a:lnTo>
                  <a:pt x="14650" y="23290"/>
                </a:lnTo>
                <a:lnTo>
                  <a:pt x="14650" y="23270"/>
                </a:lnTo>
                <a:lnTo>
                  <a:pt x="14660" y="23270"/>
                </a:lnTo>
                <a:lnTo>
                  <a:pt x="14660" y="23240"/>
                </a:lnTo>
                <a:lnTo>
                  <a:pt x="14660" y="23230"/>
                </a:lnTo>
                <a:lnTo>
                  <a:pt x="14670" y="23230"/>
                </a:lnTo>
                <a:lnTo>
                  <a:pt x="14670" y="23220"/>
                </a:lnTo>
                <a:lnTo>
                  <a:pt x="14670" y="23210"/>
                </a:lnTo>
                <a:lnTo>
                  <a:pt x="14680" y="23210"/>
                </a:lnTo>
                <a:lnTo>
                  <a:pt x="14680" y="23220"/>
                </a:lnTo>
                <a:lnTo>
                  <a:pt x="14680" y="23210"/>
                </a:lnTo>
                <a:lnTo>
                  <a:pt x="14710" y="23210"/>
                </a:lnTo>
                <a:lnTo>
                  <a:pt x="14710" y="23220"/>
                </a:lnTo>
                <a:lnTo>
                  <a:pt x="14730" y="23220"/>
                </a:lnTo>
                <a:lnTo>
                  <a:pt x="14730" y="23230"/>
                </a:lnTo>
                <a:lnTo>
                  <a:pt x="14750" y="23230"/>
                </a:lnTo>
                <a:lnTo>
                  <a:pt x="14770" y="23230"/>
                </a:lnTo>
                <a:lnTo>
                  <a:pt x="14810" y="23230"/>
                </a:lnTo>
                <a:lnTo>
                  <a:pt x="14850" y="23230"/>
                </a:lnTo>
                <a:lnTo>
                  <a:pt x="14850" y="23220"/>
                </a:lnTo>
                <a:lnTo>
                  <a:pt x="14870" y="23220"/>
                </a:lnTo>
                <a:lnTo>
                  <a:pt x="14900" y="23220"/>
                </a:lnTo>
                <a:lnTo>
                  <a:pt x="14900" y="23210"/>
                </a:lnTo>
                <a:lnTo>
                  <a:pt x="14910" y="23210"/>
                </a:lnTo>
                <a:lnTo>
                  <a:pt x="14920" y="23210"/>
                </a:lnTo>
                <a:lnTo>
                  <a:pt x="14920" y="23200"/>
                </a:lnTo>
                <a:lnTo>
                  <a:pt x="14940" y="23200"/>
                </a:lnTo>
                <a:lnTo>
                  <a:pt x="14950" y="23200"/>
                </a:lnTo>
                <a:lnTo>
                  <a:pt x="14950" y="23190"/>
                </a:lnTo>
                <a:lnTo>
                  <a:pt x="14970" y="23190"/>
                </a:lnTo>
                <a:lnTo>
                  <a:pt x="14990" y="23190"/>
                </a:lnTo>
                <a:lnTo>
                  <a:pt x="15000" y="23190"/>
                </a:lnTo>
                <a:lnTo>
                  <a:pt x="15000" y="23180"/>
                </a:lnTo>
                <a:lnTo>
                  <a:pt x="15020" y="23180"/>
                </a:lnTo>
                <a:lnTo>
                  <a:pt x="15080" y="23180"/>
                </a:lnTo>
                <a:lnTo>
                  <a:pt x="15080" y="23170"/>
                </a:lnTo>
                <a:lnTo>
                  <a:pt x="15130" y="23170"/>
                </a:lnTo>
                <a:lnTo>
                  <a:pt x="15130" y="23180"/>
                </a:lnTo>
                <a:lnTo>
                  <a:pt x="15150" y="23180"/>
                </a:lnTo>
                <a:lnTo>
                  <a:pt x="15180" y="23180"/>
                </a:lnTo>
                <a:lnTo>
                  <a:pt x="15180" y="23190"/>
                </a:lnTo>
                <a:lnTo>
                  <a:pt x="15200" y="23190"/>
                </a:lnTo>
                <a:lnTo>
                  <a:pt x="15200" y="23200"/>
                </a:lnTo>
                <a:lnTo>
                  <a:pt x="15220" y="23200"/>
                </a:lnTo>
                <a:lnTo>
                  <a:pt x="15240" y="23200"/>
                </a:lnTo>
                <a:lnTo>
                  <a:pt x="15240" y="23210"/>
                </a:lnTo>
                <a:lnTo>
                  <a:pt x="15250" y="23210"/>
                </a:lnTo>
                <a:lnTo>
                  <a:pt x="15250" y="23220"/>
                </a:lnTo>
                <a:lnTo>
                  <a:pt x="15270" y="23220"/>
                </a:lnTo>
                <a:lnTo>
                  <a:pt x="15270" y="23230"/>
                </a:lnTo>
                <a:lnTo>
                  <a:pt x="15280" y="23230"/>
                </a:lnTo>
                <a:lnTo>
                  <a:pt x="15290" y="23230"/>
                </a:lnTo>
                <a:lnTo>
                  <a:pt x="15290" y="23240"/>
                </a:lnTo>
                <a:lnTo>
                  <a:pt x="15310" y="23240"/>
                </a:lnTo>
                <a:lnTo>
                  <a:pt x="15340" y="23240"/>
                </a:lnTo>
                <a:lnTo>
                  <a:pt x="15340" y="23230"/>
                </a:lnTo>
                <a:lnTo>
                  <a:pt x="15350" y="23230"/>
                </a:lnTo>
                <a:lnTo>
                  <a:pt x="15350" y="23220"/>
                </a:lnTo>
                <a:lnTo>
                  <a:pt x="15360" y="23220"/>
                </a:lnTo>
                <a:lnTo>
                  <a:pt x="15360" y="23210"/>
                </a:lnTo>
                <a:lnTo>
                  <a:pt x="15370" y="23210"/>
                </a:lnTo>
                <a:lnTo>
                  <a:pt x="15370" y="23200"/>
                </a:lnTo>
                <a:lnTo>
                  <a:pt x="15380" y="23200"/>
                </a:lnTo>
                <a:lnTo>
                  <a:pt x="15390" y="23200"/>
                </a:lnTo>
                <a:lnTo>
                  <a:pt x="15390" y="23190"/>
                </a:lnTo>
                <a:lnTo>
                  <a:pt x="15400" y="23190"/>
                </a:lnTo>
                <a:lnTo>
                  <a:pt x="15400" y="23180"/>
                </a:lnTo>
                <a:lnTo>
                  <a:pt x="15400" y="23170"/>
                </a:lnTo>
                <a:lnTo>
                  <a:pt x="15410" y="23170"/>
                </a:lnTo>
                <a:lnTo>
                  <a:pt x="15420" y="23170"/>
                </a:lnTo>
                <a:lnTo>
                  <a:pt x="15430" y="23170"/>
                </a:lnTo>
                <a:lnTo>
                  <a:pt x="15450" y="23170"/>
                </a:lnTo>
                <a:lnTo>
                  <a:pt x="15460" y="23170"/>
                </a:lnTo>
                <a:close/>
                <a:moveTo>
                  <a:pt x="14130" y="23120"/>
                </a:moveTo>
                <a:lnTo>
                  <a:pt x="14130" y="23130"/>
                </a:lnTo>
                <a:lnTo>
                  <a:pt x="14140" y="23130"/>
                </a:lnTo>
                <a:lnTo>
                  <a:pt x="14140" y="23140"/>
                </a:lnTo>
                <a:lnTo>
                  <a:pt x="14150" y="23140"/>
                </a:lnTo>
                <a:lnTo>
                  <a:pt x="14150" y="23150"/>
                </a:lnTo>
                <a:lnTo>
                  <a:pt x="14140" y="23150"/>
                </a:lnTo>
                <a:lnTo>
                  <a:pt x="14140" y="23160"/>
                </a:lnTo>
                <a:lnTo>
                  <a:pt x="14120" y="23160"/>
                </a:lnTo>
                <a:lnTo>
                  <a:pt x="14120" y="23170"/>
                </a:lnTo>
                <a:lnTo>
                  <a:pt x="14110" y="23170"/>
                </a:lnTo>
                <a:lnTo>
                  <a:pt x="14110" y="23180"/>
                </a:lnTo>
                <a:lnTo>
                  <a:pt x="14100" y="23180"/>
                </a:lnTo>
                <a:lnTo>
                  <a:pt x="14100" y="23170"/>
                </a:lnTo>
                <a:lnTo>
                  <a:pt x="14090" y="23170"/>
                </a:lnTo>
                <a:lnTo>
                  <a:pt x="14090" y="23160"/>
                </a:lnTo>
                <a:lnTo>
                  <a:pt x="14100" y="23160"/>
                </a:lnTo>
                <a:lnTo>
                  <a:pt x="14100" y="23150"/>
                </a:lnTo>
                <a:lnTo>
                  <a:pt x="14110" y="23150"/>
                </a:lnTo>
                <a:lnTo>
                  <a:pt x="14110" y="23140"/>
                </a:lnTo>
                <a:lnTo>
                  <a:pt x="14110" y="23130"/>
                </a:lnTo>
                <a:lnTo>
                  <a:pt x="14120" y="23130"/>
                </a:lnTo>
                <a:lnTo>
                  <a:pt x="14120" y="23120"/>
                </a:lnTo>
                <a:lnTo>
                  <a:pt x="14130" y="23120"/>
                </a:lnTo>
                <a:close/>
                <a:moveTo>
                  <a:pt x="15680" y="22740"/>
                </a:moveTo>
                <a:lnTo>
                  <a:pt x="15680" y="22750"/>
                </a:lnTo>
                <a:lnTo>
                  <a:pt x="15700" y="22750"/>
                </a:lnTo>
                <a:lnTo>
                  <a:pt x="15710" y="22750"/>
                </a:lnTo>
                <a:lnTo>
                  <a:pt x="15710" y="22760"/>
                </a:lnTo>
                <a:lnTo>
                  <a:pt x="15720" y="22760"/>
                </a:lnTo>
                <a:lnTo>
                  <a:pt x="15720" y="22770"/>
                </a:lnTo>
                <a:lnTo>
                  <a:pt x="15730" y="22770"/>
                </a:lnTo>
                <a:lnTo>
                  <a:pt x="15730" y="22780"/>
                </a:lnTo>
                <a:lnTo>
                  <a:pt x="15740" y="22780"/>
                </a:lnTo>
                <a:lnTo>
                  <a:pt x="15740" y="22790"/>
                </a:lnTo>
                <a:lnTo>
                  <a:pt x="15750" y="22790"/>
                </a:lnTo>
                <a:lnTo>
                  <a:pt x="15760" y="22790"/>
                </a:lnTo>
                <a:lnTo>
                  <a:pt x="15760" y="22800"/>
                </a:lnTo>
                <a:lnTo>
                  <a:pt x="15790" y="22800"/>
                </a:lnTo>
                <a:lnTo>
                  <a:pt x="15790" y="22810"/>
                </a:lnTo>
                <a:lnTo>
                  <a:pt x="15800" y="22810"/>
                </a:lnTo>
                <a:lnTo>
                  <a:pt x="15820" y="22810"/>
                </a:lnTo>
                <a:lnTo>
                  <a:pt x="15820" y="22820"/>
                </a:lnTo>
                <a:lnTo>
                  <a:pt x="15830" y="22820"/>
                </a:lnTo>
                <a:lnTo>
                  <a:pt x="15860" y="22820"/>
                </a:lnTo>
                <a:lnTo>
                  <a:pt x="15860" y="22830"/>
                </a:lnTo>
                <a:lnTo>
                  <a:pt x="15870" y="22830"/>
                </a:lnTo>
                <a:lnTo>
                  <a:pt x="15870" y="22820"/>
                </a:lnTo>
                <a:lnTo>
                  <a:pt x="15880" y="22820"/>
                </a:lnTo>
                <a:lnTo>
                  <a:pt x="15890" y="22820"/>
                </a:lnTo>
                <a:lnTo>
                  <a:pt x="15920" y="22820"/>
                </a:lnTo>
                <a:lnTo>
                  <a:pt x="15930" y="22820"/>
                </a:lnTo>
                <a:lnTo>
                  <a:pt x="15930" y="22830"/>
                </a:lnTo>
                <a:lnTo>
                  <a:pt x="15940" y="22830"/>
                </a:lnTo>
                <a:lnTo>
                  <a:pt x="15940" y="22840"/>
                </a:lnTo>
                <a:lnTo>
                  <a:pt x="15950" y="22840"/>
                </a:lnTo>
                <a:lnTo>
                  <a:pt x="15950" y="22850"/>
                </a:lnTo>
                <a:lnTo>
                  <a:pt x="15950" y="22860"/>
                </a:lnTo>
                <a:lnTo>
                  <a:pt x="15960" y="22860"/>
                </a:lnTo>
                <a:lnTo>
                  <a:pt x="15960" y="22870"/>
                </a:lnTo>
                <a:lnTo>
                  <a:pt x="15960" y="22880"/>
                </a:lnTo>
                <a:lnTo>
                  <a:pt x="15970" y="22880"/>
                </a:lnTo>
                <a:lnTo>
                  <a:pt x="15970" y="22890"/>
                </a:lnTo>
                <a:lnTo>
                  <a:pt x="15960" y="22890"/>
                </a:lnTo>
                <a:lnTo>
                  <a:pt x="15950" y="22890"/>
                </a:lnTo>
                <a:lnTo>
                  <a:pt x="15950" y="22900"/>
                </a:lnTo>
                <a:lnTo>
                  <a:pt x="15950" y="22910"/>
                </a:lnTo>
                <a:lnTo>
                  <a:pt x="15950" y="22930"/>
                </a:lnTo>
                <a:lnTo>
                  <a:pt x="15980" y="22930"/>
                </a:lnTo>
                <a:lnTo>
                  <a:pt x="15980" y="22940"/>
                </a:lnTo>
                <a:lnTo>
                  <a:pt x="15990" y="22940"/>
                </a:lnTo>
                <a:lnTo>
                  <a:pt x="15990" y="22950"/>
                </a:lnTo>
                <a:lnTo>
                  <a:pt x="15990" y="22970"/>
                </a:lnTo>
                <a:lnTo>
                  <a:pt x="16000" y="22970"/>
                </a:lnTo>
                <a:lnTo>
                  <a:pt x="16000" y="22980"/>
                </a:lnTo>
                <a:lnTo>
                  <a:pt x="16000" y="22990"/>
                </a:lnTo>
                <a:lnTo>
                  <a:pt x="16010" y="22990"/>
                </a:lnTo>
                <a:lnTo>
                  <a:pt x="16010" y="23000"/>
                </a:lnTo>
                <a:lnTo>
                  <a:pt x="16010" y="23010"/>
                </a:lnTo>
                <a:lnTo>
                  <a:pt x="16020" y="23010"/>
                </a:lnTo>
                <a:lnTo>
                  <a:pt x="16020" y="23020"/>
                </a:lnTo>
                <a:lnTo>
                  <a:pt x="16020" y="23030"/>
                </a:lnTo>
                <a:lnTo>
                  <a:pt x="16030" y="23030"/>
                </a:lnTo>
                <a:lnTo>
                  <a:pt x="16030" y="23040"/>
                </a:lnTo>
                <a:lnTo>
                  <a:pt x="16030" y="23060"/>
                </a:lnTo>
                <a:lnTo>
                  <a:pt x="16040" y="23060"/>
                </a:lnTo>
                <a:lnTo>
                  <a:pt x="16040" y="23070"/>
                </a:lnTo>
                <a:lnTo>
                  <a:pt x="16040" y="23080"/>
                </a:lnTo>
                <a:lnTo>
                  <a:pt x="16050" y="23080"/>
                </a:lnTo>
                <a:lnTo>
                  <a:pt x="16060" y="23080"/>
                </a:lnTo>
                <a:lnTo>
                  <a:pt x="16060" y="23090"/>
                </a:lnTo>
                <a:lnTo>
                  <a:pt x="16070" y="23090"/>
                </a:lnTo>
                <a:lnTo>
                  <a:pt x="16070" y="23100"/>
                </a:lnTo>
                <a:lnTo>
                  <a:pt x="16080" y="23100"/>
                </a:lnTo>
                <a:lnTo>
                  <a:pt x="16080" y="23110"/>
                </a:lnTo>
                <a:lnTo>
                  <a:pt x="16090" y="23110"/>
                </a:lnTo>
                <a:lnTo>
                  <a:pt x="16090" y="23120"/>
                </a:lnTo>
                <a:lnTo>
                  <a:pt x="16100" y="23120"/>
                </a:lnTo>
                <a:lnTo>
                  <a:pt x="16100" y="23130"/>
                </a:lnTo>
                <a:lnTo>
                  <a:pt x="16100" y="23140"/>
                </a:lnTo>
                <a:lnTo>
                  <a:pt x="16110" y="23140"/>
                </a:lnTo>
                <a:lnTo>
                  <a:pt x="16110" y="23150"/>
                </a:lnTo>
                <a:lnTo>
                  <a:pt x="16110" y="23160"/>
                </a:lnTo>
                <a:lnTo>
                  <a:pt x="16120" y="23160"/>
                </a:lnTo>
                <a:lnTo>
                  <a:pt x="16120" y="23170"/>
                </a:lnTo>
                <a:lnTo>
                  <a:pt x="16130" y="23170"/>
                </a:lnTo>
                <a:lnTo>
                  <a:pt x="16130" y="23180"/>
                </a:lnTo>
                <a:lnTo>
                  <a:pt x="16140" y="23180"/>
                </a:lnTo>
                <a:lnTo>
                  <a:pt x="16150" y="23180"/>
                </a:lnTo>
                <a:lnTo>
                  <a:pt x="16150" y="23190"/>
                </a:lnTo>
                <a:lnTo>
                  <a:pt x="16160" y="23190"/>
                </a:lnTo>
                <a:lnTo>
                  <a:pt x="16170" y="23190"/>
                </a:lnTo>
                <a:lnTo>
                  <a:pt x="16170" y="23200"/>
                </a:lnTo>
                <a:lnTo>
                  <a:pt x="16170" y="23210"/>
                </a:lnTo>
                <a:lnTo>
                  <a:pt x="16180" y="23210"/>
                </a:lnTo>
                <a:lnTo>
                  <a:pt x="16190" y="23210"/>
                </a:lnTo>
                <a:lnTo>
                  <a:pt x="16190" y="23220"/>
                </a:lnTo>
                <a:lnTo>
                  <a:pt x="16210" y="23220"/>
                </a:lnTo>
                <a:lnTo>
                  <a:pt x="16200" y="23220"/>
                </a:lnTo>
                <a:lnTo>
                  <a:pt x="16200" y="23230"/>
                </a:lnTo>
                <a:lnTo>
                  <a:pt x="16200" y="23240"/>
                </a:lnTo>
                <a:lnTo>
                  <a:pt x="16190" y="23240"/>
                </a:lnTo>
                <a:lnTo>
                  <a:pt x="16190" y="23250"/>
                </a:lnTo>
                <a:lnTo>
                  <a:pt x="16180" y="23250"/>
                </a:lnTo>
                <a:lnTo>
                  <a:pt x="16180" y="23260"/>
                </a:lnTo>
                <a:lnTo>
                  <a:pt x="16170" y="23260"/>
                </a:lnTo>
                <a:lnTo>
                  <a:pt x="16170" y="23270"/>
                </a:lnTo>
                <a:lnTo>
                  <a:pt x="16160" y="23270"/>
                </a:lnTo>
                <a:lnTo>
                  <a:pt x="16150" y="23270"/>
                </a:lnTo>
                <a:lnTo>
                  <a:pt x="16140" y="23270"/>
                </a:lnTo>
                <a:lnTo>
                  <a:pt x="16140" y="23280"/>
                </a:lnTo>
                <a:lnTo>
                  <a:pt x="16130" y="23280"/>
                </a:lnTo>
                <a:lnTo>
                  <a:pt x="16130" y="23290"/>
                </a:lnTo>
                <a:lnTo>
                  <a:pt x="16130" y="23280"/>
                </a:lnTo>
                <a:lnTo>
                  <a:pt x="16120" y="23280"/>
                </a:lnTo>
                <a:lnTo>
                  <a:pt x="16100" y="23280"/>
                </a:lnTo>
                <a:lnTo>
                  <a:pt x="16100" y="23270"/>
                </a:lnTo>
                <a:lnTo>
                  <a:pt x="16090" y="23270"/>
                </a:lnTo>
                <a:lnTo>
                  <a:pt x="16080" y="23270"/>
                </a:lnTo>
                <a:lnTo>
                  <a:pt x="16080" y="23260"/>
                </a:lnTo>
                <a:lnTo>
                  <a:pt x="16070" y="23260"/>
                </a:lnTo>
                <a:lnTo>
                  <a:pt x="16060" y="23260"/>
                </a:lnTo>
                <a:lnTo>
                  <a:pt x="16060" y="23250"/>
                </a:lnTo>
                <a:lnTo>
                  <a:pt x="16050" y="23250"/>
                </a:lnTo>
                <a:lnTo>
                  <a:pt x="16040" y="23250"/>
                </a:lnTo>
                <a:lnTo>
                  <a:pt x="16040" y="23240"/>
                </a:lnTo>
                <a:lnTo>
                  <a:pt x="16030" y="23240"/>
                </a:lnTo>
                <a:lnTo>
                  <a:pt x="16010" y="23240"/>
                </a:lnTo>
                <a:lnTo>
                  <a:pt x="16010" y="23230"/>
                </a:lnTo>
                <a:lnTo>
                  <a:pt x="16000" y="23230"/>
                </a:lnTo>
                <a:lnTo>
                  <a:pt x="15990" y="23230"/>
                </a:lnTo>
                <a:lnTo>
                  <a:pt x="15990" y="23220"/>
                </a:lnTo>
                <a:lnTo>
                  <a:pt x="15980" y="23220"/>
                </a:lnTo>
                <a:lnTo>
                  <a:pt x="15980" y="23210"/>
                </a:lnTo>
                <a:lnTo>
                  <a:pt x="15970" y="23210"/>
                </a:lnTo>
                <a:lnTo>
                  <a:pt x="15950" y="23210"/>
                </a:lnTo>
                <a:lnTo>
                  <a:pt x="15930" y="23210"/>
                </a:lnTo>
                <a:lnTo>
                  <a:pt x="15920" y="23210"/>
                </a:lnTo>
                <a:lnTo>
                  <a:pt x="15920" y="23200"/>
                </a:lnTo>
                <a:lnTo>
                  <a:pt x="15870" y="23200"/>
                </a:lnTo>
                <a:lnTo>
                  <a:pt x="15860" y="23200"/>
                </a:lnTo>
                <a:lnTo>
                  <a:pt x="15850" y="23200"/>
                </a:lnTo>
                <a:lnTo>
                  <a:pt x="15840" y="23200"/>
                </a:lnTo>
                <a:lnTo>
                  <a:pt x="15830" y="23200"/>
                </a:lnTo>
                <a:lnTo>
                  <a:pt x="15800" y="23200"/>
                </a:lnTo>
                <a:lnTo>
                  <a:pt x="15800" y="23210"/>
                </a:lnTo>
                <a:lnTo>
                  <a:pt x="15770" y="23210"/>
                </a:lnTo>
                <a:lnTo>
                  <a:pt x="15750" y="23210"/>
                </a:lnTo>
                <a:lnTo>
                  <a:pt x="15740" y="23210"/>
                </a:lnTo>
                <a:lnTo>
                  <a:pt x="15720" y="23210"/>
                </a:lnTo>
                <a:lnTo>
                  <a:pt x="15700" y="23210"/>
                </a:lnTo>
                <a:lnTo>
                  <a:pt x="15690" y="23210"/>
                </a:lnTo>
                <a:lnTo>
                  <a:pt x="15690" y="23200"/>
                </a:lnTo>
                <a:lnTo>
                  <a:pt x="15670" y="23200"/>
                </a:lnTo>
                <a:lnTo>
                  <a:pt x="15670" y="23190"/>
                </a:lnTo>
                <a:lnTo>
                  <a:pt x="15660" y="23190"/>
                </a:lnTo>
                <a:lnTo>
                  <a:pt x="15650" y="23190"/>
                </a:lnTo>
                <a:lnTo>
                  <a:pt x="15650" y="23180"/>
                </a:lnTo>
                <a:lnTo>
                  <a:pt x="15640" y="23180"/>
                </a:lnTo>
                <a:lnTo>
                  <a:pt x="15630" y="23180"/>
                </a:lnTo>
                <a:lnTo>
                  <a:pt x="15630" y="23170"/>
                </a:lnTo>
                <a:lnTo>
                  <a:pt x="15610" y="23170"/>
                </a:lnTo>
                <a:lnTo>
                  <a:pt x="15600" y="23170"/>
                </a:lnTo>
                <a:lnTo>
                  <a:pt x="15600" y="23160"/>
                </a:lnTo>
                <a:lnTo>
                  <a:pt x="15600" y="23150"/>
                </a:lnTo>
                <a:lnTo>
                  <a:pt x="15590" y="23150"/>
                </a:lnTo>
                <a:lnTo>
                  <a:pt x="15590" y="23140"/>
                </a:lnTo>
                <a:lnTo>
                  <a:pt x="15590" y="23110"/>
                </a:lnTo>
                <a:lnTo>
                  <a:pt x="15580" y="23110"/>
                </a:lnTo>
                <a:lnTo>
                  <a:pt x="15580" y="23100"/>
                </a:lnTo>
                <a:lnTo>
                  <a:pt x="15570" y="23100"/>
                </a:lnTo>
                <a:lnTo>
                  <a:pt x="15570" y="23090"/>
                </a:lnTo>
                <a:lnTo>
                  <a:pt x="15570" y="23080"/>
                </a:lnTo>
                <a:lnTo>
                  <a:pt x="15560" y="23080"/>
                </a:lnTo>
                <a:lnTo>
                  <a:pt x="15560" y="23060"/>
                </a:lnTo>
                <a:lnTo>
                  <a:pt x="15560" y="23050"/>
                </a:lnTo>
                <a:lnTo>
                  <a:pt x="15560" y="23040"/>
                </a:lnTo>
                <a:lnTo>
                  <a:pt x="15560" y="23010"/>
                </a:lnTo>
                <a:lnTo>
                  <a:pt x="15570" y="23010"/>
                </a:lnTo>
                <a:lnTo>
                  <a:pt x="15560" y="23010"/>
                </a:lnTo>
                <a:lnTo>
                  <a:pt x="15560" y="22990"/>
                </a:lnTo>
                <a:lnTo>
                  <a:pt x="15560" y="22980"/>
                </a:lnTo>
                <a:lnTo>
                  <a:pt x="15560" y="22960"/>
                </a:lnTo>
                <a:lnTo>
                  <a:pt x="15550" y="22960"/>
                </a:lnTo>
                <a:lnTo>
                  <a:pt x="15550" y="22970"/>
                </a:lnTo>
                <a:lnTo>
                  <a:pt x="15540" y="22970"/>
                </a:lnTo>
                <a:lnTo>
                  <a:pt x="15540" y="22980"/>
                </a:lnTo>
                <a:lnTo>
                  <a:pt x="15530" y="22980"/>
                </a:lnTo>
                <a:lnTo>
                  <a:pt x="15530" y="22970"/>
                </a:lnTo>
                <a:lnTo>
                  <a:pt x="15520" y="22970"/>
                </a:lnTo>
                <a:lnTo>
                  <a:pt x="15520" y="22950"/>
                </a:lnTo>
                <a:lnTo>
                  <a:pt x="15530" y="22950"/>
                </a:lnTo>
                <a:lnTo>
                  <a:pt x="15530" y="22930"/>
                </a:lnTo>
                <a:lnTo>
                  <a:pt x="15530" y="22920"/>
                </a:lnTo>
                <a:lnTo>
                  <a:pt x="15540" y="22920"/>
                </a:lnTo>
                <a:lnTo>
                  <a:pt x="15540" y="22910"/>
                </a:lnTo>
                <a:lnTo>
                  <a:pt x="15540" y="22900"/>
                </a:lnTo>
                <a:lnTo>
                  <a:pt x="15550" y="22900"/>
                </a:lnTo>
                <a:lnTo>
                  <a:pt x="15550" y="22890"/>
                </a:lnTo>
                <a:lnTo>
                  <a:pt x="15560" y="22890"/>
                </a:lnTo>
                <a:lnTo>
                  <a:pt x="15560" y="22880"/>
                </a:lnTo>
                <a:lnTo>
                  <a:pt x="15570" y="22880"/>
                </a:lnTo>
                <a:lnTo>
                  <a:pt x="15580" y="22880"/>
                </a:lnTo>
                <a:lnTo>
                  <a:pt x="15580" y="22870"/>
                </a:lnTo>
                <a:lnTo>
                  <a:pt x="15590" y="22870"/>
                </a:lnTo>
                <a:lnTo>
                  <a:pt x="15590" y="22860"/>
                </a:lnTo>
                <a:lnTo>
                  <a:pt x="15590" y="22850"/>
                </a:lnTo>
                <a:lnTo>
                  <a:pt x="15600" y="22850"/>
                </a:lnTo>
                <a:lnTo>
                  <a:pt x="15600" y="22840"/>
                </a:lnTo>
                <a:lnTo>
                  <a:pt x="15610" y="22840"/>
                </a:lnTo>
                <a:lnTo>
                  <a:pt x="15610" y="22830"/>
                </a:lnTo>
                <a:lnTo>
                  <a:pt x="15610" y="22810"/>
                </a:lnTo>
                <a:lnTo>
                  <a:pt x="15620" y="22810"/>
                </a:lnTo>
                <a:lnTo>
                  <a:pt x="15620" y="22800"/>
                </a:lnTo>
                <a:lnTo>
                  <a:pt x="15630" y="22800"/>
                </a:lnTo>
                <a:lnTo>
                  <a:pt x="15630" y="22790"/>
                </a:lnTo>
                <a:lnTo>
                  <a:pt x="15630" y="22780"/>
                </a:lnTo>
                <a:lnTo>
                  <a:pt x="15620" y="22780"/>
                </a:lnTo>
                <a:lnTo>
                  <a:pt x="15620" y="22770"/>
                </a:lnTo>
                <a:lnTo>
                  <a:pt x="15610" y="22770"/>
                </a:lnTo>
                <a:lnTo>
                  <a:pt x="15610" y="22760"/>
                </a:lnTo>
                <a:lnTo>
                  <a:pt x="15610" y="22750"/>
                </a:lnTo>
                <a:lnTo>
                  <a:pt x="15610" y="22740"/>
                </a:lnTo>
                <a:lnTo>
                  <a:pt x="15620" y="22740"/>
                </a:lnTo>
                <a:lnTo>
                  <a:pt x="15640" y="22740"/>
                </a:lnTo>
                <a:lnTo>
                  <a:pt x="15650" y="22740"/>
                </a:lnTo>
                <a:lnTo>
                  <a:pt x="15650" y="22750"/>
                </a:lnTo>
                <a:lnTo>
                  <a:pt x="15660" y="22750"/>
                </a:lnTo>
                <a:lnTo>
                  <a:pt x="15660" y="22740"/>
                </a:lnTo>
                <a:lnTo>
                  <a:pt x="15670" y="22740"/>
                </a:lnTo>
                <a:lnTo>
                  <a:pt x="15680" y="22740"/>
                </a:lnTo>
                <a:close/>
                <a:moveTo>
                  <a:pt x="15790" y="22720"/>
                </a:moveTo>
                <a:lnTo>
                  <a:pt x="15830" y="22720"/>
                </a:lnTo>
                <a:lnTo>
                  <a:pt x="15830" y="22730"/>
                </a:lnTo>
                <a:lnTo>
                  <a:pt x="15840" y="22730"/>
                </a:lnTo>
                <a:lnTo>
                  <a:pt x="15840" y="22740"/>
                </a:lnTo>
                <a:lnTo>
                  <a:pt x="15850" y="22740"/>
                </a:lnTo>
                <a:lnTo>
                  <a:pt x="15860" y="22740"/>
                </a:lnTo>
                <a:lnTo>
                  <a:pt x="15860" y="22750"/>
                </a:lnTo>
                <a:lnTo>
                  <a:pt x="15870" y="22750"/>
                </a:lnTo>
                <a:lnTo>
                  <a:pt x="15870" y="22760"/>
                </a:lnTo>
                <a:lnTo>
                  <a:pt x="15880" y="22760"/>
                </a:lnTo>
                <a:lnTo>
                  <a:pt x="15880" y="22770"/>
                </a:lnTo>
                <a:lnTo>
                  <a:pt x="15880" y="22780"/>
                </a:lnTo>
                <a:lnTo>
                  <a:pt x="15880" y="22790"/>
                </a:lnTo>
                <a:lnTo>
                  <a:pt x="15870" y="22790"/>
                </a:lnTo>
                <a:lnTo>
                  <a:pt x="15840" y="22790"/>
                </a:lnTo>
                <a:lnTo>
                  <a:pt x="15840" y="22800"/>
                </a:lnTo>
                <a:lnTo>
                  <a:pt x="15840" y="22790"/>
                </a:lnTo>
                <a:lnTo>
                  <a:pt x="15830" y="22790"/>
                </a:lnTo>
                <a:lnTo>
                  <a:pt x="15820" y="22790"/>
                </a:lnTo>
                <a:lnTo>
                  <a:pt x="15810" y="22790"/>
                </a:lnTo>
                <a:lnTo>
                  <a:pt x="15790" y="22790"/>
                </a:lnTo>
                <a:lnTo>
                  <a:pt x="15790" y="22780"/>
                </a:lnTo>
                <a:lnTo>
                  <a:pt x="15780" y="22780"/>
                </a:lnTo>
                <a:lnTo>
                  <a:pt x="15770" y="22780"/>
                </a:lnTo>
                <a:lnTo>
                  <a:pt x="15770" y="22770"/>
                </a:lnTo>
                <a:lnTo>
                  <a:pt x="15760" y="22770"/>
                </a:lnTo>
                <a:lnTo>
                  <a:pt x="15760" y="22760"/>
                </a:lnTo>
                <a:lnTo>
                  <a:pt x="15750" y="22760"/>
                </a:lnTo>
                <a:lnTo>
                  <a:pt x="15750" y="22750"/>
                </a:lnTo>
                <a:lnTo>
                  <a:pt x="15740" y="22750"/>
                </a:lnTo>
                <a:lnTo>
                  <a:pt x="15740" y="22740"/>
                </a:lnTo>
                <a:lnTo>
                  <a:pt x="15750" y="22740"/>
                </a:lnTo>
                <a:lnTo>
                  <a:pt x="15750" y="22730"/>
                </a:lnTo>
                <a:lnTo>
                  <a:pt x="15770" y="22730"/>
                </a:lnTo>
                <a:lnTo>
                  <a:pt x="15770" y="22720"/>
                </a:lnTo>
                <a:lnTo>
                  <a:pt x="15780" y="22720"/>
                </a:lnTo>
                <a:lnTo>
                  <a:pt x="15790" y="22720"/>
                </a:lnTo>
                <a:close/>
                <a:moveTo>
                  <a:pt x="27420" y="22000"/>
                </a:moveTo>
                <a:lnTo>
                  <a:pt x="27490" y="21960"/>
                </a:lnTo>
                <a:lnTo>
                  <a:pt x="27520" y="21940"/>
                </a:lnTo>
                <a:lnTo>
                  <a:pt x="27540" y="21920"/>
                </a:lnTo>
                <a:lnTo>
                  <a:pt x="27570" y="21890"/>
                </a:lnTo>
                <a:lnTo>
                  <a:pt x="27620" y="21810"/>
                </a:lnTo>
                <a:lnTo>
                  <a:pt x="27640" y="21800"/>
                </a:lnTo>
                <a:lnTo>
                  <a:pt x="27650" y="21790"/>
                </a:lnTo>
                <a:lnTo>
                  <a:pt x="27660" y="21790"/>
                </a:lnTo>
                <a:lnTo>
                  <a:pt x="27670" y="21790"/>
                </a:lnTo>
                <a:lnTo>
                  <a:pt x="27710" y="21820"/>
                </a:lnTo>
                <a:lnTo>
                  <a:pt x="27720" y="21820"/>
                </a:lnTo>
                <a:lnTo>
                  <a:pt x="27730" y="21820"/>
                </a:lnTo>
                <a:lnTo>
                  <a:pt x="27740" y="21810"/>
                </a:lnTo>
                <a:lnTo>
                  <a:pt x="27810" y="21730"/>
                </a:lnTo>
                <a:lnTo>
                  <a:pt x="27830" y="21700"/>
                </a:lnTo>
                <a:lnTo>
                  <a:pt x="27850" y="21700"/>
                </a:lnTo>
                <a:lnTo>
                  <a:pt x="27870" y="21690"/>
                </a:lnTo>
                <a:lnTo>
                  <a:pt x="27930" y="21680"/>
                </a:lnTo>
                <a:lnTo>
                  <a:pt x="27950" y="21680"/>
                </a:lnTo>
                <a:lnTo>
                  <a:pt x="27950" y="21690"/>
                </a:lnTo>
                <a:lnTo>
                  <a:pt x="27950" y="21700"/>
                </a:lnTo>
                <a:lnTo>
                  <a:pt x="27940" y="21710"/>
                </a:lnTo>
                <a:lnTo>
                  <a:pt x="27950" y="21710"/>
                </a:lnTo>
                <a:lnTo>
                  <a:pt x="27950" y="21720"/>
                </a:lnTo>
                <a:lnTo>
                  <a:pt x="27970" y="21720"/>
                </a:lnTo>
                <a:lnTo>
                  <a:pt x="27990" y="21730"/>
                </a:lnTo>
                <a:lnTo>
                  <a:pt x="28000" y="21730"/>
                </a:lnTo>
                <a:lnTo>
                  <a:pt x="28020" y="21750"/>
                </a:lnTo>
                <a:lnTo>
                  <a:pt x="28040" y="21770"/>
                </a:lnTo>
                <a:lnTo>
                  <a:pt x="28060" y="21800"/>
                </a:lnTo>
                <a:lnTo>
                  <a:pt x="28090" y="21860"/>
                </a:lnTo>
                <a:lnTo>
                  <a:pt x="28100" y="21880"/>
                </a:lnTo>
                <a:lnTo>
                  <a:pt x="28120" y="21890"/>
                </a:lnTo>
                <a:lnTo>
                  <a:pt x="28160" y="21920"/>
                </a:lnTo>
                <a:lnTo>
                  <a:pt x="28170" y="21940"/>
                </a:lnTo>
                <a:lnTo>
                  <a:pt x="28180" y="21950"/>
                </a:lnTo>
                <a:lnTo>
                  <a:pt x="28210" y="21990"/>
                </a:lnTo>
                <a:lnTo>
                  <a:pt x="28230" y="22020"/>
                </a:lnTo>
                <a:lnTo>
                  <a:pt x="28240" y="22040"/>
                </a:lnTo>
                <a:lnTo>
                  <a:pt x="28260" y="22080"/>
                </a:lnTo>
                <a:lnTo>
                  <a:pt x="28280" y="22100"/>
                </a:lnTo>
                <a:lnTo>
                  <a:pt x="28290" y="22120"/>
                </a:lnTo>
                <a:lnTo>
                  <a:pt x="28300" y="22130"/>
                </a:lnTo>
                <a:lnTo>
                  <a:pt x="28300" y="22170"/>
                </a:lnTo>
                <a:lnTo>
                  <a:pt x="28300" y="22190"/>
                </a:lnTo>
                <a:lnTo>
                  <a:pt x="28320" y="22280"/>
                </a:lnTo>
                <a:lnTo>
                  <a:pt x="28320" y="22380"/>
                </a:lnTo>
                <a:lnTo>
                  <a:pt x="28330" y="22400"/>
                </a:lnTo>
                <a:lnTo>
                  <a:pt x="28330" y="22410"/>
                </a:lnTo>
                <a:lnTo>
                  <a:pt x="28340" y="22430"/>
                </a:lnTo>
                <a:lnTo>
                  <a:pt x="28390" y="22520"/>
                </a:lnTo>
                <a:lnTo>
                  <a:pt x="28400" y="22550"/>
                </a:lnTo>
                <a:lnTo>
                  <a:pt x="28400" y="22570"/>
                </a:lnTo>
                <a:lnTo>
                  <a:pt x="28400" y="22630"/>
                </a:lnTo>
                <a:lnTo>
                  <a:pt x="28390" y="22650"/>
                </a:lnTo>
                <a:lnTo>
                  <a:pt x="28370" y="22710"/>
                </a:lnTo>
                <a:lnTo>
                  <a:pt x="28370" y="22730"/>
                </a:lnTo>
                <a:lnTo>
                  <a:pt x="28360" y="22760"/>
                </a:lnTo>
                <a:lnTo>
                  <a:pt x="28360" y="22780"/>
                </a:lnTo>
                <a:lnTo>
                  <a:pt x="28370" y="22800"/>
                </a:lnTo>
                <a:lnTo>
                  <a:pt x="28390" y="22860"/>
                </a:lnTo>
                <a:lnTo>
                  <a:pt x="28390" y="22880"/>
                </a:lnTo>
                <a:lnTo>
                  <a:pt x="28390" y="22910"/>
                </a:lnTo>
                <a:lnTo>
                  <a:pt x="28380" y="22920"/>
                </a:lnTo>
                <a:lnTo>
                  <a:pt x="28380" y="22940"/>
                </a:lnTo>
                <a:lnTo>
                  <a:pt x="28360" y="22950"/>
                </a:lnTo>
                <a:lnTo>
                  <a:pt x="28350" y="22950"/>
                </a:lnTo>
                <a:lnTo>
                  <a:pt x="28330" y="22950"/>
                </a:lnTo>
                <a:lnTo>
                  <a:pt x="28300" y="22950"/>
                </a:lnTo>
                <a:lnTo>
                  <a:pt x="28280" y="22950"/>
                </a:lnTo>
                <a:lnTo>
                  <a:pt x="28260" y="22940"/>
                </a:lnTo>
                <a:lnTo>
                  <a:pt x="28170" y="22900"/>
                </a:lnTo>
                <a:lnTo>
                  <a:pt x="28140" y="22870"/>
                </a:lnTo>
                <a:lnTo>
                  <a:pt x="28110" y="22850"/>
                </a:lnTo>
                <a:lnTo>
                  <a:pt x="28080" y="22810"/>
                </a:lnTo>
                <a:lnTo>
                  <a:pt x="28070" y="22800"/>
                </a:lnTo>
                <a:lnTo>
                  <a:pt x="28060" y="22780"/>
                </a:lnTo>
                <a:lnTo>
                  <a:pt x="28030" y="22750"/>
                </a:lnTo>
                <a:lnTo>
                  <a:pt x="27990" y="22700"/>
                </a:lnTo>
                <a:lnTo>
                  <a:pt x="27980" y="22690"/>
                </a:lnTo>
                <a:lnTo>
                  <a:pt x="27970" y="22680"/>
                </a:lnTo>
                <a:lnTo>
                  <a:pt x="27920" y="22660"/>
                </a:lnTo>
                <a:lnTo>
                  <a:pt x="27910" y="22650"/>
                </a:lnTo>
                <a:lnTo>
                  <a:pt x="27890" y="22630"/>
                </a:lnTo>
                <a:lnTo>
                  <a:pt x="27880" y="22610"/>
                </a:lnTo>
                <a:lnTo>
                  <a:pt x="27880" y="22590"/>
                </a:lnTo>
                <a:lnTo>
                  <a:pt x="27880" y="22560"/>
                </a:lnTo>
                <a:lnTo>
                  <a:pt x="27890" y="22540"/>
                </a:lnTo>
                <a:lnTo>
                  <a:pt x="27900" y="22530"/>
                </a:lnTo>
                <a:lnTo>
                  <a:pt x="27910" y="22510"/>
                </a:lnTo>
                <a:lnTo>
                  <a:pt x="27970" y="22460"/>
                </a:lnTo>
                <a:lnTo>
                  <a:pt x="27980" y="22440"/>
                </a:lnTo>
                <a:lnTo>
                  <a:pt x="27980" y="22430"/>
                </a:lnTo>
                <a:lnTo>
                  <a:pt x="27990" y="22410"/>
                </a:lnTo>
                <a:lnTo>
                  <a:pt x="27980" y="22400"/>
                </a:lnTo>
                <a:lnTo>
                  <a:pt x="27970" y="22390"/>
                </a:lnTo>
                <a:lnTo>
                  <a:pt x="27930" y="22350"/>
                </a:lnTo>
                <a:lnTo>
                  <a:pt x="27910" y="22340"/>
                </a:lnTo>
                <a:lnTo>
                  <a:pt x="27850" y="22320"/>
                </a:lnTo>
                <a:lnTo>
                  <a:pt x="27820" y="22300"/>
                </a:lnTo>
                <a:lnTo>
                  <a:pt x="27810" y="22300"/>
                </a:lnTo>
                <a:lnTo>
                  <a:pt x="27800" y="22290"/>
                </a:lnTo>
                <a:lnTo>
                  <a:pt x="27780" y="22260"/>
                </a:lnTo>
                <a:lnTo>
                  <a:pt x="27750" y="22220"/>
                </a:lnTo>
                <a:lnTo>
                  <a:pt x="27740" y="22200"/>
                </a:lnTo>
                <a:lnTo>
                  <a:pt x="27720" y="22150"/>
                </a:lnTo>
                <a:lnTo>
                  <a:pt x="27700" y="22130"/>
                </a:lnTo>
                <a:lnTo>
                  <a:pt x="27690" y="22120"/>
                </a:lnTo>
                <a:lnTo>
                  <a:pt x="27680" y="22110"/>
                </a:lnTo>
                <a:lnTo>
                  <a:pt x="27670" y="22110"/>
                </a:lnTo>
                <a:lnTo>
                  <a:pt x="27660" y="22110"/>
                </a:lnTo>
                <a:lnTo>
                  <a:pt x="27650" y="22120"/>
                </a:lnTo>
                <a:lnTo>
                  <a:pt x="27640" y="22120"/>
                </a:lnTo>
                <a:lnTo>
                  <a:pt x="27640" y="22140"/>
                </a:lnTo>
                <a:lnTo>
                  <a:pt x="27620" y="22200"/>
                </a:lnTo>
                <a:lnTo>
                  <a:pt x="27610" y="22240"/>
                </a:lnTo>
                <a:lnTo>
                  <a:pt x="27600" y="22260"/>
                </a:lnTo>
                <a:lnTo>
                  <a:pt x="27600" y="22270"/>
                </a:lnTo>
                <a:lnTo>
                  <a:pt x="27570" y="22290"/>
                </a:lnTo>
                <a:lnTo>
                  <a:pt x="27540" y="22300"/>
                </a:lnTo>
                <a:lnTo>
                  <a:pt x="27530" y="22300"/>
                </a:lnTo>
                <a:lnTo>
                  <a:pt x="27520" y="22300"/>
                </a:lnTo>
                <a:lnTo>
                  <a:pt x="27510" y="22290"/>
                </a:lnTo>
                <a:lnTo>
                  <a:pt x="27480" y="22280"/>
                </a:lnTo>
                <a:lnTo>
                  <a:pt x="27440" y="22220"/>
                </a:lnTo>
                <a:lnTo>
                  <a:pt x="27430" y="22210"/>
                </a:lnTo>
                <a:lnTo>
                  <a:pt x="27420" y="22200"/>
                </a:lnTo>
                <a:lnTo>
                  <a:pt x="27410" y="22180"/>
                </a:lnTo>
                <a:lnTo>
                  <a:pt x="27410" y="22160"/>
                </a:lnTo>
                <a:lnTo>
                  <a:pt x="27410" y="22140"/>
                </a:lnTo>
                <a:lnTo>
                  <a:pt x="27430" y="22100"/>
                </a:lnTo>
                <a:lnTo>
                  <a:pt x="27430" y="22080"/>
                </a:lnTo>
                <a:lnTo>
                  <a:pt x="27440" y="22060"/>
                </a:lnTo>
                <a:lnTo>
                  <a:pt x="27430" y="22040"/>
                </a:lnTo>
                <a:lnTo>
                  <a:pt x="27420" y="22000"/>
                </a:lnTo>
                <a:close/>
                <a:moveTo>
                  <a:pt x="9580" y="13400"/>
                </a:moveTo>
                <a:lnTo>
                  <a:pt x="9630" y="13480"/>
                </a:lnTo>
                <a:lnTo>
                  <a:pt x="9640" y="13500"/>
                </a:lnTo>
                <a:lnTo>
                  <a:pt x="9640" y="13510"/>
                </a:lnTo>
                <a:lnTo>
                  <a:pt x="9660" y="13530"/>
                </a:lnTo>
                <a:lnTo>
                  <a:pt x="9660" y="13540"/>
                </a:lnTo>
                <a:lnTo>
                  <a:pt x="9680" y="13560"/>
                </a:lnTo>
                <a:lnTo>
                  <a:pt x="9690" y="13570"/>
                </a:lnTo>
                <a:lnTo>
                  <a:pt x="9700" y="13580"/>
                </a:lnTo>
                <a:lnTo>
                  <a:pt x="9720" y="13590"/>
                </a:lnTo>
                <a:lnTo>
                  <a:pt x="9720" y="13600"/>
                </a:lnTo>
                <a:lnTo>
                  <a:pt x="9740" y="13620"/>
                </a:lnTo>
                <a:lnTo>
                  <a:pt x="9750" y="13620"/>
                </a:lnTo>
                <a:lnTo>
                  <a:pt x="9770" y="13630"/>
                </a:lnTo>
                <a:lnTo>
                  <a:pt x="9780" y="13640"/>
                </a:lnTo>
                <a:lnTo>
                  <a:pt x="9800" y="13640"/>
                </a:lnTo>
                <a:lnTo>
                  <a:pt x="9810" y="13640"/>
                </a:lnTo>
                <a:lnTo>
                  <a:pt x="9800" y="13610"/>
                </a:lnTo>
                <a:lnTo>
                  <a:pt x="9780" y="13530"/>
                </a:lnTo>
                <a:lnTo>
                  <a:pt x="9790" y="13500"/>
                </a:lnTo>
                <a:lnTo>
                  <a:pt x="9800" y="13470"/>
                </a:lnTo>
                <a:lnTo>
                  <a:pt x="9870" y="13400"/>
                </a:lnTo>
                <a:lnTo>
                  <a:pt x="9930" y="13330"/>
                </a:lnTo>
                <a:lnTo>
                  <a:pt x="9940" y="13330"/>
                </a:lnTo>
                <a:lnTo>
                  <a:pt x="9950" y="13320"/>
                </a:lnTo>
                <a:lnTo>
                  <a:pt x="9960" y="13320"/>
                </a:lnTo>
                <a:lnTo>
                  <a:pt x="9960" y="13330"/>
                </a:lnTo>
                <a:lnTo>
                  <a:pt x="9970" y="13340"/>
                </a:lnTo>
                <a:lnTo>
                  <a:pt x="9970" y="13390"/>
                </a:lnTo>
                <a:lnTo>
                  <a:pt x="9980" y="13420"/>
                </a:lnTo>
                <a:lnTo>
                  <a:pt x="9980" y="13430"/>
                </a:lnTo>
                <a:lnTo>
                  <a:pt x="9990" y="13440"/>
                </a:lnTo>
                <a:lnTo>
                  <a:pt x="10000" y="13480"/>
                </a:lnTo>
                <a:lnTo>
                  <a:pt x="10010" y="13500"/>
                </a:lnTo>
                <a:lnTo>
                  <a:pt x="10020" y="13530"/>
                </a:lnTo>
                <a:lnTo>
                  <a:pt x="10020" y="13540"/>
                </a:lnTo>
                <a:lnTo>
                  <a:pt x="10020" y="13550"/>
                </a:lnTo>
                <a:lnTo>
                  <a:pt x="10030" y="13570"/>
                </a:lnTo>
                <a:lnTo>
                  <a:pt x="10040" y="13600"/>
                </a:lnTo>
                <a:lnTo>
                  <a:pt x="10040" y="13610"/>
                </a:lnTo>
                <a:lnTo>
                  <a:pt x="10050" y="13620"/>
                </a:lnTo>
                <a:lnTo>
                  <a:pt x="10060" y="13620"/>
                </a:lnTo>
                <a:lnTo>
                  <a:pt x="10070" y="13620"/>
                </a:lnTo>
                <a:lnTo>
                  <a:pt x="10090" y="13630"/>
                </a:lnTo>
                <a:lnTo>
                  <a:pt x="10140" y="13650"/>
                </a:lnTo>
                <a:lnTo>
                  <a:pt x="10140" y="13660"/>
                </a:lnTo>
                <a:lnTo>
                  <a:pt x="10170" y="13690"/>
                </a:lnTo>
                <a:lnTo>
                  <a:pt x="10180" y="13690"/>
                </a:lnTo>
                <a:lnTo>
                  <a:pt x="10200" y="13700"/>
                </a:lnTo>
                <a:lnTo>
                  <a:pt x="10230" y="13720"/>
                </a:lnTo>
                <a:lnTo>
                  <a:pt x="10250" y="13740"/>
                </a:lnTo>
                <a:lnTo>
                  <a:pt x="10260" y="13750"/>
                </a:lnTo>
                <a:lnTo>
                  <a:pt x="10270" y="13760"/>
                </a:lnTo>
                <a:lnTo>
                  <a:pt x="10280" y="13760"/>
                </a:lnTo>
                <a:lnTo>
                  <a:pt x="10290" y="13760"/>
                </a:lnTo>
                <a:lnTo>
                  <a:pt x="10310" y="13760"/>
                </a:lnTo>
                <a:lnTo>
                  <a:pt x="10320" y="13760"/>
                </a:lnTo>
                <a:lnTo>
                  <a:pt x="10330" y="13770"/>
                </a:lnTo>
                <a:lnTo>
                  <a:pt x="10340" y="13780"/>
                </a:lnTo>
                <a:lnTo>
                  <a:pt x="10350" y="13790"/>
                </a:lnTo>
                <a:lnTo>
                  <a:pt x="10360" y="13790"/>
                </a:lnTo>
                <a:lnTo>
                  <a:pt x="10370" y="13790"/>
                </a:lnTo>
                <a:lnTo>
                  <a:pt x="10380" y="13790"/>
                </a:lnTo>
                <a:lnTo>
                  <a:pt x="10380" y="13780"/>
                </a:lnTo>
                <a:lnTo>
                  <a:pt x="10390" y="13780"/>
                </a:lnTo>
                <a:lnTo>
                  <a:pt x="10410" y="13770"/>
                </a:lnTo>
                <a:lnTo>
                  <a:pt x="10420" y="13770"/>
                </a:lnTo>
                <a:lnTo>
                  <a:pt x="10430" y="13760"/>
                </a:lnTo>
                <a:lnTo>
                  <a:pt x="10450" y="13740"/>
                </a:lnTo>
                <a:lnTo>
                  <a:pt x="10470" y="13730"/>
                </a:lnTo>
                <a:lnTo>
                  <a:pt x="10470" y="13720"/>
                </a:lnTo>
                <a:lnTo>
                  <a:pt x="10480" y="13720"/>
                </a:lnTo>
                <a:lnTo>
                  <a:pt x="10490" y="13730"/>
                </a:lnTo>
                <a:lnTo>
                  <a:pt x="10490" y="13740"/>
                </a:lnTo>
                <a:lnTo>
                  <a:pt x="10500" y="13740"/>
                </a:lnTo>
                <a:lnTo>
                  <a:pt x="10500" y="13750"/>
                </a:lnTo>
                <a:lnTo>
                  <a:pt x="10540" y="13770"/>
                </a:lnTo>
                <a:lnTo>
                  <a:pt x="10570" y="13790"/>
                </a:lnTo>
                <a:lnTo>
                  <a:pt x="10590" y="13800"/>
                </a:lnTo>
                <a:lnTo>
                  <a:pt x="10600" y="13810"/>
                </a:lnTo>
                <a:lnTo>
                  <a:pt x="10610" y="13810"/>
                </a:lnTo>
                <a:lnTo>
                  <a:pt x="10610" y="13820"/>
                </a:lnTo>
                <a:lnTo>
                  <a:pt x="10620" y="13830"/>
                </a:lnTo>
                <a:lnTo>
                  <a:pt x="10630" y="13840"/>
                </a:lnTo>
                <a:lnTo>
                  <a:pt x="10640" y="13870"/>
                </a:lnTo>
                <a:lnTo>
                  <a:pt x="10650" y="13870"/>
                </a:lnTo>
                <a:lnTo>
                  <a:pt x="10660" y="13870"/>
                </a:lnTo>
                <a:lnTo>
                  <a:pt x="10670" y="13870"/>
                </a:lnTo>
                <a:lnTo>
                  <a:pt x="10680" y="13860"/>
                </a:lnTo>
                <a:lnTo>
                  <a:pt x="10690" y="13840"/>
                </a:lnTo>
                <a:lnTo>
                  <a:pt x="10700" y="13830"/>
                </a:lnTo>
                <a:lnTo>
                  <a:pt x="10710" y="13810"/>
                </a:lnTo>
                <a:lnTo>
                  <a:pt x="10720" y="13750"/>
                </a:lnTo>
                <a:lnTo>
                  <a:pt x="10720" y="13740"/>
                </a:lnTo>
                <a:lnTo>
                  <a:pt x="10730" y="13720"/>
                </a:lnTo>
                <a:lnTo>
                  <a:pt x="10740" y="13710"/>
                </a:lnTo>
                <a:lnTo>
                  <a:pt x="10760" y="13680"/>
                </a:lnTo>
                <a:lnTo>
                  <a:pt x="10770" y="13670"/>
                </a:lnTo>
                <a:lnTo>
                  <a:pt x="10790" y="13620"/>
                </a:lnTo>
                <a:lnTo>
                  <a:pt x="10800" y="13590"/>
                </a:lnTo>
                <a:lnTo>
                  <a:pt x="10830" y="13540"/>
                </a:lnTo>
                <a:lnTo>
                  <a:pt x="10840" y="13520"/>
                </a:lnTo>
                <a:lnTo>
                  <a:pt x="10850" y="13510"/>
                </a:lnTo>
                <a:lnTo>
                  <a:pt x="10860" y="13510"/>
                </a:lnTo>
                <a:lnTo>
                  <a:pt x="10880" y="13500"/>
                </a:lnTo>
                <a:lnTo>
                  <a:pt x="10890" y="13500"/>
                </a:lnTo>
                <a:lnTo>
                  <a:pt x="10900" y="13500"/>
                </a:lnTo>
                <a:lnTo>
                  <a:pt x="10910" y="13500"/>
                </a:lnTo>
                <a:lnTo>
                  <a:pt x="10930" y="13510"/>
                </a:lnTo>
                <a:lnTo>
                  <a:pt x="10930" y="13520"/>
                </a:lnTo>
                <a:lnTo>
                  <a:pt x="10960" y="13540"/>
                </a:lnTo>
                <a:lnTo>
                  <a:pt x="10970" y="13550"/>
                </a:lnTo>
                <a:lnTo>
                  <a:pt x="10980" y="13560"/>
                </a:lnTo>
                <a:lnTo>
                  <a:pt x="11010" y="13590"/>
                </a:lnTo>
                <a:lnTo>
                  <a:pt x="11010" y="13600"/>
                </a:lnTo>
                <a:lnTo>
                  <a:pt x="11020" y="13600"/>
                </a:lnTo>
                <a:lnTo>
                  <a:pt x="11030" y="13610"/>
                </a:lnTo>
                <a:lnTo>
                  <a:pt x="11050" y="13620"/>
                </a:lnTo>
                <a:lnTo>
                  <a:pt x="11060" y="13620"/>
                </a:lnTo>
                <a:lnTo>
                  <a:pt x="11070" y="13620"/>
                </a:lnTo>
                <a:lnTo>
                  <a:pt x="11130" y="13610"/>
                </a:lnTo>
                <a:lnTo>
                  <a:pt x="11220" y="13600"/>
                </a:lnTo>
                <a:lnTo>
                  <a:pt x="11240" y="13600"/>
                </a:lnTo>
                <a:lnTo>
                  <a:pt x="11250" y="13590"/>
                </a:lnTo>
                <a:lnTo>
                  <a:pt x="11270" y="13590"/>
                </a:lnTo>
                <a:lnTo>
                  <a:pt x="11310" y="13560"/>
                </a:lnTo>
                <a:lnTo>
                  <a:pt x="11320" y="13560"/>
                </a:lnTo>
                <a:lnTo>
                  <a:pt x="11350" y="13540"/>
                </a:lnTo>
                <a:lnTo>
                  <a:pt x="11380" y="13520"/>
                </a:lnTo>
                <a:lnTo>
                  <a:pt x="11420" y="13500"/>
                </a:lnTo>
                <a:lnTo>
                  <a:pt x="11460" y="13480"/>
                </a:lnTo>
                <a:lnTo>
                  <a:pt x="11480" y="13470"/>
                </a:lnTo>
                <a:lnTo>
                  <a:pt x="11500" y="13460"/>
                </a:lnTo>
                <a:lnTo>
                  <a:pt x="11510" y="13450"/>
                </a:lnTo>
                <a:lnTo>
                  <a:pt x="11520" y="13450"/>
                </a:lnTo>
                <a:lnTo>
                  <a:pt x="11540" y="13460"/>
                </a:lnTo>
                <a:lnTo>
                  <a:pt x="11550" y="13460"/>
                </a:lnTo>
                <a:lnTo>
                  <a:pt x="11560" y="13460"/>
                </a:lnTo>
                <a:lnTo>
                  <a:pt x="11590" y="13490"/>
                </a:lnTo>
                <a:lnTo>
                  <a:pt x="11610" y="13510"/>
                </a:lnTo>
                <a:lnTo>
                  <a:pt x="11620" y="13520"/>
                </a:lnTo>
                <a:lnTo>
                  <a:pt x="11630" y="13520"/>
                </a:lnTo>
                <a:lnTo>
                  <a:pt x="11640" y="13530"/>
                </a:lnTo>
                <a:lnTo>
                  <a:pt x="11650" y="13530"/>
                </a:lnTo>
                <a:lnTo>
                  <a:pt x="11660" y="13530"/>
                </a:lnTo>
                <a:lnTo>
                  <a:pt x="11680" y="13520"/>
                </a:lnTo>
                <a:lnTo>
                  <a:pt x="11690" y="13520"/>
                </a:lnTo>
                <a:lnTo>
                  <a:pt x="11730" y="13490"/>
                </a:lnTo>
                <a:lnTo>
                  <a:pt x="11740" y="13490"/>
                </a:lnTo>
                <a:lnTo>
                  <a:pt x="11750" y="13490"/>
                </a:lnTo>
                <a:lnTo>
                  <a:pt x="11770" y="13510"/>
                </a:lnTo>
                <a:lnTo>
                  <a:pt x="11780" y="13510"/>
                </a:lnTo>
                <a:lnTo>
                  <a:pt x="11780" y="13520"/>
                </a:lnTo>
                <a:lnTo>
                  <a:pt x="11800" y="13520"/>
                </a:lnTo>
                <a:lnTo>
                  <a:pt x="11820" y="13520"/>
                </a:lnTo>
                <a:lnTo>
                  <a:pt x="11830" y="13530"/>
                </a:lnTo>
                <a:lnTo>
                  <a:pt x="11860" y="13550"/>
                </a:lnTo>
                <a:lnTo>
                  <a:pt x="11870" y="13550"/>
                </a:lnTo>
                <a:lnTo>
                  <a:pt x="11890" y="13560"/>
                </a:lnTo>
                <a:lnTo>
                  <a:pt x="11920" y="13560"/>
                </a:lnTo>
                <a:lnTo>
                  <a:pt x="11930" y="13560"/>
                </a:lnTo>
                <a:lnTo>
                  <a:pt x="11950" y="13560"/>
                </a:lnTo>
                <a:lnTo>
                  <a:pt x="11960" y="13570"/>
                </a:lnTo>
                <a:lnTo>
                  <a:pt x="11970" y="13590"/>
                </a:lnTo>
                <a:lnTo>
                  <a:pt x="12010" y="13660"/>
                </a:lnTo>
                <a:lnTo>
                  <a:pt x="12020" y="13670"/>
                </a:lnTo>
                <a:lnTo>
                  <a:pt x="12020" y="13710"/>
                </a:lnTo>
                <a:lnTo>
                  <a:pt x="12020" y="13720"/>
                </a:lnTo>
                <a:lnTo>
                  <a:pt x="12030" y="13720"/>
                </a:lnTo>
                <a:lnTo>
                  <a:pt x="12030" y="13730"/>
                </a:lnTo>
                <a:lnTo>
                  <a:pt x="12040" y="13750"/>
                </a:lnTo>
                <a:lnTo>
                  <a:pt x="12050" y="13760"/>
                </a:lnTo>
                <a:lnTo>
                  <a:pt x="12080" y="13770"/>
                </a:lnTo>
                <a:lnTo>
                  <a:pt x="12130" y="13820"/>
                </a:lnTo>
                <a:lnTo>
                  <a:pt x="12170" y="13860"/>
                </a:lnTo>
                <a:lnTo>
                  <a:pt x="12180" y="13860"/>
                </a:lnTo>
                <a:lnTo>
                  <a:pt x="12180" y="13880"/>
                </a:lnTo>
                <a:lnTo>
                  <a:pt x="12180" y="13890"/>
                </a:lnTo>
                <a:lnTo>
                  <a:pt x="12190" y="13910"/>
                </a:lnTo>
                <a:lnTo>
                  <a:pt x="12190" y="13920"/>
                </a:lnTo>
                <a:lnTo>
                  <a:pt x="12190" y="13930"/>
                </a:lnTo>
                <a:lnTo>
                  <a:pt x="12200" y="13940"/>
                </a:lnTo>
                <a:lnTo>
                  <a:pt x="12210" y="13950"/>
                </a:lnTo>
                <a:lnTo>
                  <a:pt x="12220" y="13960"/>
                </a:lnTo>
                <a:lnTo>
                  <a:pt x="12240" y="13980"/>
                </a:lnTo>
                <a:lnTo>
                  <a:pt x="12270" y="14020"/>
                </a:lnTo>
                <a:lnTo>
                  <a:pt x="12310" y="14050"/>
                </a:lnTo>
                <a:lnTo>
                  <a:pt x="12320" y="14060"/>
                </a:lnTo>
                <a:lnTo>
                  <a:pt x="12340" y="14080"/>
                </a:lnTo>
                <a:lnTo>
                  <a:pt x="12350" y="14080"/>
                </a:lnTo>
                <a:lnTo>
                  <a:pt x="12360" y="14090"/>
                </a:lnTo>
                <a:lnTo>
                  <a:pt x="12400" y="14130"/>
                </a:lnTo>
                <a:lnTo>
                  <a:pt x="12400" y="14140"/>
                </a:lnTo>
                <a:lnTo>
                  <a:pt x="12410" y="14140"/>
                </a:lnTo>
                <a:lnTo>
                  <a:pt x="12410" y="14150"/>
                </a:lnTo>
                <a:lnTo>
                  <a:pt x="12420" y="14150"/>
                </a:lnTo>
                <a:lnTo>
                  <a:pt x="12430" y="14160"/>
                </a:lnTo>
                <a:lnTo>
                  <a:pt x="12450" y="14160"/>
                </a:lnTo>
                <a:lnTo>
                  <a:pt x="12460" y="14160"/>
                </a:lnTo>
                <a:lnTo>
                  <a:pt x="12460" y="14170"/>
                </a:lnTo>
                <a:lnTo>
                  <a:pt x="12470" y="14170"/>
                </a:lnTo>
                <a:lnTo>
                  <a:pt x="12480" y="14200"/>
                </a:lnTo>
                <a:lnTo>
                  <a:pt x="12500" y="14210"/>
                </a:lnTo>
                <a:lnTo>
                  <a:pt x="12510" y="14210"/>
                </a:lnTo>
                <a:lnTo>
                  <a:pt x="12520" y="14200"/>
                </a:lnTo>
                <a:lnTo>
                  <a:pt x="12530" y="14200"/>
                </a:lnTo>
                <a:lnTo>
                  <a:pt x="12540" y="14200"/>
                </a:lnTo>
                <a:lnTo>
                  <a:pt x="12560" y="14180"/>
                </a:lnTo>
                <a:lnTo>
                  <a:pt x="12580" y="14170"/>
                </a:lnTo>
                <a:lnTo>
                  <a:pt x="12580" y="14160"/>
                </a:lnTo>
                <a:lnTo>
                  <a:pt x="12590" y="14150"/>
                </a:lnTo>
                <a:lnTo>
                  <a:pt x="12610" y="14130"/>
                </a:lnTo>
                <a:lnTo>
                  <a:pt x="12620" y="14120"/>
                </a:lnTo>
                <a:lnTo>
                  <a:pt x="12660" y="14060"/>
                </a:lnTo>
                <a:lnTo>
                  <a:pt x="12670" y="14060"/>
                </a:lnTo>
                <a:lnTo>
                  <a:pt x="12680" y="14040"/>
                </a:lnTo>
                <a:lnTo>
                  <a:pt x="12740" y="13980"/>
                </a:lnTo>
                <a:lnTo>
                  <a:pt x="12750" y="13970"/>
                </a:lnTo>
                <a:lnTo>
                  <a:pt x="12780" y="13940"/>
                </a:lnTo>
                <a:lnTo>
                  <a:pt x="12790" y="13940"/>
                </a:lnTo>
                <a:lnTo>
                  <a:pt x="12800" y="13930"/>
                </a:lnTo>
                <a:lnTo>
                  <a:pt x="12820" y="13920"/>
                </a:lnTo>
                <a:lnTo>
                  <a:pt x="12850" y="13920"/>
                </a:lnTo>
                <a:lnTo>
                  <a:pt x="12860" y="13920"/>
                </a:lnTo>
                <a:lnTo>
                  <a:pt x="12880" y="13900"/>
                </a:lnTo>
                <a:lnTo>
                  <a:pt x="12900" y="13900"/>
                </a:lnTo>
                <a:lnTo>
                  <a:pt x="12910" y="13890"/>
                </a:lnTo>
                <a:lnTo>
                  <a:pt x="12920" y="13890"/>
                </a:lnTo>
                <a:lnTo>
                  <a:pt x="12930" y="13890"/>
                </a:lnTo>
                <a:lnTo>
                  <a:pt x="12960" y="13890"/>
                </a:lnTo>
                <a:lnTo>
                  <a:pt x="13050" y="13890"/>
                </a:lnTo>
                <a:lnTo>
                  <a:pt x="13110" y="13890"/>
                </a:lnTo>
                <a:lnTo>
                  <a:pt x="13130" y="13890"/>
                </a:lnTo>
                <a:lnTo>
                  <a:pt x="13150" y="13890"/>
                </a:lnTo>
                <a:lnTo>
                  <a:pt x="13170" y="13880"/>
                </a:lnTo>
                <a:lnTo>
                  <a:pt x="13180" y="13880"/>
                </a:lnTo>
                <a:lnTo>
                  <a:pt x="13200" y="13880"/>
                </a:lnTo>
                <a:lnTo>
                  <a:pt x="13210" y="13880"/>
                </a:lnTo>
                <a:lnTo>
                  <a:pt x="13220" y="13880"/>
                </a:lnTo>
                <a:lnTo>
                  <a:pt x="13230" y="13880"/>
                </a:lnTo>
                <a:lnTo>
                  <a:pt x="13240" y="13880"/>
                </a:lnTo>
                <a:lnTo>
                  <a:pt x="13250" y="13890"/>
                </a:lnTo>
                <a:lnTo>
                  <a:pt x="13260" y="13890"/>
                </a:lnTo>
                <a:lnTo>
                  <a:pt x="13280" y="13900"/>
                </a:lnTo>
                <a:lnTo>
                  <a:pt x="13300" y="13920"/>
                </a:lnTo>
                <a:lnTo>
                  <a:pt x="13320" y="13920"/>
                </a:lnTo>
                <a:lnTo>
                  <a:pt x="13340" y="13940"/>
                </a:lnTo>
                <a:lnTo>
                  <a:pt x="13380" y="13980"/>
                </a:lnTo>
                <a:lnTo>
                  <a:pt x="13400" y="14000"/>
                </a:lnTo>
                <a:lnTo>
                  <a:pt x="13430" y="14010"/>
                </a:lnTo>
                <a:lnTo>
                  <a:pt x="13450" y="14020"/>
                </a:lnTo>
                <a:lnTo>
                  <a:pt x="13460" y="14030"/>
                </a:lnTo>
                <a:lnTo>
                  <a:pt x="13480" y="14050"/>
                </a:lnTo>
                <a:lnTo>
                  <a:pt x="13490" y="14060"/>
                </a:lnTo>
                <a:lnTo>
                  <a:pt x="13500" y="14060"/>
                </a:lnTo>
                <a:lnTo>
                  <a:pt x="13530" y="14080"/>
                </a:lnTo>
                <a:lnTo>
                  <a:pt x="13540" y="14080"/>
                </a:lnTo>
                <a:lnTo>
                  <a:pt x="13550" y="14080"/>
                </a:lnTo>
                <a:lnTo>
                  <a:pt x="13560" y="14080"/>
                </a:lnTo>
                <a:lnTo>
                  <a:pt x="13600" y="14090"/>
                </a:lnTo>
                <a:lnTo>
                  <a:pt x="13610" y="14090"/>
                </a:lnTo>
                <a:lnTo>
                  <a:pt x="13650" y="14100"/>
                </a:lnTo>
                <a:lnTo>
                  <a:pt x="13670" y="14100"/>
                </a:lnTo>
                <a:lnTo>
                  <a:pt x="13680" y="14100"/>
                </a:lnTo>
                <a:lnTo>
                  <a:pt x="13680" y="14110"/>
                </a:lnTo>
                <a:lnTo>
                  <a:pt x="13690" y="14110"/>
                </a:lnTo>
                <a:lnTo>
                  <a:pt x="13690" y="14120"/>
                </a:lnTo>
                <a:lnTo>
                  <a:pt x="13710" y="14130"/>
                </a:lnTo>
                <a:lnTo>
                  <a:pt x="13730" y="14150"/>
                </a:lnTo>
                <a:lnTo>
                  <a:pt x="13740" y="14160"/>
                </a:lnTo>
                <a:lnTo>
                  <a:pt x="13750" y="14170"/>
                </a:lnTo>
                <a:lnTo>
                  <a:pt x="13790" y="14200"/>
                </a:lnTo>
                <a:lnTo>
                  <a:pt x="13800" y="14210"/>
                </a:lnTo>
                <a:lnTo>
                  <a:pt x="13810" y="14210"/>
                </a:lnTo>
                <a:lnTo>
                  <a:pt x="13830" y="14230"/>
                </a:lnTo>
                <a:lnTo>
                  <a:pt x="13860" y="14260"/>
                </a:lnTo>
                <a:lnTo>
                  <a:pt x="13870" y="14270"/>
                </a:lnTo>
                <a:lnTo>
                  <a:pt x="13880" y="14280"/>
                </a:lnTo>
                <a:lnTo>
                  <a:pt x="13890" y="14290"/>
                </a:lnTo>
                <a:lnTo>
                  <a:pt x="13910" y="14300"/>
                </a:lnTo>
                <a:lnTo>
                  <a:pt x="13920" y="14300"/>
                </a:lnTo>
                <a:lnTo>
                  <a:pt x="13940" y="14300"/>
                </a:lnTo>
                <a:lnTo>
                  <a:pt x="13950" y="14300"/>
                </a:lnTo>
                <a:lnTo>
                  <a:pt x="14010" y="14320"/>
                </a:lnTo>
                <a:lnTo>
                  <a:pt x="14020" y="14330"/>
                </a:lnTo>
                <a:lnTo>
                  <a:pt x="14030" y="14330"/>
                </a:lnTo>
                <a:lnTo>
                  <a:pt x="14040" y="14340"/>
                </a:lnTo>
                <a:lnTo>
                  <a:pt x="14060" y="14340"/>
                </a:lnTo>
                <a:lnTo>
                  <a:pt x="14070" y="14350"/>
                </a:lnTo>
                <a:lnTo>
                  <a:pt x="14090" y="14360"/>
                </a:lnTo>
                <a:lnTo>
                  <a:pt x="14100" y="14370"/>
                </a:lnTo>
                <a:lnTo>
                  <a:pt x="14110" y="14370"/>
                </a:lnTo>
                <a:lnTo>
                  <a:pt x="14130" y="14370"/>
                </a:lnTo>
                <a:lnTo>
                  <a:pt x="14140" y="14370"/>
                </a:lnTo>
                <a:lnTo>
                  <a:pt x="14190" y="14370"/>
                </a:lnTo>
                <a:lnTo>
                  <a:pt x="14210" y="14370"/>
                </a:lnTo>
                <a:lnTo>
                  <a:pt x="14210" y="14380"/>
                </a:lnTo>
                <a:lnTo>
                  <a:pt x="14220" y="14380"/>
                </a:lnTo>
                <a:lnTo>
                  <a:pt x="14240" y="14400"/>
                </a:lnTo>
                <a:lnTo>
                  <a:pt x="14250" y="14400"/>
                </a:lnTo>
                <a:lnTo>
                  <a:pt x="14260" y="14410"/>
                </a:lnTo>
                <a:lnTo>
                  <a:pt x="14300" y="14430"/>
                </a:lnTo>
                <a:lnTo>
                  <a:pt x="14310" y="14430"/>
                </a:lnTo>
                <a:lnTo>
                  <a:pt x="14320" y="14430"/>
                </a:lnTo>
                <a:lnTo>
                  <a:pt x="14340" y="14440"/>
                </a:lnTo>
                <a:lnTo>
                  <a:pt x="14350" y="14450"/>
                </a:lnTo>
                <a:lnTo>
                  <a:pt x="14360" y="14450"/>
                </a:lnTo>
                <a:lnTo>
                  <a:pt x="14400" y="14490"/>
                </a:lnTo>
                <a:lnTo>
                  <a:pt x="14410" y="14490"/>
                </a:lnTo>
                <a:lnTo>
                  <a:pt x="14420" y="14500"/>
                </a:lnTo>
                <a:lnTo>
                  <a:pt x="14430" y="14500"/>
                </a:lnTo>
                <a:lnTo>
                  <a:pt x="14450" y="14510"/>
                </a:lnTo>
                <a:lnTo>
                  <a:pt x="14460" y="14510"/>
                </a:lnTo>
                <a:lnTo>
                  <a:pt x="14480" y="14520"/>
                </a:lnTo>
                <a:lnTo>
                  <a:pt x="14490" y="14520"/>
                </a:lnTo>
                <a:lnTo>
                  <a:pt x="14500" y="14520"/>
                </a:lnTo>
                <a:lnTo>
                  <a:pt x="14510" y="14520"/>
                </a:lnTo>
                <a:lnTo>
                  <a:pt x="14530" y="14510"/>
                </a:lnTo>
                <a:lnTo>
                  <a:pt x="14540" y="14510"/>
                </a:lnTo>
                <a:lnTo>
                  <a:pt x="14560" y="14510"/>
                </a:lnTo>
                <a:lnTo>
                  <a:pt x="14570" y="14510"/>
                </a:lnTo>
                <a:lnTo>
                  <a:pt x="14600" y="14520"/>
                </a:lnTo>
                <a:lnTo>
                  <a:pt x="14610" y="14530"/>
                </a:lnTo>
                <a:lnTo>
                  <a:pt x="14620" y="14530"/>
                </a:lnTo>
                <a:lnTo>
                  <a:pt x="14630" y="14540"/>
                </a:lnTo>
                <a:lnTo>
                  <a:pt x="14640" y="14540"/>
                </a:lnTo>
                <a:lnTo>
                  <a:pt x="14650" y="14540"/>
                </a:lnTo>
                <a:lnTo>
                  <a:pt x="14700" y="14550"/>
                </a:lnTo>
                <a:lnTo>
                  <a:pt x="14710" y="14550"/>
                </a:lnTo>
                <a:lnTo>
                  <a:pt x="14720" y="14560"/>
                </a:lnTo>
                <a:lnTo>
                  <a:pt x="14760" y="14580"/>
                </a:lnTo>
                <a:lnTo>
                  <a:pt x="14770" y="14580"/>
                </a:lnTo>
                <a:lnTo>
                  <a:pt x="14790" y="14590"/>
                </a:lnTo>
                <a:lnTo>
                  <a:pt x="14810" y="14590"/>
                </a:lnTo>
                <a:lnTo>
                  <a:pt x="14820" y="14590"/>
                </a:lnTo>
                <a:lnTo>
                  <a:pt x="14830" y="14600"/>
                </a:lnTo>
                <a:lnTo>
                  <a:pt x="14840" y="14610"/>
                </a:lnTo>
                <a:lnTo>
                  <a:pt x="14850" y="14610"/>
                </a:lnTo>
                <a:lnTo>
                  <a:pt x="14850" y="14630"/>
                </a:lnTo>
                <a:lnTo>
                  <a:pt x="14860" y="14640"/>
                </a:lnTo>
                <a:lnTo>
                  <a:pt x="14860" y="14650"/>
                </a:lnTo>
                <a:lnTo>
                  <a:pt x="14870" y="14660"/>
                </a:lnTo>
                <a:lnTo>
                  <a:pt x="14880" y="14670"/>
                </a:lnTo>
                <a:lnTo>
                  <a:pt x="14890" y="14670"/>
                </a:lnTo>
                <a:lnTo>
                  <a:pt x="14910" y="14680"/>
                </a:lnTo>
                <a:lnTo>
                  <a:pt x="14930" y="14690"/>
                </a:lnTo>
                <a:lnTo>
                  <a:pt x="14940" y="14690"/>
                </a:lnTo>
                <a:lnTo>
                  <a:pt x="14970" y="14700"/>
                </a:lnTo>
                <a:lnTo>
                  <a:pt x="14980" y="14700"/>
                </a:lnTo>
                <a:lnTo>
                  <a:pt x="15000" y="14710"/>
                </a:lnTo>
                <a:lnTo>
                  <a:pt x="15080" y="14770"/>
                </a:lnTo>
                <a:lnTo>
                  <a:pt x="15140" y="14790"/>
                </a:lnTo>
                <a:lnTo>
                  <a:pt x="15190" y="14800"/>
                </a:lnTo>
                <a:lnTo>
                  <a:pt x="15220" y="14810"/>
                </a:lnTo>
                <a:lnTo>
                  <a:pt x="15270" y="14810"/>
                </a:lnTo>
                <a:lnTo>
                  <a:pt x="15300" y="14810"/>
                </a:lnTo>
                <a:lnTo>
                  <a:pt x="15320" y="14810"/>
                </a:lnTo>
                <a:lnTo>
                  <a:pt x="15370" y="14830"/>
                </a:lnTo>
                <a:lnTo>
                  <a:pt x="15430" y="14850"/>
                </a:lnTo>
                <a:lnTo>
                  <a:pt x="15450" y="14850"/>
                </a:lnTo>
                <a:lnTo>
                  <a:pt x="15480" y="14850"/>
                </a:lnTo>
                <a:lnTo>
                  <a:pt x="15500" y="14850"/>
                </a:lnTo>
                <a:lnTo>
                  <a:pt x="15510" y="14850"/>
                </a:lnTo>
                <a:lnTo>
                  <a:pt x="15550" y="14870"/>
                </a:lnTo>
                <a:lnTo>
                  <a:pt x="15580" y="14890"/>
                </a:lnTo>
                <a:lnTo>
                  <a:pt x="15600" y="14900"/>
                </a:lnTo>
                <a:lnTo>
                  <a:pt x="15630" y="14920"/>
                </a:lnTo>
                <a:lnTo>
                  <a:pt x="15650" y="14930"/>
                </a:lnTo>
                <a:lnTo>
                  <a:pt x="15670" y="14930"/>
                </a:lnTo>
                <a:lnTo>
                  <a:pt x="15680" y="14930"/>
                </a:lnTo>
                <a:lnTo>
                  <a:pt x="15710" y="14910"/>
                </a:lnTo>
                <a:lnTo>
                  <a:pt x="15750" y="14900"/>
                </a:lnTo>
                <a:lnTo>
                  <a:pt x="15770" y="14900"/>
                </a:lnTo>
                <a:lnTo>
                  <a:pt x="15790" y="14900"/>
                </a:lnTo>
                <a:lnTo>
                  <a:pt x="15860" y="14920"/>
                </a:lnTo>
                <a:lnTo>
                  <a:pt x="15870" y="14930"/>
                </a:lnTo>
                <a:lnTo>
                  <a:pt x="15890" y="14940"/>
                </a:lnTo>
                <a:lnTo>
                  <a:pt x="15900" y="14950"/>
                </a:lnTo>
                <a:lnTo>
                  <a:pt x="15910" y="14950"/>
                </a:lnTo>
                <a:lnTo>
                  <a:pt x="15920" y="14940"/>
                </a:lnTo>
                <a:lnTo>
                  <a:pt x="15960" y="14910"/>
                </a:lnTo>
                <a:lnTo>
                  <a:pt x="15970" y="14910"/>
                </a:lnTo>
                <a:lnTo>
                  <a:pt x="16050" y="14930"/>
                </a:lnTo>
                <a:lnTo>
                  <a:pt x="16090" y="14950"/>
                </a:lnTo>
                <a:lnTo>
                  <a:pt x="16110" y="14960"/>
                </a:lnTo>
                <a:lnTo>
                  <a:pt x="16130" y="14960"/>
                </a:lnTo>
                <a:lnTo>
                  <a:pt x="16130" y="14970"/>
                </a:lnTo>
                <a:lnTo>
                  <a:pt x="16290" y="15150"/>
                </a:lnTo>
                <a:lnTo>
                  <a:pt x="16320" y="15190"/>
                </a:lnTo>
                <a:lnTo>
                  <a:pt x="16380" y="15250"/>
                </a:lnTo>
                <a:lnTo>
                  <a:pt x="16400" y="15290"/>
                </a:lnTo>
                <a:lnTo>
                  <a:pt x="16460" y="15380"/>
                </a:lnTo>
                <a:lnTo>
                  <a:pt x="16490" y="15430"/>
                </a:lnTo>
                <a:lnTo>
                  <a:pt x="16510" y="15470"/>
                </a:lnTo>
                <a:lnTo>
                  <a:pt x="16540" y="15520"/>
                </a:lnTo>
                <a:lnTo>
                  <a:pt x="16550" y="15540"/>
                </a:lnTo>
                <a:lnTo>
                  <a:pt x="16570" y="15560"/>
                </a:lnTo>
                <a:lnTo>
                  <a:pt x="16590" y="15580"/>
                </a:lnTo>
                <a:lnTo>
                  <a:pt x="16610" y="15610"/>
                </a:lnTo>
                <a:lnTo>
                  <a:pt x="16670" y="15660"/>
                </a:lnTo>
                <a:lnTo>
                  <a:pt x="16710" y="15700"/>
                </a:lnTo>
                <a:lnTo>
                  <a:pt x="16720" y="15710"/>
                </a:lnTo>
                <a:lnTo>
                  <a:pt x="16740" y="15720"/>
                </a:lnTo>
                <a:lnTo>
                  <a:pt x="16750" y="15720"/>
                </a:lnTo>
                <a:lnTo>
                  <a:pt x="16770" y="15720"/>
                </a:lnTo>
                <a:lnTo>
                  <a:pt x="16790" y="15720"/>
                </a:lnTo>
                <a:lnTo>
                  <a:pt x="16800" y="15700"/>
                </a:lnTo>
                <a:lnTo>
                  <a:pt x="16810" y="15690"/>
                </a:lnTo>
                <a:lnTo>
                  <a:pt x="16810" y="15630"/>
                </a:lnTo>
                <a:lnTo>
                  <a:pt x="16810" y="15610"/>
                </a:lnTo>
                <a:lnTo>
                  <a:pt x="16820" y="15600"/>
                </a:lnTo>
                <a:lnTo>
                  <a:pt x="16820" y="15590"/>
                </a:lnTo>
                <a:lnTo>
                  <a:pt x="16830" y="15590"/>
                </a:lnTo>
                <a:lnTo>
                  <a:pt x="16840" y="15600"/>
                </a:lnTo>
                <a:lnTo>
                  <a:pt x="16870" y="15630"/>
                </a:lnTo>
                <a:lnTo>
                  <a:pt x="16890" y="15630"/>
                </a:lnTo>
                <a:lnTo>
                  <a:pt x="16910" y="15630"/>
                </a:lnTo>
                <a:lnTo>
                  <a:pt x="16960" y="15600"/>
                </a:lnTo>
                <a:lnTo>
                  <a:pt x="16990" y="15600"/>
                </a:lnTo>
                <a:lnTo>
                  <a:pt x="17010" y="15590"/>
                </a:lnTo>
                <a:lnTo>
                  <a:pt x="17020" y="15590"/>
                </a:lnTo>
                <a:lnTo>
                  <a:pt x="17030" y="15590"/>
                </a:lnTo>
                <a:lnTo>
                  <a:pt x="17050" y="15600"/>
                </a:lnTo>
                <a:lnTo>
                  <a:pt x="17060" y="15620"/>
                </a:lnTo>
                <a:lnTo>
                  <a:pt x="17100" y="15660"/>
                </a:lnTo>
                <a:lnTo>
                  <a:pt x="17110" y="15670"/>
                </a:lnTo>
                <a:lnTo>
                  <a:pt x="17120" y="15680"/>
                </a:lnTo>
                <a:lnTo>
                  <a:pt x="17130" y="15690"/>
                </a:lnTo>
                <a:lnTo>
                  <a:pt x="17150" y="15680"/>
                </a:lnTo>
                <a:lnTo>
                  <a:pt x="17170" y="15680"/>
                </a:lnTo>
                <a:lnTo>
                  <a:pt x="17290" y="15700"/>
                </a:lnTo>
                <a:lnTo>
                  <a:pt x="17290" y="15690"/>
                </a:lnTo>
                <a:lnTo>
                  <a:pt x="17290" y="15680"/>
                </a:lnTo>
                <a:lnTo>
                  <a:pt x="17300" y="15670"/>
                </a:lnTo>
                <a:lnTo>
                  <a:pt x="17320" y="15660"/>
                </a:lnTo>
                <a:lnTo>
                  <a:pt x="17360" y="15680"/>
                </a:lnTo>
                <a:lnTo>
                  <a:pt x="17380" y="15700"/>
                </a:lnTo>
                <a:lnTo>
                  <a:pt x="17450" y="15730"/>
                </a:lnTo>
                <a:lnTo>
                  <a:pt x="17570" y="15770"/>
                </a:lnTo>
                <a:lnTo>
                  <a:pt x="17630" y="15790"/>
                </a:lnTo>
                <a:lnTo>
                  <a:pt x="17650" y="15790"/>
                </a:lnTo>
                <a:lnTo>
                  <a:pt x="17660" y="15780"/>
                </a:lnTo>
                <a:lnTo>
                  <a:pt x="17670" y="15770"/>
                </a:lnTo>
                <a:lnTo>
                  <a:pt x="17670" y="15760"/>
                </a:lnTo>
                <a:lnTo>
                  <a:pt x="17630" y="15700"/>
                </a:lnTo>
                <a:lnTo>
                  <a:pt x="17610" y="15660"/>
                </a:lnTo>
                <a:lnTo>
                  <a:pt x="17590" y="15630"/>
                </a:lnTo>
                <a:lnTo>
                  <a:pt x="17580" y="15590"/>
                </a:lnTo>
                <a:lnTo>
                  <a:pt x="17570" y="15560"/>
                </a:lnTo>
                <a:lnTo>
                  <a:pt x="17570" y="15530"/>
                </a:lnTo>
                <a:lnTo>
                  <a:pt x="17570" y="15500"/>
                </a:lnTo>
                <a:lnTo>
                  <a:pt x="17580" y="15490"/>
                </a:lnTo>
                <a:lnTo>
                  <a:pt x="17590" y="15480"/>
                </a:lnTo>
                <a:lnTo>
                  <a:pt x="17610" y="15480"/>
                </a:lnTo>
                <a:lnTo>
                  <a:pt x="17620" y="15470"/>
                </a:lnTo>
                <a:lnTo>
                  <a:pt x="17660" y="15480"/>
                </a:lnTo>
                <a:lnTo>
                  <a:pt x="17690" y="15490"/>
                </a:lnTo>
                <a:lnTo>
                  <a:pt x="17710" y="15500"/>
                </a:lnTo>
                <a:lnTo>
                  <a:pt x="17730" y="15520"/>
                </a:lnTo>
                <a:lnTo>
                  <a:pt x="17750" y="15550"/>
                </a:lnTo>
                <a:lnTo>
                  <a:pt x="17800" y="15600"/>
                </a:lnTo>
                <a:lnTo>
                  <a:pt x="17830" y="15620"/>
                </a:lnTo>
                <a:lnTo>
                  <a:pt x="17890" y="15650"/>
                </a:lnTo>
                <a:lnTo>
                  <a:pt x="17950" y="15700"/>
                </a:lnTo>
                <a:lnTo>
                  <a:pt x="18000" y="15730"/>
                </a:lnTo>
                <a:lnTo>
                  <a:pt x="18030" y="15750"/>
                </a:lnTo>
                <a:lnTo>
                  <a:pt x="18050" y="15760"/>
                </a:lnTo>
                <a:lnTo>
                  <a:pt x="18060" y="15770"/>
                </a:lnTo>
                <a:lnTo>
                  <a:pt x="18080" y="15770"/>
                </a:lnTo>
                <a:lnTo>
                  <a:pt x="18150" y="15770"/>
                </a:lnTo>
                <a:lnTo>
                  <a:pt x="18170" y="15770"/>
                </a:lnTo>
                <a:lnTo>
                  <a:pt x="18190" y="15780"/>
                </a:lnTo>
                <a:lnTo>
                  <a:pt x="18200" y="15790"/>
                </a:lnTo>
                <a:lnTo>
                  <a:pt x="18240" y="15820"/>
                </a:lnTo>
                <a:lnTo>
                  <a:pt x="18270" y="15840"/>
                </a:lnTo>
                <a:lnTo>
                  <a:pt x="18280" y="15840"/>
                </a:lnTo>
                <a:lnTo>
                  <a:pt x="18290" y="15840"/>
                </a:lnTo>
                <a:lnTo>
                  <a:pt x="18300" y="15830"/>
                </a:lnTo>
                <a:lnTo>
                  <a:pt x="18320" y="15820"/>
                </a:lnTo>
                <a:lnTo>
                  <a:pt x="18330" y="15820"/>
                </a:lnTo>
                <a:lnTo>
                  <a:pt x="18340" y="15810"/>
                </a:lnTo>
                <a:lnTo>
                  <a:pt x="18380" y="15820"/>
                </a:lnTo>
                <a:lnTo>
                  <a:pt x="18390" y="15810"/>
                </a:lnTo>
                <a:lnTo>
                  <a:pt x="18400" y="15810"/>
                </a:lnTo>
                <a:lnTo>
                  <a:pt x="18430" y="15800"/>
                </a:lnTo>
                <a:lnTo>
                  <a:pt x="18450" y="15800"/>
                </a:lnTo>
                <a:lnTo>
                  <a:pt x="18470" y="15800"/>
                </a:lnTo>
                <a:lnTo>
                  <a:pt x="18480" y="15800"/>
                </a:lnTo>
                <a:lnTo>
                  <a:pt x="18500" y="15810"/>
                </a:lnTo>
                <a:lnTo>
                  <a:pt x="18500" y="15820"/>
                </a:lnTo>
                <a:lnTo>
                  <a:pt x="18500" y="15830"/>
                </a:lnTo>
                <a:lnTo>
                  <a:pt x="18500" y="15910"/>
                </a:lnTo>
                <a:lnTo>
                  <a:pt x="18510" y="16030"/>
                </a:lnTo>
                <a:lnTo>
                  <a:pt x="18540" y="17320"/>
                </a:lnTo>
                <a:lnTo>
                  <a:pt x="18540" y="17390"/>
                </a:lnTo>
                <a:lnTo>
                  <a:pt x="18540" y="17450"/>
                </a:lnTo>
                <a:lnTo>
                  <a:pt x="18530" y="17560"/>
                </a:lnTo>
                <a:lnTo>
                  <a:pt x="18470" y="18000"/>
                </a:lnTo>
                <a:lnTo>
                  <a:pt x="18470" y="18040"/>
                </a:lnTo>
                <a:lnTo>
                  <a:pt x="18470" y="18060"/>
                </a:lnTo>
                <a:lnTo>
                  <a:pt x="18470" y="18070"/>
                </a:lnTo>
                <a:lnTo>
                  <a:pt x="18470" y="18090"/>
                </a:lnTo>
                <a:lnTo>
                  <a:pt x="18480" y="18100"/>
                </a:lnTo>
                <a:lnTo>
                  <a:pt x="18500" y="18120"/>
                </a:lnTo>
                <a:lnTo>
                  <a:pt x="18510" y="18140"/>
                </a:lnTo>
                <a:lnTo>
                  <a:pt x="18510" y="18150"/>
                </a:lnTo>
                <a:lnTo>
                  <a:pt x="18510" y="18160"/>
                </a:lnTo>
                <a:lnTo>
                  <a:pt x="18510" y="18190"/>
                </a:lnTo>
                <a:lnTo>
                  <a:pt x="18510" y="18210"/>
                </a:lnTo>
                <a:lnTo>
                  <a:pt x="18510" y="18250"/>
                </a:lnTo>
                <a:lnTo>
                  <a:pt x="18510" y="18290"/>
                </a:lnTo>
                <a:lnTo>
                  <a:pt x="18510" y="18310"/>
                </a:lnTo>
                <a:lnTo>
                  <a:pt x="18510" y="18330"/>
                </a:lnTo>
                <a:lnTo>
                  <a:pt x="18490" y="18370"/>
                </a:lnTo>
                <a:lnTo>
                  <a:pt x="18470" y="18430"/>
                </a:lnTo>
                <a:lnTo>
                  <a:pt x="18470" y="18440"/>
                </a:lnTo>
                <a:lnTo>
                  <a:pt x="18470" y="18480"/>
                </a:lnTo>
                <a:lnTo>
                  <a:pt x="18460" y="18490"/>
                </a:lnTo>
                <a:lnTo>
                  <a:pt x="18440" y="18540"/>
                </a:lnTo>
                <a:lnTo>
                  <a:pt x="18430" y="18550"/>
                </a:lnTo>
                <a:lnTo>
                  <a:pt x="18420" y="18560"/>
                </a:lnTo>
                <a:lnTo>
                  <a:pt x="18410" y="18560"/>
                </a:lnTo>
                <a:lnTo>
                  <a:pt x="18390" y="18560"/>
                </a:lnTo>
                <a:lnTo>
                  <a:pt x="18360" y="18560"/>
                </a:lnTo>
                <a:lnTo>
                  <a:pt x="18350" y="18560"/>
                </a:lnTo>
                <a:lnTo>
                  <a:pt x="18340" y="18560"/>
                </a:lnTo>
                <a:lnTo>
                  <a:pt x="18330" y="18570"/>
                </a:lnTo>
                <a:lnTo>
                  <a:pt x="18330" y="18580"/>
                </a:lnTo>
                <a:lnTo>
                  <a:pt x="18330" y="18590"/>
                </a:lnTo>
                <a:lnTo>
                  <a:pt x="18320" y="18620"/>
                </a:lnTo>
                <a:lnTo>
                  <a:pt x="18320" y="18630"/>
                </a:lnTo>
                <a:lnTo>
                  <a:pt x="18310" y="18650"/>
                </a:lnTo>
                <a:lnTo>
                  <a:pt x="18310" y="18660"/>
                </a:lnTo>
                <a:lnTo>
                  <a:pt x="18300" y="18680"/>
                </a:lnTo>
                <a:lnTo>
                  <a:pt x="18300" y="18720"/>
                </a:lnTo>
                <a:lnTo>
                  <a:pt x="18300" y="18730"/>
                </a:lnTo>
                <a:lnTo>
                  <a:pt x="18300" y="18740"/>
                </a:lnTo>
                <a:lnTo>
                  <a:pt x="18290" y="18780"/>
                </a:lnTo>
                <a:lnTo>
                  <a:pt x="18280" y="18810"/>
                </a:lnTo>
                <a:lnTo>
                  <a:pt x="18340" y="18820"/>
                </a:lnTo>
                <a:lnTo>
                  <a:pt x="18380" y="18840"/>
                </a:lnTo>
                <a:lnTo>
                  <a:pt x="18400" y="18850"/>
                </a:lnTo>
                <a:lnTo>
                  <a:pt x="18420" y="18850"/>
                </a:lnTo>
                <a:lnTo>
                  <a:pt x="18470" y="18860"/>
                </a:lnTo>
                <a:lnTo>
                  <a:pt x="18480" y="18860"/>
                </a:lnTo>
                <a:lnTo>
                  <a:pt x="18490" y="18870"/>
                </a:lnTo>
                <a:lnTo>
                  <a:pt x="18500" y="18880"/>
                </a:lnTo>
                <a:lnTo>
                  <a:pt x="18500" y="18890"/>
                </a:lnTo>
                <a:lnTo>
                  <a:pt x="18500" y="18950"/>
                </a:lnTo>
                <a:lnTo>
                  <a:pt x="18510" y="18960"/>
                </a:lnTo>
                <a:lnTo>
                  <a:pt x="18530" y="19010"/>
                </a:lnTo>
                <a:lnTo>
                  <a:pt x="18530" y="19020"/>
                </a:lnTo>
                <a:lnTo>
                  <a:pt x="18540" y="19020"/>
                </a:lnTo>
                <a:lnTo>
                  <a:pt x="18550" y="19030"/>
                </a:lnTo>
                <a:lnTo>
                  <a:pt x="18570" y="19030"/>
                </a:lnTo>
                <a:lnTo>
                  <a:pt x="18580" y="19020"/>
                </a:lnTo>
                <a:lnTo>
                  <a:pt x="18600" y="19000"/>
                </a:lnTo>
                <a:lnTo>
                  <a:pt x="18620" y="18990"/>
                </a:lnTo>
                <a:lnTo>
                  <a:pt x="18620" y="18980"/>
                </a:lnTo>
                <a:lnTo>
                  <a:pt x="18640" y="18950"/>
                </a:lnTo>
                <a:lnTo>
                  <a:pt x="18650" y="18940"/>
                </a:lnTo>
                <a:lnTo>
                  <a:pt x="18660" y="18930"/>
                </a:lnTo>
                <a:lnTo>
                  <a:pt x="18690" y="18920"/>
                </a:lnTo>
                <a:lnTo>
                  <a:pt x="18700" y="18910"/>
                </a:lnTo>
                <a:lnTo>
                  <a:pt x="18720" y="18910"/>
                </a:lnTo>
                <a:lnTo>
                  <a:pt x="18740" y="18900"/>
                </a:lnTo>
                <a:lnTo>
                  <a:pt x="18760" y="18900"/>
                </a:lnTo>
                <a:lnTo>
                  <a:pt x="18760" y="18910"/>
                </a:lnTo>
                <a:lnTo>
                  <a:pt x="18770" y="18910"/>
                </a:lnTo>
                <a:lnTo>
                  <a:pt x="18790" y="18940"/>
                </a:lnTo>
                <a:lnTo>
                  <a:pt x="18800" y="18950"/>
                </a:lnTo>
                <a:lnTo>
                  <a:pt x="18800" y="18970"/>
                </a:lnTo>
                <a:lnTo>
                  <a:pt x="18800" y="18980"/>
                </a:lnTo>
                <a:lnTo>
                  <a:pt x="18810" y="19070"/>
                </a:lnTo>
                <a:lnTo>
                  <a:pt x="18820" y="19190"/>
                </a:lnTo>
                <a:lnTo>
                  <a:pt x="18770" y="19170"/>
                </a:lnTo>
                <a:lnTo>
                  <a:pt x="18750" y="19160"/>
                </a:lnTo>
                <a:lnTo>
                  <a:pt x="18740" y="19150"/>
                </a:lnTo>
                <a:lnTo>
                  <a:pt x="18720" y="19130"/>
                </a:lnTo>
                <a:lnTo>
                  <a:pt x="18700" y="19090"/>
                </a:lnTo>
                <a:lnTo>
                  <a:pt x="18690" y="19080"/>
                </a:lnTo>
                <a:lnTo>
                  <a:pt x="18680" y="19080"/>
                </a:lnTo>
                <a:lnTo>
                  <a:pt x="18660" y="19080"/>
                </a:lnTo>
                <a:lnTo>
                  <a:pt x="18640" y="19080"/>
                </a:lnTo>
                <a:lnTo>
                  <a:pt x="18630" y="19090"/>
                </a:lnTo>
                <a:lnTo>
                  <a:pt x="18620" y="19100"/>
                </a:lnTo>
                <a:lnTo>
                  <a:pt x="18610" y="19120"/>
                </a:lnTo>
                <a:lnTo>
                  <a:pt x="18600" y="19150"/>
                </a:lnTo>
                <a:lnTo>
                  <a:pt x="18600" y="19160"/>
                </a:lnTo>
                <a:lnTo>
                  <a:pt x="18590" y="19170"/>
                </a:lnTo>
                <a:lnTo>
                  <a:pt x="18550" y="19180"/>
                </a:lnTo>
                <a:lnTo>
                  <a:pt x="18540" y="19190"/>
                </a:lnTo>
                <a:lnTo>
                  <a:pt x="18540" y="19200"/>
                </a:lnTo>
                <a:lnTo>
                  <a:pt x="18520" y="19230"/>
                </a:lnTo>
                <a:lnTo>
                  <a:pt x="18520" y="19240"/>
                </a:lnTo>
                <a:lnTo>
                  <a:pt x="18510" y="19260"/>
                </a:lnTo>
                <a:lnTo>
                  <a:pt x="18510" y="19270"/>
                </a:lnTo>
                <a:lnTo>
                  <a:pt x="18510" y="19300"/>
                </a:lnTo>
                <a:lnTo>
                  <a:pt x="18510" y="19310"/>
                </a:lnTo>
                <a:lnTo>
                  <a:pt x="18500" y="19350"/>
                </a:lnTo>
                <a:lnTo>
                  <a:pt x="18500" y="19360"/>
                </a:lnTo>
                <a:lnTo>
                  <a:pt x="18490" y="19380"/>
                </a:lnTo>
                <a:lnTo>
                  <a:pt x="18470" y="19410"/>
                </a:lnTo>
                <a:lnTo>
                  <a:pt x="18450" y="19430"/>
                </a:lnTo>
                <a:lnTo>
                  <a:pt x="18440" y="19430"/>
                </a:lnTo>
                <a:lnTo>
                  <a:pt x="18430" y="19440"/>
                </a:lnTo>
                <a:lnTo>
                  <a:pt x="18390" y="19440"/>
                </a:lnTo>
                <a:lnTo>
                  <a:pt x="18280" y="19440"/>
                </a:lnTo>
                <a:lnTo>
                  <a:pt x="18280" y="19410"/>
                </a:lnTo>
                <a:lnTo>
                  <a:pt x="18230" y="19400"/>
                </a:lnTo>
                <a:lnTo>
                  <a:pt x="18220" y="19400"/>
                </a:lnTo>
                <a:lnTo>
                  <a:pt x="18210" y="19400"/>
                </a:lnTo>
                <a:lnTo>
                  <a:pt x="18210" y="19420"/>
                </a:lnTo>
                <a:lnTo>
                  <a:pt x="18230" y="19430"/>
                </a:lnTo>
                <a:lnTo>
                  <a:pt x="18240" y="19430"/>
                </a:lnTo>
                <a:lnTo>
                  <a:pt x="18260" y="19460"/>
                </a:lnTo>
                <a:lnTo>
                  <a:pt x="18270" y="19470"/>
                </a:lnTo>
                <a:lnTo>
                  <a:pt x="18300" y="19490"/>
                </a:lnTo>
                <a:lnTo>
                  <a:pt x="18330" y="19500"/>
                </a:lnTo>
                <a:lnTo>
                  <a:pt x="18340" y="19500"/>
                </a:lnTo>
                <a:lnTo>
                  <a:pt x="18360" y="19510"/>
                </a:lnTo>
                <a:lnTo>
                  <a:pt x="18370" y="19530"/>
                </a:lnTo>
                <a:lnTo>
                  <a:pt x="18400" y="19570"/>
                </a:lnTo>
                <a:lnTo>
                  <a:pt x="18410" y="19590"/>
                </a:lnTo>
                <a:lnTo>
                  <a:pt x="18420" y="19610"/>
                </a:lnTo>
                <a:lnTo>
                  <a:pt x="18420" y="19630"/>
                </a:lnTo>
                <a:lnTo>
                  <a:pt x="18420" y="19650"/>
                </a:lnTo>
                <a:lnTo>
                  <a:pt x="18420" y="19700"/>
                </a:lnTo>
                <a:lnTo>
                  <a:pt x="18410" y="19730"/>
                </a:lnTo>
                <a:lnTo>
                  <a:pt x="18400" y="19750"/>
                </a:lnTo>
                <a:lnTo>
                  <a:pt x="18390" y="19760"/>
                </a:lnTo>
                <a:lnTo>
                  <a:pt x="18390" y="19770"/>
                </a:lnTo>
                <a:lnTo>
                  <a:pt x="18370" y="19780"/>
                </a:lnTo>
                <a:lnTo>
                  <a:pt x="18320" y="19790"/>
                </a:lnTo>
                <a:lnTo>
                  <a:pt x="18310" y="19800"/>
                </a:lnTo>
                <a:lnTo>
                  <a:pt x="18280" y="19820"/>
                </a:lnTo>
                <a:lnTo>
                  <a:pt x="18260" y="19830"/>
                </a:lnTo>
                <a:lnTo>
                  <a:pt x="18240" y="19850"/>
                </a:lnTo>
                <a:lnTo>
                  <a:pt x="18230" y="19860"/>
                </a:lnTo>
                <a:lnTo>
                  <a:pt x="18220" y="19880"/>
                </a:lnTo>
                <a:lnTo>
                  <a:pt x="18220" y="19900"/>
                </a:lnTo>
                <a:lnTo>
                  <a:pt x="18220" y="19940"/>
                </a:lnTo>
                <a:lnTo>
                  <a:pt x="18220" y="19950"/>
                </a:lnTo>
                <a:lnTo>
                  <a:pt x="18210" y="19960"/>
                </a:lnTo>
                <a:lnTo>
                  <a:pt x="18210" y="19970"/>
                </a:lnTo>
                <a:lnTo>
                  <a:pt x="18190" y="19990"/>
                </a:lnTo>
                <a:lnTo>
                  <a:pt x="18170" y="20000"/>
                </a:lnTo>
                <a:lnTo>
                  <a:pt x="18150" y="20020"/>
                </a:lnTo>
                <a:lnTo>
                  <a:pt x="18140" y="20040"/>
                </a:lnTo>
                <a:lnTo>
                  <a:pt x="18120" y="20070"/>
                </a:lnTo>
                <a:lnTo>
                  <a:pt x="18110" y="20080"/>
                </a:lnTo>
                <a:lnTo>
                  <a:pt x="18060" y="20110"/>
                </a:lnTo>
                <a:lnTo>
                  <a:pt x="18050" y="20120"/>
                </a:lnTo>
                <a:lnTo>
                  <a:pt x="18040" y="20130"/>
                </a:lnTo>
                <a:lnTo>
                  <a:pt x="18030" y="20150"/>
                </a:lnTo>
                <a:lnTo>
                  <a:pt x="18020" y="20180"/>
                </a:lnTo>
                <a:lnTo>
                  <a:pt x="18010" y="20200"/>
                </a:lnTo>
                <a:lnTo>
                  <a:pt x="18000" y="20260"/>
                </a:lnTo>
                <a:lnTo>
                  <a:pt x="17990" y="20300"/>
                </a:lnTo>
                <a:lnTo>
                  <a:pt x="17990" y="20310"/>
                </a:lnTo>
                <a:lnTo>
                  <a:pt x="17990" y="20320"/>
                </a:lnTo>
                <a:lnTo>
                  <a:pt x="17990" y="20330"/>
                </a:lnTo>
                <a:lnTo>
                  <a:pt x="18000" y="20340"/>
                </a:lnTo>
                <a:lnTo>
                  <a:pt x="18010" y="20380"/>
                </a:lnTo>
                <a:lnTo>
                  <a:pt x="18020" y="20410"/>
                </a:lnTo>
                <a:lnTo>
                  <a:pt x="18020" y="20420"/>
                </a:lnTo>
                <a:lnTo>
                  <a:pt x="18030" y="20430"/>
                </a:lnTo>
                <a:lnTo>
                  <a:pt x="18050" y="20450"/>
                </a:lnTo>
                <a:lnTo>
                  <a:pt x="18060" y="20460"/>
                </a:lnTo>
                <a:lnTo>
                  <a:pt x="18060" y="20470"/>
                </a:lnTo>
                <a:lnTo>
                  <a:pt x="18060" y="20480"/>
                </a:lnTo>
                <a:lnTo>
                  <a:pt x="18040" y="20520"/>
                </a:lnTo>
                <a:lnTo>
                  <a:pt x="18020" y="20550"/>
                </a:lnTo>
                <a:lnTo>
                  <a:pt x="18000" y="20580"/>
                </a:lnTo>
                <a:lnTo>
                  <a:pt x="17950" y="20630"/>
                </a:lnTo>
                <a:lnTo>
                  <a:pt x="17930" y="20650"/>
                </a:lnTo>
                <a:lnTo>
                  <a:pt x="17930" y="20660"/>
                </a:lnTo>
                <a:lnTo>
                  <a:pt x="17920" y="20670"/>
                </a:lnTo>
                <a:lnTo>
                  <a:pt x="17920" y="20680"/>
                </a:lnTo>
                <a:lnTo>
                  <a:pt x="17920" y="20690"/>
                </a:lnTo>
                <a:lnTo>
                  <a:pt x="17920" y="20700"/>
                </a:lnTo>
                <a:lnTo>
                  <a:pt x="17930" y="20720"/>
                </a:lnTo>
                <a:lnTo>
                  <a:pt x="17940" y="20750"/>
                </a:lnTo>
                <a:lnTo>
                  <a:pt x="17950" y="20760"/>
                </a:lnTo>
                <a:lnTo>
                  <a:pt x="17960" y="20760"/>
                </a:lnTo>
                <a:lnTo>
                  <a:pt x="17970" y="20760"/>
                </a:lnTo>
                <a:lnTo>
                  <a:pt x="18000" y="20760"/>
                </a:lnTo>
                <a:lnTo>
                  <a:pt x="18010" y="20770"/>
                </a:lnTo>
                <a:lnTo>
                  <a:pt x="18090" y="20780"/>
                </a:lnTo>
                <a:lnTo>
                  <a:pt x="18100" y="20780"/>
                </a:lnTo>
                <a:lnTo>
                  <a:pt x="18130" y="20780"/>
                </a:lnTo>
                <a:lnTo>
                  <a:pt x="18160" y="20780"/>
                </a:lnTo>
                <a:lnTo>
                  <a:pt x="18190" y="20770"/>
                </a:lnTo>
                <a:lnTo>
                  <a:pt x="18210" y="20760"/>
                </a:lnTo>
                <a:lnTo>
                  <a:pt x="18220" y="20760"/>
                </a:lnTo>
                <a:lnTo>
                  <a:pt x="18230" y="20760"/>
                </a:lnTo>
                <a:lnTo>
                  <a:pt x="18250" y="20760"/>
                </a:lnTo>
                <a:lnTo>
                  <a:pt x="18260" y="20760"/>
                </a:lnTo>
                <a:lnTo>
                  <a:pt x="18270" y="20750"/>
                </a:lnTo>
                <a:lnTo>
                  <a:pt x="18280" y="20750"/>
                </a:lnTo>
                <a:lnTo>
                  <a:pt x="18320" y="20720"/>
                </a:lnTo>
                <a:lnTo>
                  <a:pt x="18330" y="20710"/>
                </a:lnTo>
                <a:lnTo>
                  <a:pt x="18340" y="20700"/>
                </a:lnTo>
                <a:lnTo>
                  <a:pt x="18350" y="20700"/>
                </a:lnTo>
                <a:lnTo>
                  <a:pt x="18380" y="20710"/>
                </a:lnTo>
                <a:lnTo>
                  <a:pt x="18400" y="20710"/>
                </a:lnTo>
                <a:lnTo>
                  <a:pt x="18430" y="20710"/>
                </a:lnTo>
                <a:lnTo>
                  <a:pt x="18460" y="20710"/>
                </a:lnTo>
                <a:lnTo>
                  <a:pt x="18480" y="20710"/>
                </a:lnTo>
                <a:lnTo>
                  <a:pt x="18490" y="20700"/>
                </a:lnTo>
                <a:lnTo>
                  <a:pt x="18520" y="20680"/>
                </a:lnTo>
                <a:lnTo>
                  <a:pt x="18530" y="20680"/>
                </a:lnTo>
                <a:lnTo>
                  <a:pt x="18540" y="20680"/>
                </a:lnTo>
                <a:lnTo>
                  <a:pt x="18550" y="20680"/>
                </a:lnTo>
                <a:lnTo>
                  <a:pt x="18570" y="20680"/>
                </a:lnTo>
                <a:lnTo>
                  <a:pt x="18570" y="20690"/>
                </a:lnTo>
                <a:lnTo>
                  <a:pt x="18600" y="20700"/>
                </a:lnTo>
                <a:lnTo>
                  <a:pt x="18610" y="20710"/>
                </a:lnTo>
                <a:lnTo>
                  <a:pt x="18620" y="20710"/>
                </a:lnTo>
                <a:lnTo>
                  <a:pt x="18630" y="20710"/>
                </a:lnTo>
                <a:lnTo>
                  <a:pt x="18640" y="20700"/>
                </a:lnTo>
                <a:lnTo>
                  <a:pt x="18640" y="20690"/>
                </a:lnTo>
                <a:lnTo>
                  <a:pt x="18650" y="20670"/>
                </a:lnTo>
                <a:lnTo>
                  <a:pt x="18660" y="20660"/>
                </a:lnTo>
                <a:lnTo>
                  <a:pt x="18670" y="20660"/>
                </a:lnTo>
                <a:lnTo>
                  <a:pt x="18680" y="20650"/>
                </a:lnTo>
                <a:lnTo>
                  <a:pt x="18690" y="20650"/>
                </a:lnTo>
                <a:lnTo>
                  <a:pt x="18700" y="20650"/>
                </a:lnTo>
                <a:lnTo>
                  <a:pt x="18720" y="20660"/>
                </a:lnTo>
                <a:lnTo>
                  <a:pt x="18740" y="20670"/>
                </a:lnTo>
                <a:lnTo>
                  <a:pt x="18750" y="20670"/>
                </a:lnTo>
                <a:lnTo>
                  <a:pt x="18760" y="20680"/>
                </a:lnTo>
                <a:lnTo>
                  <a:pt x="18770" y="20680"/>
                </a:lnTo>
                <a:lnTo>
                  <a:pt x="18780" y="20670"/>
                </a:lnTo>
                <a:lnTo>
                  <a:pt x="18800" y="20660"/>
                </a:lnTo>
                <a:lnTo>
                  <a:pt x="18810" y="20650"/>
                </a:lnTo>
                <a:lnTo>
                  <a:pt x="18830" y="20640"/>
                </a:lnTo>
                <a:lnTo>
                  <a:pt x="18840" y="20620"/>
                </a:lnTo>
                <a:lnTo>
                  <a:pt x="18840" y="20610"/>
                </a:lnTo>
                <a:lnTo>
                  <a:pt x="18850" y="20600"/>
                </a:lnTo>
                <a:lnTo>
                  <a:pt x="18860" y="20600"/>
                </a:lnTo>
                <a:lnTo>
                  <a:pt x="18870" y="20600"/>
                </a:lnTo>
                <a:lnTo>
                  <a:pt x="18880" y="20600"/>
                </a:lnTo>
                <a:lnTo>
                  <a:pt x="18890" y="20610"/>
                </a:lnTo>
                <a:lnTo>
                  <a:pt x="18900" y="20630"/>
                </a:lnTo>
                <a:lnTo>
                  <a:pt x="18900" y="20650"/>
                </a:lnTo>
                <a:lnTo>
                  <a:pt x="18910" y="20660"/>
                </a:lnTo>
                <a:lnTo>
                  <a:pt x="18920" y="20660"/>
                </a:lnTo>
                <a:lnTo>
                  <a:pt x="18930" y="20670"/>
                </a:lnTo>
                <a:lnTo>
                  <a:pt x="18940" y="20670"/>
                </a:lnTo>
                <a:lnTo>
                  <a:pt x="18950" y="20670"/>
                </a:lnTo>
                <a:lnTo>
                  <a:pt x="18960" y="20660"/>
                </a:lnTo>
                <a:lnTo>
                  <a:pt x="18970" y="20660"/>
                </a:lnTo>
                <a:lnTo>
                  <a:pt x="19070" y="20610"/>
                </a:lnTo>
                <a:lnTo>
                  <a:pt x="19080" y="20600"/>
                </a:lnTo>
                <a:lnTo>
                  <a:pt x="19100" y="20600"/>
                </a:lnTo>
                <a:lnTo>
                  <a:pt x="19160" y="20590"/>
                </a:lnTo>
                <a:lnTo>
                  <a:pt x="19170" y="20580"/>
                </a:lnTo>
                <a:lnTo>
                  <a:pt x="19190" y="20580"/>
                </a:lnTo>
                <a:lnTo>
                  <a:pt x="19200" y="20570"/>
                </a:lnTo>
                <a:lnTo>
                  <a:pt x="19210" y="20560"/>
                </a:lnTo>
                <a:lnTo>
                  <a:pt x="19220" y="20550"/>
                </a:lnTo>
                <a:lnTo>
                  <a:pt x="19230" y="20540"/>
                </a:lnTo>
                <a:lnTo>
                  <a:pt x="19240" y="20520"/>
                </a:lnTo>
                <a:lnTo>
                  <a:pt x="19250" y="20510"/>
                </a:lnTo>
                <a:lnTo>
                  <a:pt x="19260" y="20500"/>
                </a:lnTo>
                <a:lnTo>
                  <a:pt x="19270" y="20500"/>
                </a:lnTo>
                <a:lnTo>
                  <a:pt x="19280" y="20500"/>
                </a:lnTo>
                <a:lnTo>
                  <a:pt x="19290" y="20510"/>
                </a:lnTo>
                <a:lnTo>
                  <a:pt x="19310" y="20520"/>
                </a:lnTo>
                <a:lnTo>
                  <a:pt x="19320" y="20530"/>
                </a:lnTo>
                <a:lnTo>
                  <a:pt x="19340" y="20530"/>
                </a:lnTo>
                <a:lnTo>
                  <a:pt x="19350" y="20530"/>
                </a:lnTo>
                <a:lnTo>
                  <a:pt x="19360" y="20520"/>
                </a:lnTo>
                <a:lnTo>
                  <a:pt x="19360" y="20510"/>
                </a:lnTo>
                <a:lnTo>
                  <a:pt x="19370" y="20480"/>
                </a:lnTo>
                <a:lnTo>
                  <a:pt x="19380" y="20470"/>
                </a:lnTo>
                <a:lnTo>
                  <a:pt x="19390" y="20450"/>
                </a:lnTo>
                <a:lnTo>
                  <a:pt x="19400" y="20440"/>
                </a:lnTo>
                <a:lnTo>
                  <a:pt x="19400" y="20430"/>
                </a:lnTo>
                <a:lnTo>
                  <a:pt x="19400" y="20420"/>
                </a:lnTo>
                <a:lnTo>
                  <a:pt x="19400" y="20410"/>
                </a:lnTo>
                <a:lnTo>
                  <a:pt x="19390" y="20400"/>
                </a:lnTo>
                <a:lnTo>
                  <a:pt x="19390" y="20390"/>
                </a:lnTo>
                <a:lnTo>
                  <a:pt x="19390" y="20380"/>
                </a:lnTo>
                <a:lnTo>
                  <a:pt x="19380" y="20380"/>
                </a:lnTo>
                <a:lnTo>
                  <a:pt x="19380" y="20370"/>
                </a:lnTo>
                <a:lnTo>
                  <a:pt x="19380" y="20350"/>
                </a:lnTo>
                <a:lnTo>
                  <a:pt x="19390" y="20340"/>
                </a:lnTo>
                <a:lnTo>
                  <a:pt x="19400" y="20330"/>
                </a:lnTo>
                <a:lnTo>
                  <a:pt x="19450" y="20310"/>
                </a:lnTo>
                <a:lnTo>
                  <a:pt x="19480" y="20300"/>
                </a:lnTo>
                <a:lnTo>
                  <a:pt x="19490" y="20290"/>
                </a:lnTo>
                <a:lnTo>
                  <a:pt x="19500" y="20280"/>
                </a:lnTo>
                <a:lnTo>
                  <a:pt x="19520" y="20230"/>
                </a:lnTo>
                <a:lnTo>
                  <a:pt x="19530" y="20220"/>
                </a:lnTo>
                <a:lnTo>
                  <a:pt x="19550" y="20200"/>
                </a:lnTo>
                <a:lnTo>
                  <a:pt x="19560" y="20190"/>
                </a:lnTo>
                <a:lnTo>
                  <a:pt x="19570" y="20190"/>
                </a:lnTo>
                <a:lnTo>
                  <a:pt x="19580" y="20190"/>
                </a:lnTo>
                <a:lnTo>
                  <a:pt x="19590" y="20190"/>
                </a:lnTo>
                <a:lnTo>
                  <a:pt x="19600" y="20210"/>
                </a:lnTo>
                <a:lnTo>
                  <a:pt x="19660" y="20250"/>
                </a:lnTo>
                <a:lnTo>
                  <a:pt x="19700" y="20270"/>
                </a:lnTo>
                <a:lnTo>
                  <a:pt x="19740" y="20270"/>
                </a:lnTo>
                <a:lnTo>
                  <a:pt x="19750" y="20270"/>
                </a:lnTo>
                <a:lnTo>
                  <a:pt x="19760" y="20270"/>
                </a:lnTo>
                <a:lnTo>
                  <a:pt x="19770" y="20270"/>
                </a:lnTo>
                <a:lnTo>
                  <a:pt x="19770" y="20280"/>
                </a:lnTo>
                <a:lnTo>
                  <a:pt x="19770" y="20290"/>
                </a:lnTo>
                <a:lnTo>
                  <a:pt x="19770" y="20300"/>
                </a:lnTo>
                <a:lnTo>
                  <a:pt x="19760" y="20310"/>
                </a:lnTo>
                <a:lnTo>
                  <a:pt x="19750" y="20310"/>
                </a:lnTo>
                <a:lnTo>
                  <a:pt x="19740" y="20310"/>
                </a:lnTo>
                <a:lnTo>
                  <a:pt x="19720" y="20320"/>
                </a:lnTo>
                <a:lnTo>
                  <a:pt x="19730" y="20330"/>
                </a:lnTo>
                <a:lnTo>
                  <a:pt x="19720" y="20340"/>
                </a:lnTo>
                <a:lnTo>
                  <a:pt x="19680" y="20390"/>
                </a:lnTo>
                <a:lnTo>
                  <a:pt x="19680" y="20410"/>
                </a:lnTo>
                <a:lnTo>
                  <a:pt x="19680" y="20420"/>
                </a:lnTo>
                <a:lnTo>
                  <a:pt x="19680" y="20430"/>
                </a:lnTo>
                <a:lnTo>
                  <a:pt x="19690" y="20440"/>
                </a:lnTo>
                <a:lnTo>
                  <a:pt x="19760" y="20460"/>
                </a:lnTo>
                <a:lnTo>
                  <a:pt x="19770" y="20470"/>
                </a:lnTo>
                <a:lnTo>
                  <a:pt x="19780" y="20480"/>
                </a:lnTo>
                <a:lnTo>
                  <a:pt x="19790" y="20490"/>
                </a:lnTo>
                <a:lnTo>
                  <a:pt x="19790" y="20510"/>
                </a:lnTo>
                <a:lnTo>
                  <a:pt x="19790" y="20540"/>
                </a:lnTo>
                <a:lnTo>
                  <a:pt x="19790" y="20550"/>
                </a:lnTo>
                <a:lnTo>
                  <a:pt x="19800" y="20570"/>
                </a:lnTo>
                <a:lnTo>
                  <a:pt x="19810" y="20580"/>
                </a:lnTo>
                <a:lnTo>
                  <a:pt x="19830" y="20590"/>
                </a:lnTo>
                <a:lnTo>
                  <a:pt x="19860" y="20600"/>
                </a:lnTo>
                <a:lnTo>
                  <a:pt x="19870" y="20610"/>
                </a:lnTo>
                <a:lnTo>
                  <a:pt x="19880" y="20610"/>
                </a:lnTo>
                <a:lnTo>
                  <a:pt x="19890" y="20620"/>
                </a:lnTo>
                <a:lnTo>
                  <a:pt x="19890" y="20640"/>
                </a:lnTo>
                <a:lnTo>
                  <a:pt x="19890" y="20680"/>
                </a:lnTo>
                <a:lnTo>
                  <a:pt x="19900" y="20720"/>
                </a:lnTo>
                <a:lnTo>
                  <a:pt x="19910" y="20780"/>
                </a:lnTo>
                <a:lnTo>
                  <a:pt x="19910" y="20810"/>
                </a:lnTo>
                <a:lnTo>
                  <a:pt x="19910" y="20820"/>
                </a:lnTo>
                <a:lnTo>
                  <a:pt x="19910" y="20830"/>
                </a:lnTo>
                <a:lnTo>
                  <a:pt x="19920" y="20840"/>
                </a:lnTo>
                <a:lnTo>
                  <a:pt x="19940" y="20840"/>
                </a:lnTo>
                <a:lnTo>
                  <a:pt x="19980" y="20870"/>
                </a:lnTo>
                <a:lnTo>
                  <a:pt x="20000" y="20880"/>
                </a:lnTo>
                <a:lnTo>
                  <a:pt x="20010" y="20890"/>
                </a:lnTo>
                <a:lnTo>
                  <a:pt x="20010" y="20900"/>
                </a:lnTo>
                <a:lnTo>
                  <a:pt x="20020" y="20910"/>
                </a:lnTo>
                <a:lnTo>
                  <a:pt x="20010" y="20920"/>
                </a:lnTo>
                <a:lnTo>
                  <a:pt x="20010" y="20930"/>
                </a:lnTo>
                <a:lnTo>
                  <a:pt x="20000" y="20960"/>
                </a:lnTo>
                <a:lnTo>
                  <a:pt x="19980" y="20980"/>
                </a:lnTo>
                <a:lnTo>
                  <a:pt x="19960" y="21010"/>
                </a:lnTo>
                <a:lnTo>
                  <a:pt x="19950" y="21020"/>
                </a:lnTo>
                <a:lnTo>
                  <a:pt x="19950" y="21030"/>
                </a:lnTo>
                <a:lnTo>
                  <a:pt x="19950" y="21050"/>
                </a:lnTo>
                <a:lnTo>
                  <a:pt x="19960" y="21070"/>
                </a:lnTo>
                <a:lnTo>
                  <a:pt x="19970" y="21080"/>
                </a:lnTo>
                <a:lnTo>
                  <a:pt x="19990" y="21090"/>
                </a:lnTo>
                <a:lnTo>
                  <a:pt x="20000" y="21100"/>
                </a:lnTo>
                <a:lnTo>
                  <a:pt x="20010" y="21100"/>
                </a:lnTo>
                <a:lnTo>
                  <a:pt x="20030" y="21110"/>
                </a:lnTo>
                <a:lnTo>
                  <a:pt x="20090" y="21110"/>
                </a:lnTo>
                <a:lnTo>
                  <a:pt x="20100" y="21110"/>
                </a:lnTo>
                <a:lnTo>
                  <a:pt x="20110" y="21120"/>
                </a:lnTo>
                <a:lnTo>
                  <a:pt x="20110" y="21130"/>
                </a:lnTo>
                <a:lnTo>
                  <a:pt x="20110" y="21140"/>
                </a:lnTo>
                <a:lnTo>
                  <a:pt x="20110" y="21160"/>
                </a:lnTo>
                <a:lnTo>
                  <a:pt x="20110" y="21190"/>
                </a:lnTo>
                <a:lnTo>
                  <a:pt x="20120" y="21200"/>
                </a:lnTo>
                <a:lnTo>
                  <a:pt x="20130" y="21200"/>
                </a:lnTo>
                <a:lnTo>
                  <a:pt x="20140" y="21210"/>
                </a:lnTo>
                <a:lnTo>
                  <a:pt x="20150" y="21210"/>
                </a:lnTo>
                <a:lnTo>
                  <a:pt x="20160" y="21200"/>
                </a:lnTo>
                <a:lnTo>
                  <a:pt x="20250" y="21150"/>
                </a:lnTo>
                <a:lnTo>
                  <a:pt x="20280" y="21140"/>
                </a:lnTo>
                <a:lnTo>
                  <a:pt x="20300" y="21130"/>
                </a:lnTo>
                <a:lnTo>
                  <a:pt x="20310" y="21130"/>
                </a:lnTo>
                <a:lnTo>
                  <a:pt x="20320" y="21120"/>
                </a:lnTo>
                <a:lnTo>
                  <a:pt x="20360" y="21060"/>
                </a:lnTo>
                <a:lnTo>
                  <a:pt x="20360" y="21050"/>
                </a:lnTo>
                <a:lnTo>
                  <a:pt x="20370" y="21050"/>
                </a:lnTo>
                <a:lnTo>
                  <a:pt x="20380" y="21040"/>
                </a:lnTo>
                <a:lnTo>
                  <a:pt x="20390" y="21040"/>
                </a:lnTo>
                <a:lnTo>
                  <a:pt x="20400" y="21050"/>
                </a:lnTo>
                <a:lnTo>
                  <a:pt x="20420" y="21060"/>
                </a:lnTo>
                <a:lnTo>
                  <a:pt x="20430" y="21060"/>
                </a:lnTo>
                <a:lnTo>
                  <a:pt x="20440" y="21070"/>
                </a:lnTo>
                <a:lnTo>
                  <a:pt x="20450" y="21080"/>
                </a:lnTo>
                <a:lnTo>
                  <a:pt x="20450" y="21090"/>
                </a:lnTo>
                <a:lnTo>
                  <a:pt x="20460" y="21100"/>
                </a:lnTo>
                <a:lnTo>
                  <a:pt x="20460" y="21140"/>
                </a:lnTo>
                <a:lnTo>
                  <a:pt x="20470" y="21170"/>
                </a:lnTo>
                <a:lnTo>
                  <a:pt x="20470" y="21180"/>
                </a:lnTo>
                <a:lnTo>
                  <a:pt x="20470" y="21190"/>
                </a:lnTo>
                <a:lnTo>
                  <a:pt x="20480" y="21200"/>
                </a:lnTo>
                <a:lnTo>
                  <a:pt x="20490" y="21240"/>
                </a:lnTo>
                <a:lnTo>
                  <a:pt x="20490" y="21250"/>
                </a:lnTo>
                <a:lnTo>
                  <a:pt x="20460" y="21290"/>
                </a:lnTo>
                <a:lnTo>
                  <a:pt x="20460" y="21300"/>
                </a:lnTo>
                <a:lnTo>
                  <a:pt x="20460" y="21310"/>
                </a:lnTo>
                <a:lnTo>
                  <a:pt x="20460" y="21320"/>
                </a:lnTo>
                <a:lnTo>
                  <a:pt x="20480" y="21350"/>
                </a:lnTo>
                <a:lnTo>
                  <a:pt x="20480" y="21360"/>
                </a:lnTo>
                <a:lnTo>
                  <a:pt x="20480" y="21370"/>
                </a:lnTo>
                <a:lnTo>
                  <a:pt x="20470" y="21380"/>
                </a:lnTo>
                <a:lnTo>
                  <a:pt x="20440" y="21400"/>
                </a:lnTo>
                <a:lnTo>
                  <a:pt x="20410" y="21460"/>
                </a:lnTo>
                <a:lnTo>
                  <a:pt x="20400" y="21460"/>
                </a:lnTo>
                <a:lnTo>
                  <a:pt x="20350" y="21500"/>
                </a:lnTo>
                <a:lnTo>
                  <a:pt x="20320" y="21520"/>
                </a:lnTo>
                <a:lnTo>
                  <a:pt x="20300" y="21540"/>
                </a:lnTo>
                <a:lnTo>
                  <a:pt x="20290" y="21570"/>
                </a:lnTo>
                <a:lnTo>
                  <a:pt x="20280" y="21590"/>
                </a:lnTo>
                <a:lnTo>
                  <a:pt x="20280" y="21610"/>
                </a:lnTo>
                <a:lnTo>
                  <a:pt x="20280" y="21640"/>
                </a:lnTo>
                <a:lnTo>
                  <a:pt x="20280" y="21660"/>
                </a:lnTo>
                <a:lnTo>
                  <a:pt x="20290" y="21680"/>
                </a:lnTo>
                <a:lnTo>
                  <a:pt x="20300" y="21680"/>
                </a:lnTo>
                <a:lnTo>
                  <a:pt x="20310" y="21690"/>
                </a:lnTo>
                <a:lnTo>
                  <a:pt x="20320" y="21690"/>
                </a:lnTo>
                <a:lnTo>
                  <a:pt x="20340" y="21690"/>
                </a:lnTo>
                <a:lnTo>
                  <a:pt x="20420" y="21680"/>
                </a:lnTo>
                <a:lnTo>
                  <a:pt x="20440" y="21670"/>
                </a:lnTo>
                <a:lnTo>
                  <a:pt x="20480" y="21660"/>
                </a:lnTo>
                <a:lnTo>
                  <a:pt x="20500" y="21650"/>
                </a:lnTo>
                <a:lnTo>
                  <a:pt x="20550" y="21650"/>
                </a:lnTo>
                <a:lnTo>
                  <a:pt x="20580" y="21650"/>
                </a:lnTo>
                <a:lnTo>
                  <a:pt x="20600" y="21620"/>
                </a:lnTo>
                <a:lnTo>
                  <a:pt x="20650" y="21620"/>
                </a:lnTo>
                <a:lnTo>
                  <a:pt x="20660" y="21620"/>
                </a:lnTo>
                <a:lnTo>
                  <a:pt x="20640" y="21640"/>
                </a:lnTo>
                <a:lnTo>
                  <a:pt x="20640" y="21650"/>
                </a:lnTo>
                <a:lnTo>
                  <a:pt x="20630" y="21660"/>
                </a:lnTo>
                <a:lnTo>
                  <a:pt x="20630" y="21670"/>
                </a:lnTo>
                <a:lnTo>
                  <a:pt x="20620" y="21670"/>
                </a:lnTo>
                <a:lnTo>
                  <a:pt x="20610" y="21670"/>
                </a:lnTo>
                <a:lnTo>
                  <a:pt x="20610" y="21680"/>
                </a:lnTo>
                <a:lnTo>
                  <a:pt x="20600" y="21680"/>
                </a:lnTo>
                <a:lnTo>
                  <a:pt x="20570" y="21720"/>
                </a:lnTo>
                <a:lnTo>
                  <a:pt x="20540" y="21770"/>
                </a:lnTo>
                <a:lnTo>
                  <a:pt x="20510" y="21830"/>
                </a:lnTo>
                <a:lnTo>
                  <a:pt x="20500" y="21850"/>
                </a:lnTo>
                <a:lnTo>
                  <a:pt x="20480" y="21860"/>
                </a:lnTo>
                <a:lnTo>
                  <a:pt x="20440" y="21880"/>
                </a:lnTo>
                <a:lnTo>
                  <a:pt x="20430" y="21890"/>
                </a:lnTo>
                <a:lnTo>
                  <a:pt x="20420" y="21900"/>
                </a:lnTo>
                <a:lnTo>
                  <a:pt x="20420" y="21910"/>
                </a:lnTo>
                <a:lnTo>
                  <a:pt x="20430" y="21920"/>
                </a:lnTo>
                <a:lnTo>
                  <a:pt x="20450" y="21940"/>
                </a:lnTo>
                <a:lnTo>
                  <a:pt x="20460" y="21940"/>
                </a:lnTo>
                <a:lnTo>
                  <a:pt x="20500" y="21950"/>
                </a:lnTo>
                <a:lnTo>
                  <a:pt x="20510" y="21960"/>
                </a:lnTo>
                <a:lnTo>
                  <a:pt x="20520" y="21970"/>
                </a:lnTo>
                <a:lnTo>
                  <a:pt x="20530" y="21990"/>
                </a:lnTo>
                <a:lnTo>
                  <a:pt x="20520" y="22000"/>
                </a:lnTo>
                <a:lnTo>
                  <a:pt x="20520" y="22010"/>
                </a:lnTo>
                <a:lnTo>
                  <a:pt x="20510" y="22020"/>
                </a:lnTo>
                <a:lnTo>
                  <a:pt x="20480" y="22040"/>
                </a:lnTo>
                <a:lnTo>
                  <a:pt x="20470" y="22050"/>
                </a:lnTo>
                <a:lnTo>
                  <a:pt x="20470" y="22060"/>
                </a:lnTo>
                <a:lnTo>
                  <a:pt x="20470" y="22070"/>
                </a:lnTo>
                <a:lnTo>
                  <a:pt x="20470" y="22080"/>
                </a:lnTo>
                <a:lnTo>
                  <a:pt x="20480" y="22090"/>
                </a:lnTo>
                <a:lnTo>
                  <a:pt x="20490" y="22100"/>
                </a:lnTo>
                <a:lnTo>
                  <a:pt x="20510" y="22120"/>
                </a:lnTo>
                <a:lnTo>
                  <a:pt x="20520" y="22130"/>
                </a:lnTo>
                <a:lnTo>
                  <a:pt x="20550" y="22190"/>
                </a:lnTo>
                <a:lnTo>
                  <a:pt x="20580" y="22220"/>
                </a:lnTo>
                <a:lnTo>
                  <a:pt x="20600" y="22260"/>
                </a:lnTo>
                <a:lnTo>
                  <a:pt x="20610" y="22280"/>
                </a:lnTo>
                <a:lnTo>
                  <a:pt x="20670" y="22330"/>
                </a:lnTo>
                <a:lnTo>
                  <a:pt x="20700" y="22360"/>
                </a:lnTo>
                <a:lnTo>
                  <a:pt x="20740" y="22380"/>
                </a:lnTo>
                <a:lnTo>
                  <a:pt x="20760" y="22390"/>
                </a:lnTo>
                <a:lnTo>
                  <a:pt x="20780" y="22410"/>
                </a:lnTo>
                <a:lnTo>
                  <a:pt x="20810" y="22450"/>
                </a:lnTo>
                <a:lnTo>
                  <a:pt x="20810" y="22460"/>
                </a:lnTo>
                <a:lnTo>
                  <a:pt x="20830" y="22460"/>
                </a:lnTo>
                <a:lnTo>
                  <a:pt x="20840" y="22460"/>
                </a:lnTo>
                <a:lnTo>
                  <a:pt x="20880" y="22460"/>
                </a:lnTo>
                <a:lnTo>
                  <a:pt x="20890" y="22460"/>
                </a:lnTo>
                <a:lnTo>
                  <a:pt x="20920" y="22470"/>
                </a:lnTo>
                <a:lnTo>
                  <a:pt x="20930" y="22480"/>
                </a:lnTo>
                <a:lnTo>
                  <a:pt x="21070" y="22460"/>
                </a:lnTo>
                <a:lnTo>
                  <a:pt x="21090" y="22500"/>
                </a:lnTo>
                <a:lnTo>
                  <a:pt x="21110" y="22540"/>
                </a:lnTo>
                <a:lnTo>
                  <a:pt x="21120" y="22590"/>
                </a:lnTo>
                <a:lnTo>
                  <a:pt x="21130" y="22620"/>
                </a:lnTo>
                <a:lnTo>
                  <a:pt x="21170" y="22720"/>
                </a:lnTo>
                <a:lnTo>
                  <a:pt x="21200" y="22650"/>
                </a:lnTo>
                <a:lnTo>
                  <a:pt x="21230" y="22600"/>
                </a:lnTo>
                <a:lnTo>
                  <a:pt x="21240" y="22580"/>
                </a:lnTo>
                <a:lnTo>
                  <a:pt x="21250" y="22570"/>
                </a:lnTo>
                <a:lnTo>
                  <a:pt x="21260" y="22570"/>
                </a:lnTo>
                <a:lnTo>
                  <a:pt x="21270" y="22560"/>
                </a:lnTo>
                <a:lnTo>
                  <a:pt x="21290" y="22560"/>
                </a:lnTo>
                <a:lnTo>
                  <a:pt x="21300" y="22570"/>
                </a:lnTo>
                <a:lnTo>
                  <a:pt x="21310" y="22580"/>
                </a:lnTo>
                <a:lnTo>
                  <a:pt x="21330" y="22620"/>
                </a:lnTo>
                <a:lnTo>
                  <a:pt x="21340" y="22630"/>
                </a:lnTo>
                <a:lnTo>
                  <a:pt x="21360" y="22630"/>
                </a:lnTo>
                <a:lnTo>
                  <a:pt x="21390" y="22630"/>
                </a:lnTo>
                <a:lnTo>
                  <a:pt x="21440" y="22630"/>
                </a:lnTo>
                <a:lnTo>
                  <a:pt x="21460" y="22630"/>
                </a:lnTo>
                <a:lnTo>
                  <a:pt x="21480" y="22630"/>
                </a:lnTo>
                <a:lnTo>
                  <a:pt x="21530" y="22610"/>
                </a:lnTo>
                <a:lnTo>
                  <a:pt x="21540" y="22610"/>
                </a:lnTo>
                <a:lnTo>
                  <a:pt x="21570" y="22620"/>
                </a:lnTo>
                <a:lnTo>
                  <a:pt x="21600" y="22620"/>
                </a:lnTo>
                <a:lnTo>
                  <a:pt x="21600" y="22610"/>
                </a:lnTo>
                <a:lnTo>
                  <a:pt x="21600" y="22600"/>
                </a:lnTo>
                <a:lnTo>
                  <a:pt x="21610" y="22600"/>
                </a:lnTo>
                <a:lnTo>
                  <a:pt x="21610" y="22590"/>
                </a:lnTo>
                <a:lnTo>
                  <a:pt x="21640" y="22600"/>
                </a:lnTo>
                <a:lnTo>
                  <a:pt x="21640" y="22590"/>
                </a:lnTo>
                <a:lnTo>
                  <a:pt x="21650" y="22590"/>
                </a:lnTo>
                <a:lnTo>
                  <a:pt x="21660" y="22580"/>
                </a:lnTo>
                <a:lnTo>
                  <a:pt x="21660" y="22570"/>
                </a:lnTo>
                <a:lnTo>
                  <a:pt x="21670" y="22570"/>
                </a:lnTo>
                <a:lnTo>
                  <a:pt x="21680" y="22570"/>
                </a:lnTo>
                <a:lnTo>
                  <a:pt x="21680" y="22560"/>
                </a:lnTo>
                <a:lnTo>
                  <a:pt x="21680" y="22550"/>
                </a:lnTo>
                <a:lnTo>
                  <a:pt x="21680" y="22530"/>
                </a:lnTo>
                <a:lnTo>
                  <a:pt x="21680" y="22520"/>
                </a:lnTo>
                <a:lnTo>
                  <a:pt x="21690" y="22520"/>
                </a:lnTo>
                <a:lnTo>
                  <a:pt x="21690" y="22510"/>
                </a:lnTo>
                <a:lnTo>
                  <a:pt x="21710" y="22510"/>
                </a:lnTo>
                <a:lnTo>
                  <a:pt x="21720" y="22510"/>
                </a:lnTo>
                <a:lnTo>
                  <a:pt x="21730" y="22510"/>
                </a:lnTo>
                <a:lnTo>
                  <a:pt x="21740" y="22510"/>
                </a:lnTo>
                <a:lnTo>
                  <a:pt x="21750" y="22520"/>
                </a:lnTo>
                <a:lnTo>
                  <a:pt x="21750" y="22540"/>
                </a:lnTo>
                <a:lnTo>
                  <a:pt x="21760" y="22550"/>
                </a:lnTo>
                <a:lnTo>
                  <a:pt x="21770" y="22560"/>
                </a:lnTo>
                <a:lnTo>
                  <a:pt x="21780" y="22570"/>
                </a:lnTo>
                <a:lnTo>
                  <a:pt x="21810" y="22610"/>
                </a:lnTo>
                <a:lnTo>
                  <a:pt x="21820" y="22620"/>
                </a:lnTo>
                <a:lnTo>
                  <a:pt x="21830" y="22620"/>
                </a:lnTo>
                <a:lnTo>
                  <a:pt x="21870" y="22630"/>
                </a:lnTo>
                <a:lnTo>
                  <a:pt x="21900" y="22630"/>
                </a:lnTo>
                <a:lnTo>
                  <a:pt x="21910" y="22640"/>
                </a:lnTo>
                <a:lnTo>
                  <a:pt x="21920" y="22650"/>
                </a:lnTo>
                <a:lnTo>
                  <a:pt x="21930" y="22630"/>
                </a:lnTo>
                <a:lnTo>
                  <a:pt x="21930" y="22620"/>
                </a:lnTo>
                <a:lnTo>
                  <a:pt x="21930" y="22600"/>
                </a:lnTo>
                <a:lnTo>
                  <a:pt x="21930" y="22550"/>
                </a:lnTo>
                <a:lnTo>
                  <a:pt x="21950" y="22550"/>
                </a:lnTo>
                <a:lnTo>
                  <a:pt x="21990" y="22560"/>
                </a:lnTo>
                <a:lnTo>
                  <a:pt x="22020" y="22570"/>
                </a:lnTo>
                <a:lnTo>
                  <a:pt x="22050" y="22580"/>
                </a:lnTo>
                <a:lnTo>
                  <a:pt x="22070" y="22590"/>
                </a:lnTo>
                <a:lnTo>
                  <a:pt x="22080" y="22590"/>
                </a:lnTo>
                <a:lnTo>
                  <a:pt x="22090" y="22580"/>
                </a:lnTo>
                <a:lnTo>
                  <a:pt x="22100" y="22580"/>
                </a:lnTo>
                <a:lnTo>
                  <a:pt x="22110" y="22570"/>
                </a:lnTo>
                <a:lnTo>
                  <a:pt x="22110" y="22560"/>
                </a:lnTo>
                <a:lnTo>
                  <a:pt x="22120" y="22540"/>
                </a:lnTo>
                <a:lnTo>
                  <a:pt x="22120" y="22500"/>
                </a:lnTo>
                <a:lnTo>
                  <a:pt x="22120" y="22490"/>
                </a:lnTo>
                <a:lnTo>
                  <a:pt x="22130" y="22480"/>
                </a:lnTo>
                <a:lnTo>
                  <a:pt x="22140" y="22470"/>
                </a:lnTo>
                <a:lnTo>
                  <a:pt x="22150" y="22470"/>
                </a:lnTo>
                <a:lnTo>
                  <a:pt x="22160" y="22470"/>
                </a:lnTo>
                <a:lnTo>
                  <a:pt x="22170" y="22470"/>
                </a:lnTo>
                <a:lnTo>
                  <a:pt x="22180" y="22470"/>
                </a:lnTo>
                <a:lnTo>
                  <a:pt x="22220" y="22490"/>
                </a:lnTo>
                <a:lnTo>
                  <a:pt x="22230" y="22500"/>
                </a:lnTo>
                <a:lnTo>
                  <a:pt x="22250" y="22500"/>
                </a:lnTo>
                <a:lnTo>
                  <a:pt x="22320" y="22510"/>
                </a:lnTo>
                <a:lnTo>
                  <a:pt x="22390" y="22510"/>
                </a:lnTo>
                <a:lnTo>
                  <a:pt x="22400" y="22510"/>
                </a:lnTo>
                <a:lnTo>
                  <a:pt x="22410" y="22520"/>
                </a:lnTo>
                <a:lnTo>
                  <a:pt x="22430" y="22520"/>
                </a:lnTo>
                <a:lnTo>
                  <a:pt x="22450" y="22530"/>
                </a:lnTo>
                <a:lnTo>
                  <a:pt x="22460" y="22540"/>
                </a:lnTo>
                <a:lnTo>
                  <a:pt x="22460" y="22550"/>
                </a:lnTo>
                <a:lnTo>
                  <a:pt x="22470" y="22570"/>
                </a:lnTo>
                <a:lnTo>
                  <a:pt x="22480" y="22600"/>
                </a:lnTo>
                <a:lnTo>
                  <a:pt x="22470" y="22620"/>
                </a:lnTo>
                <a:lnTo>
                  <a:pt x="22470" y="22630"/>
                </a:lnTo>
                <a:lnTo>
                  <a:pt x="22460" y="22650"/>
                </a:lnTo>
                <a:lnTo>
                  <a:pt x="22450" y="22670"/>
                </a:lnTo>
                <a:lnTo>
                  <a:pt x="22460" y="22680"/>
                </a:lnTo>
                <a:lnTo>
                  <a:pt x="22460" y="22690"/>
                </a:lnTo>
                <a:lnTo>
                  <a:pt x="22470" y="22700"/>
                </a:lnTo>
                <a:lnTo>
                  <a:pt x="22490" y="22710"/>
                </a:lnTo>
                <a:lnTo>
                  <a:pt x="22510" y="22710"/>
                </a:lnTo>
                <a:lnTo>
                  <a:pt x="22540" y="22720"/>
                </a:lnTo>
                <a:lnTo>
                  <a:pt x="22570" y="22720"/>
                </a:lnTo>
                <a:lnTo>
                  <a:pt x="22580" y="22710"/>
                </a:lnTo>
                <a:lnTo>
                  <a:pt x="22600" y="22680"/>
                </a:lnTo>
                <a:lnTo>
                  <a:pt x="22630" y="22660"/>
                </a:lnTo>
                <a:lnTo>
                  <a:pt x="22640" y="22650"/>
                </a:lnTo>
                <a:lnTo>
                  <a:pt x="22650" y="22640"/>
                </a:lnTo>
                <a:lnTo>
                  <a:pt x="22660" y="22590"/>
                </a:lnTo>
                <a:lnTo>
                  <a:pt x="22660" y="22570"/>
                </a:lnTo>
                <a:lnTo>
                  <a:pt x="22670" y="22560"/>
                </a:lnTo>
                <a:lnTo>
                  <a:pt x="22680" y="22550"/>
                </a:lnTo>
                <a:lnTo>
                  <a:pt x="22740" y="22510"/>
                </a:lnTo>
                <a:lnTo>
                  <a:pt x="22750" y="22510"/>
                </a:lnTo>
                <a:lnTo>
                  <a:pt x="22760" y="22510"/>
                </a:lnTo>
                <a:lnTo>
                  <a:pt x="22780" y="22510"/>
                </a:lnTo>
                <a:lnTo>
                  <a:pt x="22840" y="22540"/>
                </a:lnTo>
                <a:lnTo>
                  <a:pt x="22910" y="22570"/>
                </a:lnTo>
                <a:lnTo>
                  <a:pt x="22920" y="22570"/>
                </a:lnTo>
                <a:lnTo>
                  <a:pt x="22940" y="22570"/>
                </a:lnTo>
                <a:lnTo>
                  <a:pt x="22960" y="22570"/>
                </a:lnTo>
                <a:lnTo>
                  <a:pt x="22980" y="22550"/>
                </a:lnTo>
                <a:lnTo>
                  <a:pt x="23090" y="22530"/>
                </a:lnTo>
                <a:lnTo>
                  <a:pt x="23130" y="22520"/>
                </a:lnTo>
                <a:lnTo>
                  <a:pt x="23160" y="22520"/>
                </a:lnTo>
                <a:lnTo>
                  <a:pt x="23190" y="22530"/>
                </a:lnTo>
                <a:lnTo>
                  <a:pt x="23210" y="22530"/>
                </a:lnTo>
                <a:lnTo>
                  <a:pt x="23240" y="22540"/>
                </a:lnTo>
                <a:lnTo>
                  <a:pt x="23370" y="22540"/>
                </a:lnTo>
                <a:lnTo>
                  <a:pt x="23380" y="22540"/>
                </a:lnTo>
                <a:lnTo>
                  <a:pt x="23410" y="22530"/>
                </a:lnTo>
                <a:lnTo>
                  <a:pt x="23420" y="22530"/>
                </a:lnTo>
                <a:lnTo>
                  <a:pt x="23440" y="22530"/>
                </a:lnTo>
                <a:lnTo>
                  <a:pt x="23470" y="22560"/>
                </a:lnTo>
                <a:lnTo>
                  <a:pt x="23500" y="22580"/>
                </a:lnTo>
                <a:lnTo>
                  <a:pt x="23510" y="22590"/>
                </a:lnTo>
                <a:lnTo>
                  <a:pt x="23510" y="22600"/>
                </a:lnTo>
                <a:lnTo>
                  <a:pt x="23510" y="22610"/>
                </a:lnTo>
                <a:lnTo>
                  <a:pt x="23510" y="22620"/>
                </a:lnTo>
                <a:lnTo>
                  <a:pt x="23490" y="22650"/>
                </a:lnTo>
                <a:lnTo>
                  <a:pt x="23460" y="22680"/>
                </a:lnTo>
                <a:lnTo>
                  <a:pt x="23450" y="22700"/>
                </a:lnTo>
                <a:lnTo>
                  <a:pt x="23450" y="22710"/>
                </a:lnTo>
                <a:lnTo>
                  <a:pt x="23420" y="22800"/>
                </a:lnTo>
                <a:lnTo>
                  <a:pt x="23390" y="22930"/>
                </a:lnTo>
                <a:lnTo>
                  <a:pt x="23340" y="22930"/>
                </a:lnTo>
                <a:lnTo>
                  <a:pt x="23310" y="22930"/>
                </a:lnTo>
                <a:lnTo>
                  <a:pt x="23290" y="22940"/>
                </a:lnTo>
                <a:lnTo>
                  <a:pt x="23280" y="22950"/>
                </a:lnTo>
                <a:lnTo>
                  <a:pt x="23270" y="22970"/>
                </a:lnTo>
                <a:lnTo>
                  <a:pt x="23270" y="22980"/>
                </a:lnTo>
                <a:lnTo>
                  <a:pt x="23330" y="23020"/>
                </a:lnTo>
                <a:lnTo>
                  <a:pt x="23370" y="23050"/>
                </a:lnTo>
                <a:lnTo>
                  <a:pt x="23380" y="23060"/>
                </a:lnTo>
                <a:lnTo>
                  <a:pt x="23400" y="23070"/>
                </a:lnTo>
                <a:lnTo>
                  <a:pt x="23420" y="23080"/>
                </a:lnTo>
                <a:lnTo>
                  <a:pt x="23440" y="23080"/>
                </a:lnTo>
                <a:lnTo>
                  <a:pt x="23460" y="23080"/>
                </a:lnTo>
                <a:lnTo>
                  <a:pt x="23480" y="23080"/>
                </a:lnTo>
                <a:lnTo>
                  <a:pt x="23500" y="23080"/>
                </a:lnTo>
                <a:lnTo>
                  <a:pt x="23520" y="23070"/>
                </a:lnTo>
                <a:lnTo>
                  <a:pt x="23540" y="23050"/>
                </a:lnTo>
                <a:lnTo>
                  <a:pt x="23550" y="23040"/>
                </a:lnTo>
                <a:lnTo>
                  <a:pt x="23570" y="23020"/>
                </a:lnTo>
                <a:lnTo>
                  <a:pt x="23590" y="23010"/>
                </a:lnTo>
                <a:lnTo>
                  <a:pt x="23610" y="23010"/>
                </a:lnTo>
                <a:lnTo>
                  <a:pt x="23630" y="23010"/>
                </a:lnTo>
                <a:lnTo>
                  <a:pt x="23650" y="23010"/>
                </a:lnTo>
                <a:lnTo>
                  <a:pt x="23660" y="23010"/>
                </a:lnTo>
                <a:lnTo>
                  <a:pt x="23680" y="23020"/>
                </a:lnTo>
                <a:lnTo>
                  <a:pt x="23690" y="23030"/>
                </a:lnTo>
                <a:lnTo>
                  <a:pt x="23700" y="23040"/>
                </a:lnTo>
                <a:lnTo>
                  <a:pt x="23700" y="23050"/>
                </a:lnTo>
                <a:lnTo>
                  <a:pt x="23710" y="23050"/>
                </a:lnTo>
                <a:lnTo>
                  <a:pt x="23700" y="23070"/>
                </a:lnTo>
                <a:lnTo>
                  <a:pt x="23690" y="23080"/>
                </a:lnTo>
                <a:lnTo>
                  <a:pt x="23630" y="23150"/>
                </a:lnTo>
                <a:lnTo>
                  <a:pt x="23610" y="23190"/>
                </a:lnTo>
                <a:lnTo>
                  <a:pt x="23610" y="23200"/>
                </a:lnTo>
                <a:lnTo>
                  <a:pt x="23610" y="23210"/>
                </a:lnTo>
                <a:lnTo>
                  <a:pt x="23610" y="23220"/>
                </a:lnTo>
                <a:lnTo>
                  <a:pt x="23620" y="23230"/>
                </a:lnTo>
                <a:lnTo>
                  <a:pt x="23630" y="23250"/>
                </a:lnTo>
                <a:lnTo>
                  <a:pt x="23640" y="23270"/>
                </a:lnTo>
                <a:lnTo>
                  <a:pt x="23660" y="23280"/>
                </a:lnTo>
                <a:lnTo>
                  <a:pt x="23690" y="23300"/>
                </a:lnTo>
                <a:lnTo>
                  <a:pt x="23700" y="23310"/>
                </a:lnTo>
                <a:lnTo>
                  <a:pt x="23710" y="23320"/>
                </a:lnTo>
                <a:lnTo>
                  <a:pt x="23710" y="23330"/>
                </a:lnTo>
                <a:lnTo>
                  <a:pt x="23720" y="23340"/>
                </a:lnTo>
                <a:lnTo>
                  <a:pt x="23730" y="23350"/>
                </a:lnTo>
                <a:lnTo>
                  <a:pt x="23750" y="23360"/>
                </a:lnTo>
                <a:lnTo>
                  <a:pt x="23760" y="23380"/>
                </a:lnTo>
                <a:lnTo>
                  <a:pt x="23790" y="23420"/>
                </a:lnTo>
                <a:lnTo>
                  <a:pt x="23810" y="23450"/>
                </a:lnTo>
                <a:lnTo>
                  <a:pt x="23820" y="23460"/>
                </a:lnTo>
                <a:lnTo>
                  <a:pt x="23830" y="23460"/>
                </a:lnTo>
                <a:lnTo>
                  <a:pt x="23840" y="23470"/>
                </a:lnTo>
                <a:lnTo>
                  <a:pt x="23920" y="23460"/>
                </a:lnTo>
                <a:lnTo>
                  <a:pt x="23940" y="23460"/>
                </a:lnTo>
                <a:lnTo>
                  <a:pt x="23970" y="23470"/>
                </a:lnTo>
                <a:lnTo>
                  <a:pt x="23980" y="23470"/>
                </a:lnTo>
                <a:lnTo>
                  <a:pt x="24020" y="23490"/>
                </a:lnTo>
                <a:lnTo>
                  <a:pt x="24050" y="23500"/>
                </a:lnTo>
                <a:lnTo>
                  <a:pt x="24070" y="23510"/>
                </a:lnTo>
                <a:lnTo>
                  <a:pt x="24090" y="23510"/>
                </a:lnTo>
                <a:lnTo>
                  <a:pt x="24120" y="23500"/>
                </a:lnTo>
                <a:lnTo>
                  <a:pt x="24130" y="23460"/>
                </a:lnTo>
                <a:lnTo>
                  <a:pt x="24150" y="23450"/>
                </a:lnTo>
                <a:lnTo>
                  <a:pt x="24160" y="23450"/>
                </a:lnTo>
                <a:lnTo>
                  <a:pt x="24190" y="23430"/>
                </a:lnTo>
                <a:lnTo>
                  <a:pt x="24200" y="23430"/>
                </a:lnTo>
                <a:lnTo>
                  <a:pt x="24210" y="23430"/>
                </a:lnTo>
                <a:lnTo>
                  <a:pt x="24220" y="23430"/>
                </a:lnTo>
                <a:lnTo>
                  <a:pt x="24230" y="23440"/>
                </a:lnTo>
                <a:lnTo>
                  <a:pt x="24240" y="23440"/>
                </a:lnTo>
                <a:lnTo>
                  <a:pt x="24250" y="23440"/>
                </a:lnTo>
                <a:lnTo>
                  <a:pt x="24340" y="23420"/>
                </a:lnTo>
                <a:lnTo>
                  <a:pt x="24350" y="23420"/>
                </a:lnTo>
                <a:lnTo>
                  <a:pt x="24360" y="23420"/>
                </a:lnTo>
                <a:lnTo>
                  <a:pt x="24370" y="23430"/>
                </a:lnTo>
                <a:lnTo>
                  <a:pt x="24380" y="23440"/>
                </a:lnTo>
                <a:lnTo>
                  <a:pt x="24390" y="23440"/>
                </a:lnTo>
                <a:lnTo>
                  <a:pt x="24390" y="23450"/>
                </a:lnTo>
                <a:lnTo>
                  <a:pt x="24390" y="23460"/>
                </a:lnTo>
                <a:lnTo>
                  <a:pt x="24390" y="23470"/>
                </a:lnTo>
                <a:lnTo>
                  <a:pt x="24390" y="23480"/>
                </a:lnTo>
                <a:lnTo>
                  <a:pt x="24380" y="23480"/>
                </a:lnTo>
                <a:lnTo>
                  <a:pt x="24380" y="23490"/>
                </a:lnTo>
                <a:lnTo>
                  <a:pt x="24370" y="23500"/>
                </a:lnTo>
                <a:lnTo>
                  <a:pt x="24350" y="23500"/>
                </a:lnTo>
                <a:lnTo>
                  <a:pt x="24340" y="23510"/>
                </a:lnTo>
                <a:lnTo>
                  <a:pt x="24330" y="23510"/>
                </a:lnTo>
                <a:lnTo>
                  <a:pt x="24330" y="23520"/>
                </a:lnTo>
                <a:lnTo>
                  <a:pt x="24320" y="23520"/>
                </a:lnTo>
                <a:lnTo>
                  <a:pt x="24320" y="23530"/>
                </a:lnTo>
                <a:lnTo>
                  <a:pt x="24320" y="23540"/>
                </a:lnTo>
                <a:lnTo>
                  <a:pt x="24320" y="23550"/>
                </a:lnTo>
                <a:lnTo>
                  <a:pt x="24330" y="23560"/>
                </a:lnTo>
                <a:lnTo>
                  <a:pt x="24350" y="23570"/>
                </a:lnTo>
                <a:lnTo>
                  <a:pt x="24350" y="23580"/>
                </a:lnTo>
                <a:lnTo>
                  <a:pt x="24360" y="23590"/>
                </a:lnTo>
                <a:lnTo>
                  <a:pt x="24370" y="23600"/>
                </a:lnTo>
                <a:lnTo>
                  <a:pt x="24360" y="23620"/>
                </a:lnTo>
                <a:lnTo>
                  <a:pt x="24360" y="23630"/>
                </a:lnTo>
                <a:lnTo>
                  <a:pt x="24370" y="23640"/>
                </a:lnTo>
                <a:lnTo>
                  <a:pt x="24380" y="23650"/>
                </a:lnTo>
                <a:lnTo>
                  <a:pt x="24390" y="23650"/>
                </a:lnTo>
                <a:lnTo>
                  <a:pt x="24400" y="23650"/>
                </a:lnTo>
                <a:lnTo>
                  <a:pt x="24420" y="23650"/>
                </a:lnTo>
                <a:lnTo>
                  <a:pt x="24440" y="23650"/>
                </a:lnTo>
                <a:lnTo>
                  <a:pt x="24460" y="23670"/>
                </a:lnTo>
                <a:lnTo>
                  <a:pt x="24470" y="23670"/>
                </a:lnTo>
                <a:lnTo>
                  <a:pt x="24480" y="23670"/>
                </a:lnTo>
                <a:lnTo>
                  <a:pt x="24490" y="23670"/>
                </a:lnTo>
                <a:lnTo>
                  <a:pt x="24490" y="23660"/>
                </a:lnTo>
                <a:lnTo>
                  <a:pt x="24500" y="23660"/>
                </a:lnTo>
                <a:lnTo>
                  <a:pt x="24500" y="23650"/>
                </a:lnTo>
                <a:lnTo>
                  <a:pt x="24510" y="23640"/>
                </a:lnTo>
                <a:lnTo>
                  <a:pt x="24510" y="23630"/>
                </a:lnTo>
                <a:lnTo>
                  <a:pt x="24520" y="23630"/>
                </a:lnTo>
                <a:lnTo>
                  <a:pt x="24520" y="23620"/>
                </a:lnTo>
                <a:lnTo>
                  <a:pt x="24510" y="23620"/>
                </a:lnTo>
                <a:lnTo>
                  <a:pt x="24510" y="23610"/>
                </a:lnTo>
                <a:lnTo>
                  <a:pt x="24500" y="23610"/>
                </a:lnTo>
                <a:lnTo>
                  <a:pt x="24490" y="23610"/>
                </a:lnTo>
                <a:lnTo>
                  <a:pt x="24470" y="23610"/>
                </a:lnTo>
                <a:lnTo>
                  <a:pt x="24460" y="23610"/>
                </a:lnTo>
                <a:lnTo>
                  <a:pt x="24460" y="23590"/>
                </a:lnTo>
                <a:lnTo>
                  <a:pt x="24460" y="23580"/>
                </a:lnTo>
                <a:lnTo>
                  <a:pt x="24470" y="23570"/>
                </a:lnTo>
                <a:lnTo>
                  <a:pt x="24480" y="23560"/>
                </a:lnTo>
                <a:lnTo>
                  <a:pt x="24540" y="23530"/>
                </a:lnTo>
                <a:lnTo>
                  <a:pt x="24600" y="23480"/>
                </a:lnTo>
                <a:lnTo>
                  <a:pt x="24610" y="23470"/>
                </a:lnTo>
                <a:lnTo>
                  <a:pt x="24620" y="23440"/>
                </a:lnTo>
                <a:lnTo>
                  <a:pt x="24630" y="23430"/>
                </a:lnTo>
                <a:lnTo>
                  <a:pt x="24650" y="23420"/>
                </a:lnTo>
                <a:lnTo>
                  <a:pt x="24660" y="23410"/>
                </a:lnTo>
                <a:lnTo>
                  <a:pt x="24690" y="23400"/>
                </a:lnTo>
                <a:lnTo>
                  <a:pt x="24790" y="23380"/>
                </a:lnTo>
                <a:lnTo>
                  <a:pt x="24800" y="23380"/>
                </a:lnTo>
                <a:lnTo>
                  <a:pt x="24810" y="23380"/>
                </a:lnTo>
                <a:lnTo>
                  <a:pt x="24810" y="23390"/>
                </a:lnTo>
                <a:lnTo>
                  <a:pt x="24810" y="23400"/>
                </a:lnTo>
                <a:lnTo>
                  <a:pt x="24810" y="23410"/>
                </a:lnTo>
                <a:lnTo>
                  <a:pt x="24780" y="23480"/>
                </a:lnTo>
                <a:lnTo>
                  <a:pt x="24770" y="23500"/>
                </a:lnTo>
                <a:lnTo>
                  <a:pt x="24770" y="23520"/>
                </a:lnTo>
                <a:lnTo>
                  <a:pt x="24760" y="23550"/>
                </a:lnTo>
                <a:lnTo>
                  <a:pt x="24750" y="23560"/>
                </a:lnTo>
                <a:lnTo>
                  <a:pt x="24740" y="23570"/>
                </a:lnTo>
                <a:lnTo>
                  <a:pt x="24720" y="23590"/>
                </a:lnTo>
                <a:lnTo>
                  <a:pt x="24710" y="23600"/>
                </a:lnTo>
                <a:lnTo>
                  <a:pt x="24710" y="23610"/>
                </a:lnTo>
                <a:lnTo>
                  <a:pt x="24710" y="23620"/>
                </a:lnTo>
                <a:lnTo>
                  <a:pt x="24710" y="23630"/>
                </a:lnTo>
                <a:lnTo>
                  <a:pt x="24710" y="23640"/>
                </a:lnTo>
                <a:lnTo>
                  <a:pt x="24720" y="23640"/>
                </a:lnTo>
                <a:lnTo>
                  <a:pt x="24730" y="23640"/>
                </a:lnTo>
                <a:lnTo>
                  <a:pt x="24760" y="23630"/>
                </a:lnTo>
                <a:lnTo>
                  <a:pt x="24770" y="23630"/>
                </a:lnTo>
                <a:lnTo>
                  <a:pt x="24800" y="23620"/>
                </a:lnTo>
                <a:lnTo>
                  <a:pt x="24830" y="23610"/>
                </a:lnTo>
                <a:lnTo>
                  <a:pt x="24840" y="23600"/>
                </a:lnTo>
                <a:lnTo>
                  <a:pt x="24840" y="23590"/>
                </a:lnTo>
                <a:lnTo>
                  <a:pt x="24850" y="23580"/>
                </a:lnTo>
                <a:lnTo>
                  <a:pt x="24850" y="23550"/>
                </a:lnTo>
                <a:lnTo>
                  <a:pt x="24860" y="23530"/>
                </a:lnTo>
                <a:lnTo>
                  <a:pt x="24870" y="23520"/>
                </a:lnTo>
                <a:lnTo>
                  <a:pt x="24880" y="23500"/>
                </a:lnTo>
                <a:lnTo>
                  <a:pt x="24900" y="23490"/>
                </a:lnTo>
                <a:lnTo>
                  <a:pt x="24930" y="23460"/>
                </a:lnTo>
                <a:lnTo>
                  <a:pt x="24960" y="23510"/>
                </a:lnTo>
                <a:lnTo>
                  <a:pt x="24970" y="23530"/>
                </a:lnTo>
                <a:lnTo>
                  <a:pt x="24970" y="23550"/>
                </a:lnTo>
                <a:lnTo>
                  <a:pt x="24970" y="23560"/>
                </a:lnTo>
                <a:lnTo>
                  <a:pt x="24960" y="23600"/>
                </a:lnTo>
                <a:lnTo>
                  <a:pt x="24960" y="23640"/>
                </a:lnTo>
                <a:lnTo>
                  <a:pt x="24960" y="23650"/>
                </a:lnTo>
                <a:lnTo>
                  <a:pt x="24970" y="23670"/>
                </a:lnTo>
                <a:lnTo>
                  <a:pt x="24970" y="23680"/>
                </a:lnTo>
                <a:lnTo>
                  <a:pt x="25090" y="23670"/>
                </a:lnTo>
                <a:lnTo>
                  <a:pt x="25120" y="23660"/>
                </a:lnTo>
                <a:lnTo>
                  <a:pt x="25180" y="23620"/>
                </a:lnTo>
                <a:lnTo>
                  <a:pt x="25190" y="23520"/>
                </a:lnTo>
                <a:lnTo>
                  <a:pt x="25120" y="23460"/>
                </a:lnTo>
                <a:lnTo>
                  <a:pt x="25110" y="23420"/>
                </a:lnTo>
                <a:lnTo>
                  <a:pt x="25110" y="23400"/>
                </a:lnTo>
                <a:lnTo>
                  <a:pt x="25110" y="23380"/>
                </a:lnTo>
                <a:lnTo>
                  <a:pt x="25110" y="23360"/>
                </a:lnTo>
                <a:lnTo>
                  <a:pt x="25120" y="23350"/>
                </a:lnTo>
                <a:lnTo>
                  <a:pt x="25120" y="23330"/>
                </a:lnTo>
                <a:lnTo>
                  <a:pt x="25130" y="23320"/>
                </a:lnTo>
                <a:lnTo>
                  <a:pt x="25160" y="23300"/>
                </a:lnTo>
                <a:lnTo>
                  <a:pt x="25170" y="23280"/>
                </a:lnTo>
                <a:lnTo>
                  <a:pt x="25170" y="23270"/>
                </a:lnTo>
                <a:lnTo>
                  <a:pt x="25170" y="23260"/>
                </a:lnTo>
                <a:lnTo>
                  <a:pt x="25160" y="23230"/>
                </a:lnTo>
                <a:lnTo>
                  <a:pt x="25160" y="23220"/>
                </a:lnTo>
                <a:lnTo>
                  <a:pt x="25160" y="23200"/>
                </a:lnTo>
                <a:lnTo>
                  <a:pt x="25170" y="23190"/>
                </a:lnTo>
                <a:lnTo>
                  <a:pt x="25170" y="23170"/>
                </a:lnTo>
                <a:lnTo>
                  <a:pt x="25180" y="23170"/>
                </a:lnTo>
                <a:lnTo>
                  <a:pt x="25190" y="23170"/>
                </a:lnTo>
                <a:lnTo>
                  <a:pt x="25200" y="23160"/>
                </a:lnTo>
                <a:lnTo>
                  <a:pt x="25220" y="23170"/>
                </a:lnTo>
                <a:lnTo>
                  <a:pt x="25230" y="23170"/>
                </a:lnTo>
                <a:lnTo>
                  <a:pt x="25240" y="23170"/>
                </a:lnTo>
                <a:lnTo>
                  <a:pt x="25250" y="23160"/>
                </a:lnTo>
                <a:lnTo>
                  <a:pt x="25270" y="23150"/>
                </a:lnTo>
                <a:lnTo>
                  <a:pt x="25280" y="23110"/>
                </a:lnTo>
                <a:lnTo>
                  <a:pt x="25290" y="23110"/>
                </a:lnTo>
                <a:lnTo>
                  <a:pt x="25310" y="23100"/>
                </a:lnTo>
                <a:lnTo>
                  <a:pt x="25320" y="23100"/>
                </a:lnTo>
                <a:lnTo>
                  <a:pt x="25330" y="23100"/>
                </a:lnTo>
                <a:lnTo>
                  <a:pt x="25330" y="23080"/>
                </a:lnTo>
                <a:lnTo>
                  <a:pt x="25340" y="23070"/>
                </a:lnTo>
                <a:lnTo>
                  <a:pt x="25340" y="23060"/>
                </a:lnTo>
                <a:lnTo>
                  <a:pt x="25340" y="23010"/>
                </a:lnTo>
                <a:lnTo>
                  <a:pt x="25340" y="23000"/>
                </a:lnTo>
                <a:lnTo>
                  <a:pt x="25360" y="22980"/>
                </a:lnTo>
                <a:lnTo>
                  <a:pt x="25360" y="22960"/>
                </a:lnTo>
                <a:lnTo>
                  <a:pt x="25370" y="22920"/>
                </a:lnTo>
                <a:lnTo>
                  <a:pt x="25400" y="22810"/>
                </a:lnTo>
                <a:lnTo>
                  <a:pt x="25500" y="22850"/>
                </a:lnTo>
                <a:lnTo>
                  <a:pt x="25520" y="22860"/>
                </a:lnTo>
                <a:lnTo>
                  <a:pt x="25520" y="22870"/>
                </a:lnTo>
                <a:lnTo>
                  <a:pt x="25530" y="22890"/>
                </a:lnTo>
                <a:lnTo>
                  <a:pt x="25540" y="22900"/>
                </a:lnTo>
                <a:lnTo>
                  <a:pt x="25540" y="22930"/>
                </a:lnTo>
                <a:lnTo>
                  <a:pt x="25530" y="22940"/>
                </a:lnTo>
                <a:lnTo>
                  <a:pt x="25520" y="22980"/>
                </a:lnTo>
                <a:lnTo>
                  <a:pt x="25510" y="23010"/>
                </a:lnTo>
                <a:lnTo>
                  <a:pt x="25490" y="23030"/>
                </a:lnTo>
                <a:lnTo>
                  <a:pt x="25490" y="23040"/>
                </a:lnTo>
                <a:lnTo>
                  <a:pt x="25480" y="23050"/>
                </a:lnTo>
                <a:lnTo>
                  <a:pt x="25480" y="23060"/>
                </a:lnTo>
                <a:lnTo>
                  <a:pt x="25490" y="23080"/>
                </a:lnTo>
                <a:lnTo>
                  <a:pt x="25510" y="23100"/>
                </a:lnTo>
                <a:lnTo>
                  <a:pt x="25530" y="23100"/>
                </a:lnTo>
                <a:lnTo>
                  <a:pt x="25530" y="23080"/>
                </a:lnTo>
                <a:lnTo>
                  <a:pt x="25530" y="23070"/>
                </a:lnTo>
                <a:lnTo>
                  <a:pt x="25520" y="23060"/>
                </a:lnTo>
                <a:lnTo>
                  <a:pt x="25550" y="23050"/>
                </a:lnTo>
                <a:lnTo>
                  <a:pt x="25560" y="23050"/>
                </a:lnTo>
                <a:lnTo>
                  <a:pt x="25570" y="23050"/>
                </a:lnTo>
                <a:lnTo>
                  <a:pt x="25590" y="23050"/>
                </a:lnTo>
                <a:lnTo>
                  <a:pt x="25590" y="23060"/>
                </a:lnTo>
                <a:lnTo>
                  <a:pt x="25600" y="23060"/>
                </a:lnTo>
                <a:lnTo>
                  <a:pt x="25600" y="23070"/>
                </a:lnTo>
                <a:lnTo>
                  <a:pt x="25600" y="23080"/>
                </a:lnTo>
                <a:lnTo>
                  <a:pt x="25600" y="23110"/>
                </a:lnTo>
                <a:lnTo>
                  <a:pt x="25600" y="23120"/>
                </a:lnTo>
                <a:lnTo>
                  <a:pt x="25590" y="23140"/>
                </a:lnTo>
                <a:lnTo>
                  <a:pt x="25580" y="23170"/>
                </a:lnTo>
                <a:lnTo>
                  <a:pt x="25580" y="23180"/>
                </a:lnTo>
                <a:lnTo>
                  <a:pt x="25580" y="23190"/>
                </a:lnTo>
                <a:lnTo>
                  <a:pt x="25580" y="23210"/>
                </a:lnTo>
                <a:lnTo>
                  <a:pt x="25550" y="23210"/>
                </a:lnTo>
                <a:lnTo>
                  <a:pt x="25530" y="23250"/>
                </a:lnTo>
                <a:lnTo>
                  <a:pt x="25550" y="23250"/>
                </a:lnTo>
                <a:lnTo>
                  <a:pt x="25580" y="23250"/>
                </a:lnTo>
                <a:lnTo>
                  <a:pt x="25590" y="23250"/>
                </a:lnTo>
                <a:lnTo>
                  <a:pt x="25600" y="23250"/>
                </a:lnTo>
                <a:lnTo>
                  <a:pt x="25600" y="23230"/>
                </a:lnTo>
                <a:lnTo>
                  <a:pt x="25620" y="23210"/>
                </a:lnTo>
                <a:lnTo>
                  <a:pt x="25720" y="23200"/>
                </a:lnTo>
                <a:lnTo>
                  <a:pt x="25740" y="23190"/>
                </a:lnTo>
                <a:lnTo>
                  <a:pt x="25750" y="23180"/>
                </a:lnTo>
                <a:lnTo>
                  <a:pt x="25760" y="23190"/>
                </a:lnTo>
                <a:lnTo>
                  <a:pt x="25770" y="23190"/>
                </a:lnTo>
                <a:lnTo>
                  <a:pt x="25780" y="23210"/>
                </a:lnTo>
                <a:lnTo>
                  <a:pt x="25790" y="23220"/>
                </a:lnTo>
                <a:lnTo>
                  <a:pt x="25800" y="23220"/>
                </a:lnTo>
                <a:lnTo>
                  <a:pt x="25810" y="23210"/>
                </a:lnTo>
                <a:lnTo>
                  <a:pt x="25820" y="23210"/>
                </a:lnTo>
                <a:lnTo>
                  <a:pt x="25830" y="23200"/>
                </a:lnTo>
                <a:lnTo>
                  <a:pt x="25850" y="23190"/>
                </a:lnTo>
                <a:lnTo>
                  <a:pt x="25880" y="23160"/>
                </a:lnTo>
                <a:lnTo>
                  <a:pt x="25890" y="23140"/>
                </a:lnTo>
                <a:lnTo>
                  <a:pt x="25900" y="23130"/>
                </a:lnTo>
                <a:lnTo>
                  <a:pt x="25920" y="23110"/>
                </a:lnTo>
                <a:lnTo>
                  <a:pt x="25950" y="23100"/>
                </a:lnTo>
                <a:lnTo>
                  <a:pt x="25970" y="23090"/>
                </a:lnTo>
                <a:lnTo>
                  <a:pt x="25990" y="23090"/>
                </a:lnTo>
                <a:lnTo>
                  <a:pt x="26010" y="23100"/>
                </a:lnTo>
                <a:lnTo>
                  <a:pt x="26030" y="23100"/>
                </a:lnTo>
                <a:lnTo>
                  <a:pt x="26030" y="23110"/>
                </a:lnTo>
                <a:lnTo>
                  <a:pt x="26040" y="23110"/>
                </a:lnTo>
                <a:lnTo>
                  <a:pt x="26030" y="23120"/>
                </a:lnTo>
                <a:lnTo>
                  <a:pt x="26030" y="23130"/>
                </a:lnTo>
                <a:lnTo>
                  <a:pt x="26000" y="23150"/>
                </a:lnTo>
                <a:lnTo>
                  <a:pt x="25990" y="23160"/>
                </a:lnTo>
                <a:lnTo>
                  <a:pt x="25990" y="23170"/>
                </a:lnTo>
                <a:lnTo>
                  <a:pt x="25970" y="23190"/>
                </a:lnTo>
                <a:lnTo>
                  <a:pt x="25960" y="23210"/>
                </a:lnTo>
                <a:lnTo>
                  <a:pt x="25960" y="23220"/>
                </a:lnTo>
                <a:lnTo>
                  <a:pt x="25960" y="23230"/>
                </a:lnTo>
                <a:lnTo>
                  <a:pt x="25960" y="23260"/>
                </a:lnTo>
                <a:lnTo>
                  <a:pt x="25960" y="23290"/>
                </a:lnTo>
                <a:lnTo>
                  <a:pt x="25960" y="23310"/>
                </a:lnTo>
                <a:lnTo>
                  <a:pt x="25970" y="23340"/>
                </a:lnTo>
                <a:lnTo>
                  <a:pt x="25960" y="23440"/>
                </a:lnTo>
                <a:lnTo>
                  <a:pt x="26100" y="23360"/>
                </a:lnTo>
                <a:lnTo>
                  <a:pt x="26110" y="23350"/>
                </a:lnTo>
                <a:lnTo>
                  <a:pt x="26120" y="23340"/>
                </a:lnTo>
                <a:lnTo>
                  <a:pt x="26120" y="23330"/>
                </a:lnTo>
                <a:lnTo>
                  <a:pt x="26130" y="23310"/>
                </a:lnTo>
                <a:lnTo>
                  <a:pt x="26120" y="23290"/>
                </a:lnTo>
                <a:lnTo>
                  <a:pt x="26130" y="23280"/>
                </a:lnTo>
                <a:lnTo>
                  <a:pt x="26130" y="23260"/>
                </a:lnTo>
                <a:lnTo>
                  <a:pt x="26140" y="23250"/>
                </a:lnTo>
                <a:lnTo>
                  <a:pt x="26160" y="23220"/>
                </a:lnTo>
                <a:lnTo>
                  <a:pt x="26210" y="23170"/>
                </a:lnTo>
                <a:lnTo>
                  <a:pt x="26230" y="23140"/>
                </a:lnTo>
                <a:lnTo>
                  <a:pt x="26240" y="23130"/>
                </a:lnTo>
                <a:lnTo>
                  <a:pt x="26250" y="23110"/>
                </a:lnTo>
                <a:lnTo>
                  <a:pt x="26260" y="23100"/>
                </a:lnTo>
                <a:lnTo>
                  <a:pt x="26260" y="23090"/>
                </a:lnTo>
                <a:lnTo>
                  <a:pt x="26270" y="23070"/>
                </a:lnTo>
                <a:lnTo>
                  <a:pt x="26270" y="23040"/>
                </a:lnTo>
                <a:lnTo>
                  <a:pt x="26280" y="23030"/>
                </a:lnTo>
                <a:lnTo>
                  <a:pt x="26280" y="23020"/>
                </a:lnTo>
                <a:lnTo>
                  <a:pt x="26290" y="23010"/>
                </a:lnTo>
                <a:lnTo>
                  <a:pt x="26300" y="23000"/>
                </a:lnTo>
                <a:lnTo>
                  <a:pt x="26310" y="22990"/>
                </a:lnTo>
                <a:lnTo>
                  <a:pt x="26320" y="22990"/>
                </a:lnTo>
                <a:lnTo>
                  <a:pt x="26330" y="22990"/>
                </a:lnTo>
                <a:lnTo>
                  <a:pt x="26360" y="22990"/>
                </a:lnTo>
                <a:lnTo>
                  <a:pt x="26400" y="22990"/>
                </a:lnTo>
                <a:lnTo>
                  <a:pt x="26430" y="23000"/>
                </a:lnTo>
                <a:lnTo>
                  <a:pt x="26450" y="22990"/>
                </a:lnTo>
                <a:lnTo>
                  <a:pt x="26460" y="22990"/>
                </a:lnTo>
                <a:lnTo>
                  <a:pt x="26470" y="22980"/>
                </a:lnTo>
                <a:lnTo>
                  <a:pt x="26520" y="22940"/>
                </a:lnTo>
                <a:lnTo>
                  <a:pt x="26520" y="23030"/>
                </a:lnTo>
                <a:lnTo>
                  <a:pt x="26520" y="23070"/>
                </a:lnTo>
                <a:lnTo>
                  <a:pt x="26520" y="23090"/>
                </a:lnTo>
                <a:lnTo>
                  <a:pt x="26520" y="23100"/>
                </a:lnTo>
                <a:lnTo>
                  <a:pt x="26530" y="23110"/>
                </a:lnTo>
                <a:lnTo>
                  <a:pt x="26540" y="23110"/>
                </a:lnTo>
                <a:lnTo>
                  <a:pt x="26550" y="23120"/>
                </a:lnTo>
                <a:lnTo>
                  <a:pt x="26550" y="23140"/>
                </a:lnTo>
                <a:lnTo>
                  <a:pt x="26550" y="23150"/>
                </a:lnTo>
                <a:lnTo>
                  <a:pt x="26530" y="23170"/>
                </a:lnTo>
                <a:lnTo>
                  <a:pt x="26530" y="23180"/>
                </a:lnTo>
                <a:lnTo>
                  <a:pt x="26530" y="23190"/>
                </a:lnTo>
                <a:lnTo>
                  <a:pt x="26620" y="23160"/>
                </a:lnTo>
                <a:lnTo>
                  <a:pt x="26630" y="23130"/>
                </a:lnTo>
                <a:lnTo>
                  <a:pt x="26640" y="23110"/>
                </a:lnTo>
                <a:lnTo>
                  <a:pt x="26650" y="23060"/>
                </a:lnTo>
                <a:lnTo>
                  <a:pt x="26650" y="23000"/>
                </a:lnTo>
                <a:lnTo>
                  <a:pt x="26650" y="22970"/>
                </a:lnTo>
                <a:lnTo>
                  <a:pt x="26580" y="22950"/>
                </a:lnTo>
                <a:lnTo>
                  <a:pt x="26580" y="22880"/>
                </a:lnTo>
                <a:lnTo>
                  <a:pt x="26580" y="22840"/>
                </a:lnTo>
                <a:lnTo>
                  <a:pt x="26630" y="22820"/>
                </a:lnTo>
                <a:lnTo>
                  <a:pt x="26640" y="22800"/>
                </a:lnTo>
                <a:lnTo>
                  <a:pt x="26620" y="22780"/>
                </a:lnTo>
                <a:lnTo>
                  <a:pt x="26620" y="22760"/>
                </a:lnTo>
                <a:lnTo>
                  <a:pt x="26660" y="22710"/>
                </a:lnTo>
                <a:lnTo>
                  <a:pt x="26680" y="22670"/>
                </a:lnTo>
                <a:lnTo>
                  <a:pt x="26670" y="22600"/>
                </a:lnTo>
                <a:lnTo>
                  <a:pt x="26660" y="22590"/>
                </a:lnTo>
                <a:lnTo>
                  <a:pt x="26650" y="22560"/>
                </a:lnTo>
                <a:lnTo>
                  <a:pt x="26680" y="22520"/>
                </a:lnTo>
                <a:lnTo>
                  <a:pt x="26710" y="22500"/>
                </a:lnTo>
                <a:lnTo>
                  <a:pt x="26710" y="22470"/>
                </a:lnTo>
                <a:lnTo>
                  <a:pt x="26720" y="22440"/>
                </a:lnTo>
                <a:lnTo>
                  <a:pt x="26700" y="22430"/>
                </a:lnTo>
                <a:lnTo>
                  <a:pt x="26690" y="22400"/>
                </a:lnTo>
                <a:lnTo>
                  <a:pt x="26720" y="22360"/>
                </a:lnTo>
                <a:lnTo>
                  <a:pt x="26720" y="22300"/>
                </a:lnTo>
                <a:lnTo>
                  <a:pt x="26730" y="22240"/>
                </a:lnTo>
                <a:lnTo>
                  <a:pt x="26740" y="22190"/>
                </a:lnTo>
                <a:lnTo>
                  <a:pt x="26770" y="22160"/>
                </a:lnTo>
                <a:lnTo>
                  <a:pt x="26890" y="22130"/>
                </a:lnTo>
                <a:lnTo>
                  <a:pt x="26930" y="22110"/>
                </a:lnTo>
                <a:lnTo>
                  <a:pt x="26950" y="22040"/>
                </a:lnTo>
                <a:lnTo>
                  <a:pt x="26980" y="21990"/>
                </a:lnTo>
                <a:lnTo>
                  <a:pt x="26960" y="21960"/>
                </a:lnTo>
                <a:lnTo>
                  <a:pt x="26940" y="21930"/>
                </a:lnTo>
                <a:lnTo>
                  <a:pt x="26970" y="21890"/>
                </a:lnTo>
                <a:lnTo>
                  <a:pt x="27020" y="21880"/>
                </a:lnTo>
                <a:lnTo>
                  <a:pt x="27030" y="21820"/>
                </a:lnTo>
                <a:lnTo>
                  <a:pt x="27090" y="21740"/>
                </a:lnTo>
                <a:lnTo>
                  <a:pt x="27120" y="21740"/>
                </a:lnTo>
                <a:lnTo>
                  <a:pt x="27150" y="21750"/>
                </a:lnTo>
                <a:lnTo>
                  <a:pt x="27170" y="21760"/>
                </a:lnTo>
                <a:lnTo>
                  <a:pt x="27190" y="21790"/>
                </a:lnTo>
                <a:lnTo>
                  <a:pt x="27210" y="21810"/>
                </a:lnTo>
                <a:lnTo>
                  <a:pt x="27220" y="21820"/>
                </a:lnTo>
                <a:lnTo>
                  <a:pt x="27240" y="21890"/>
                </a:lnTo>
                <a:lnTo>
                  <a:pt x="27250" y="21900"/>
                </a:lnTo>
                <a:lnTo>
                  <a:pt x="27260" y="21910"/>
                </a:lnTo>
                <a:lnTo>
                  <a:pt x="27290" y="21920"/>
                </a:lnTo>
                <a:lnTo>
                  <a:pt x="27330" y="21940"/>
                </a:lnTo>
                <a:lnTo>
                  <a:pt x="27420" y="22000"/>
                </a:lnTo>
                <a:lnTo>
                  <a:pt x="27380" y="22030"/>
                </a:lnTo>
                <a:lnTo>
                  <a:pt x="27370" y="22050"/>
                </a:lnTo>
                <a:lnTo>
                  <a:pt x="27360" y="22070"/>
                </a:lnTo>
                <a:lnTo>
                  <a:pt x="27350" y="22080"/>
                </a:lnTo>
                <a:lnTo>
                  <a:pt x="27340" y="22130"/>
                </a:lnTo>
                <a:lnTo>
                  <a:pt x="27330" y="22160"/>
                </a:lnTo>
                <a:lnTo>
                  <a:pt x="27320" y="22200"/>
                </a:lnTo>
                <a:lnTo>
                  <a:pt x="27310" y="22220"/>
                </a:lnTo>
                <a:lnTo>
                  <a:pt x="27300" y="22250"/>
                </a:lnTo>
                <a:lnTo>
                  <a:pt x="27250" y="22320"/>
                </a:lnTo>
                <a:lnTo>
                  <a:pt x="27240" y="22340"/>
                </a:lnTo>
                <a:lnTo>
                  <a:pt x="27240" y="22350"/>
                </a:lnTo>
                <a:lnTo>
                  <a:pt x="27240" y="22360"/>
                </a:lnTo>
                <a:lnTo>
                  <a:pt x="27250" y="22370"/>
                </a:lnTo>
                <a:lnTo>
                  <a:pt x="27290" y="22410"/>
                </a:lnTo>
                <a:lnTo>
                  <a:pt x="27300" y="22430"/>
                </a:lnTo>
                <a:lnTo>
                  <a:pt x="27310" y="22440"/>
                </a:lnTo>
                <a:lnTo>
                  <a:pt x="27320" y="22490"/>
                </a:lnTo>
                <a:lnTo>
                  <a:pt x="27330" y="22520"/>
                </a:lnTo>
                <a:lnTo>
                  <a:pt x="27340" y="22540"/>
                </a:lnTo>
                <a:lnTo>
                  <a:pt x="27350" y="22610"/>
                </a:lnTo>
                <a:lnTo>
                  <a:pt x="27360" y="22640"/>
                </a:lnTo>
                <a:lnTo>
                  <a:pt x="27370" y="22670"/>
                </a:lnTo>
                <a:lnTo>
                  <a:pt x="27380" y="22690"/>
                </a:lnTo>
                <a:lnTo>
                  <a:pt x="27370" y="22700"/>
                </a:lnTo>
                <a:lnTo>
                  <a:pt x="27360" y="22710"/>
                </a:lnTo>
                <a:lnTo>
                  <a:pt x="27350" y="22710"/>
                </a:lnTo>
                <a:lnTo>
                  <a:pt x="27330" y="22710"/>
                </a:lnTo>
                <a:lnTo>
                  <a:pt x="27320" y="22710"/>
                </a:lnTo>
                <a:lnTo>
                  <a:pt x="27320" y="22720"/>
                </a:lnTo>
                <a:lnTo>
                  <a:pt x="27310" y="22720"/>
                </a:lnTo>
                <a:lnTo>
                  <a:pt x="27300" y="22730"/>
                </a:lnTo>
                <a:lnTo>
                  <a:pt x="27280" y="22740"/>
                </a:lnTo>
                <a:lnTo>
                  <a:pt x="27280" y="22750"/>
                </a:lnTo>
                <a:lnTo>
                  <a:pt x="27270" y="22750"/>
                </a:lnTo>
                <a:lnTo>
                  <a:pt x="27260" y="22750"/>
                </a:lnTo>
                <a:lnTo>
                  <a:pt x="27250" y="22760"/>
                </a:lnTo>
                <a:lnTo>
                  <a:pt x="27240" y="22770"/>
                </a:lnTo>
                <a:lnTo>
                  <a:pt x="27230" y="22770"/>
                </a:lnTo>
                <a:lnTo>
                  <a:pt x="27210" y="22770"/>
                </a:lnTo>
                <a:lnTo>
                  <a:pt x="27180" y="22780"/>
                </a:lnTo>
                <a:lnTo>
                  <a:pt x="27140" y="22700"/>
                </a:lnTo>
                <a:lnTo>
                  <a:pt x="27070" y="22620"/>
                </a:lnTo>
                <a:lnTo>
                  <a:pt x="27060" y="22610"/>
                </a:lnTo>
                <a:lnTo>
                  <a:pt x="27060" y="22600"/>
                </a:lnTo>
                <a:lnTo>
                  <a:pt x="27050" y="22590"/>
                </a:lnTo>
                <a:lnTo>
                  <a:pt x="27040" y="22580"/>
                </a:lnTo>
                <a:lnTo>
                  <a:pt x="27000" y="22570"/>
                </a:lnTo>
                <a:lnTo>
                  <a:pt x="26950" y="22560"/>
                </a:lnTo>
                <a:lnTo>
                  <a:pt x="26900" y="22560"/>
                </a:lnTo>
                <a:lnTo>
                  <a:pt x="26860" y="22550"/>
                </a:lnTo>
                <a:lnTo>
                  <a:pt x="26830" y="22540"/>
                </a:lnTo>
                <a:lnTo>
                  <a:pt x="26820" y="22540"/>
                </a:lnTo>
                <a:lnTo>
                  <a:pt x="26810" y="22540"/>
                </a:lnTo>
                <a:lnTo>
                  <a:pt x="26800" y="22550"/>
                </a:lnTo>
                <a:lnTo>
                  <a:pt x="26800" y="22560"/>
                </a:lnTo>
                <a:lnTo>
                  <a:pt x="26790" y="22570"/>
                </a:lnTo>
                <a:lnTo>
                  <a:pt x="26790" y="22580"/>
                </a:lnTo>
                <a:lnTo>
                  <a:pt x="26800" y="22600"/>
                </a:lnTo>
                <a:lnTo>
                  <a:pt x="26800" y="22610"/>
                </a:lnTo>
                <a:lnTo>
                  <a:pt x="26820" y="22630"/>
                </a:lnTo>
                <a:lnTo>
                  <a:pt x="26830" y="22640"/>
                </a:lnTo>
                <a:lnTo>
                  <a:pt x="26880" y="22680"/>
                </a:lnTo>
                <a:lnTo>
                  <a:pt x="26970" y="22800"/>
                </a:lnTo>
                <a:lnTo>
                  <a:pt x="27010" y="22900"/>
                </a:lnTo>
                <a:lnTo>
                  <a:pt x="26980" y="22990"/>
                </a:lnTo>
                <a:lnTo>
                  <a:pt x="26990" y="22990"/>
                </a:lnTo>
                <a:lnTo>
                  <a:pt x="27010" y="23030"/>
                </a:lnTo>
                <a:lnTo>
                  <a:pt x="27350" y="22780"/>
                </a:lnTo>
                <a:lnTo>
                  <a:pt x="27340" y="22830"/>
                </a:lnTo>
                <a:lnTo>
                  <a:pt x="27300" y="22860"/>
                </a:lnTo>
                <a:lnTo>
                  <a:pt x="27290" y="22870"/>
                </a:lnTo>
                <a:lnTo>
                  <a:pt x="27270" y="22870"/>
                </a:lnTo>
                <a:lnTo>
                  <a:pt x="27240" y="22880"/>
                </a:lnTo>
                <a:lnTo>
                  <a:pt x="27230" y="22880"/>
                </a:lnTo>
                <a:lnTo>
                  <a:pt x="27220" y="22890"/>
                </a:lnTo>
                <a:lnTo>
                  <a:pt x="27210" y="22900"/>
                </a:lnTo>
                <a:lnTo>
                  <a:pt x="27200" y="22910"/>
                </a:lnTo>
                <a:lnTo>
                  <a:pt x="27200" y="22920"/>
                </a:lnTo>
                <a:lnTo>
                  <a:pt x="27200" y="22940"/>
                </a:lnTo>
                <a:lnTo>
                  <a:pt x="27200" y="22950"/>
                </a:lnTo>
                <a:lnTo>
                  <a:pt x="27210" y="22970"/>
                </a:lnTo>
                <a:lnTo>
                  <a:pt x="27220" y="23020"/>
                </a:lnTo>
                <a:lnTo>
                  <a:pt x="27220" y="23040"/>
                </a:lnTo>
                <a:lnTo>
                  <a:pt x="27230" y="23050"/>
                </a:lnTo>
                <a:lnTo>
                  <a:pt x="27240" y="23060"/>
                </a:lnTo>
                <a:lnTo>
                  <a:pt x="27270" y="23090"/>
                </a:lnTo>
                <a:lnTo>
                  <a:pt x="27300" y="23110"/>
                </a:lnTo>
                <a:lnTo>
                  <a:pt x="27310" y="23120"/>
                </a:lnTo>
                <a:lnTo>
                  <a:pt x="27330" y="23120"/>
                </a:lnTo>
                <a:lnTo>
                  <a:pt x="27340" y="23130"/>
                </a:lnTo>
                <a:lnTo>
                  <a:pt x="27360" y="23130"/>
                </a:lnTo>
                <a:lnTo>
                  <a:pt x="27380" y="23130"/>
                </a:lnTo>
                <a:lnTo>
                  <a:pt x="27400" y="23120"/>
                </a:lnTo>
                <a:lnTo>
                  <a:pt x="27410" y="23110"/>
                </a:lnTo>
                <a:lnTo>
                  <a:pt x="27420" y="23110"/>
                </a:lnTo>
                <a:lnTo>
                  <a:pt x="27430" y="23100"/>
                </a:lnTo>
                <a:lnTo>
                  <a:pt x="27440" y="23090"/>
                </a:lnTo>
                <a:lnTo>
                  <a:pt x="27440" y="23080"/>
                </a:lnTo>
                <a:lnTo>
                  <a:pt x="27450" y="23080"/>
                </a:lnTo>
                <a:lnTo>
                  <a:pt x="27470" y="23070"/>
                </a:lnTo>
                <a:lnTo>
                  <a:pt x="27480" y="23060"/>
                </a:lnTo>
                <a:lnTo>
                  <a:pt x="27480" y="23050"/>
                </a:lnTo>
                <a:lnTo>
                  <a:pt x="27480" y="23030"/>
                </a:lnTo>
                <a:lnTo>
                  <a:pt x="27480" y="23010"/>
                </a:lnTo>
                <a:lnTo>
                  <a:pt x="27480" y="23000"/>
                </a:lnTo>
                <a:lnTo>
                  <a:pt x="27470" y="23000"/>
                </a:lnTo>
                <a:lnTo>
                  <a:pt x="27450" y="23000"/>
                </a:lnTo>
                <a:lnTo>
                  <a:pt x="27430" y="23000"/>
                </a:lnTo>
                <a:lnTo>
                  <a:pt x="27420" y="23000"/>
                </a:lnTo>
                <a:lnTo>
                  <a:pt x="27410" y="23020"/>
                </a:lnTo>
                <a:lnTo>
                  <a:pt x="27390" y="23010"/>
                </a:lnTo>
                <a:lnTo>
                  <a:pt x="27380" y="23000"/>
                </a:lnTo>
                <a:lnTo>
                  <a:pt x="27370" y="22990"/>
                </a:lnTo>
                <a:lnTo>
                  <a:pt x="27360" y="22990"/>
                </a:lnTo>
                <a:lnTo>
                  <a:pt x="27350" y="22970"/>
                </a:lnTo>
                <a:lnTo>
                  <a:pt x="27350" y="22960"/>
                </a:lnTo>
                <a:lnTo>
                  <a:pt x="27350" y="22950"/>
                </a:lnTo>
                <a:lnTo>
                  <a:pt x="27360" y="22940"/>
                </a:lnTo>
                <a:lnTo>
                  <a:pt x="27380" y="22920"/>
                </a:lnTo>
                <a:lnTo>
                  <a:pt x="27380" y="22910"/>
                </a:lnTo>
                <a:lnTo>
                  <a:pt x="27380" y="22900"/>
                </a:lnTo>
                <a:lnTo>
                  <a:pt x="27390" y="22900"/>
                </a:lnTo>
                <a:lnTo>
                  <a:pt x="27390" y="22880"/>
                </a:lnTo>
                <a:lnTo>
                  <a:pt x="27390" y="22870"/>
                </a:lnTo>
                <a:lnTo>
                  <a:pt x="27400" y="22860"/>
                </a:lnTo>
                <a:lnTo>
                  <a:pt x="27410" y="22840"/>
                </a:lnTo>
                <a:lnTo>
                  <a:pt x="27410" y="22830"/>
                </a:lnTo>
                <a:lnTo>
                  <a:pt x="27410" y="22800"/>
                </a:lnTo>
                <a:lnTo>
                  <a:pt x="27420" y="22790"/>
                </a:lnTo>
                <a:lnTo>
                  <a:pt x="27420" y="22770"/>
                </a:lnTo>
                <a:lnTo>
                  <a:pt x="27420" y="22760"/>
                </a:lnTo>
                <a:lnTo>
                  <a:pt x="27420" y="22740"/>
                </a:lnTo>
                <a:lnTo>
                  <a:pt x="27420" y="22730"/>
                </a:lnTo>
                <a:lnTo>
                  <a:pt x="27420" y="22710"/>
                </a:lnTo>
                <a:lnTo>
                  <a:pt x="27420" y="22700"/>
                </a:lnTo>
                <a:lnTo>
                  <a:pt x="27410" y="22690"/>
                </a:lnTo>
                <a:lnTo>
                  <a:pt x="27470" y="22610"/>
                </a:lnTo>
                <a:lnTo>
                  <a:pt x="27500" y="22570"/>
                </a:lnTo>
                <a:lnTo>
                  <a:pt x="27510" y="22560"/>
                </a:lnTo>
                <a:lnTo>
                  <a:pt x="27520" y="22550"/>
                </a:lnTo>
                <a:lnTo>
                  <a:pt x="27570" y="22540"/>
                </a:lnTo>
                <a:lnTo>
                  <a:pt x="27630" y="22520"/>
                </a:lnTo>
                <a:lnTo>
                  <a:pt x="27650" y="22510"/>
                </a:lnTo>
                <a:lnTo>
                  <a:pt x="27660" y="22510"/>
                </a:lnTo>
                <a:lnTo>
                  <a:pt x="27690" y="22520"/>
                </a:lnTo>
                <a:lnTo>
                  <a:pt x="27730" y="22550"/>
                </a:lnTo>
                <a:lnTo>
                  <a:pt x="27750" y="22570"/>
                </a:lnTo>
                <a:lnTo>
                  <a:pt x="27760" y="22590"/>
                </a:lnTo>
                <a:lnTo>
                  <a:pt x="27770" y="22610"/>
                </a:lnTo>
                <a:lnTo>
                  <a:pt x="27790" y="22660"/>
                </a:lnTo>
                <a:lnTo>
                  <a:pt x="27800" y="22680"/>
                </a:lnTo>
                <a:lnTo>
                  <a:pt x="27850" y="22790"/>
                </a:lnTo>
                <a:lnTo>
                  <a:pt x="27860" y="22810"/>
                </a:lnTo>
                <a:lnTo>
                  <a:pt x="27860" y="22830"/>
                </a:lnTo>
                <a:lnTo>
                  <a:pt x="27850" y="22840"/>
                </a:lnTo>
                <a:lnTo>
                  <a:pt x="27840" y="22860"/>
                </a:lnTo>
                <a:lnTo>
                  <a:pt x="27740" y="22950"/>
                </a:lnTo>
                <a:lnTo>
                  <a:pt x="27700" y="23000"/>
                </a:lnTo>
                <a:lnTo>
                  <a:pt x="27690" y="23020"/>
                </a:lnTo>
                <a:lnTo>
                  <a:pt x="27690" y="23030"/>
                </a:lnTo>
                <a:lnTo>
                  <a:pt x="27680" y="23050"/>
                </a:lnTo>
                <a:lnTo>
                  <a:pt x="27690" y="23080"/>
                </a:lnTo>
                <a:lnTo>
                  <a:pt x="27690" y="23100"/>
                </a:lnTo>
                <a:lnTo>
                  <a:pt x="27680" y="23120"/>
                </a:lnTo>
                <a:lnTo>
                  <a:pt x="27640" y="23150"/>
                </a:lnTo>
                <a:lnTo>
                  <a:pt x="27620" y="23180"/>
                </a:lnTo>
                <a:lnTo>
                  <a:pt x="27620" y="23190"/>
                </a:lnTo>
                <a:lnTo>
                  <a:pt x="27610" y="23210"/>
                </a:lnTo>
                <a:lnTo>
                  <a:pt x="27610" y="23230"/>
                </a:lnTo>
                <a:lnTo>
                  <a:pt x="27610" y="23250"/>
                </a:lnTo>
                <a:lnTo>
                  <a:pt x="27610" y="23280"/>
                </a:lnTo>
                <a:lnTo>
                  <a:pt x="27620" y="23300"/>
                </a:lnTo>
                <a:lnTo>
                  <a:pt x="27630" y="23330"/>
                </a:lnTo>
                <a:lnTo>
                  <a:pt x="27650" y="23340"/>
                </a:lnTo>
                <a:lnTo>
                  <a:pt x="27660" y="23350"/>
                </a:lnTo>
                <a:lnTo>
                  <a:pt x="27670" y="23360"/>
                </a:lnTo>
                <a:lnTo>
                  <a:pt x="27670" y="23370"/>
                </a:lnTo>
                <a:lnTo>
                  <a:pt x="27680" y="23370"/>
                </a:lnTo>
                <a:lnTo>
                  <a:pt x="27700" y="23370"/>
                </a:lnTo>
                <a:lnTo>
                  <a:pt x="27720" y="23370"/>
                </a:lnTo>
                <a:lnTo>
                  <a:pt x="27730" y="23370"/>
                </a:lnTo>
                <a:lnTo>
                  <a:pt x="27740" y="23360"/>
                </a:lnTo>
                <a:lnTo>
                  <a:pt x="27750" y="23370"/>
                </a:lnTo>
                <a:lnTo>
                  <a:pt x="27750" y="23380"/>
                </a:lnTo>
                <a:lnTo>
                  <a:pt x="27760" y="23390"/>
                </a:lnTo>
                <a:lnTo>
                  <a:pt x="27760" y="23400"/>
                </a:lnTo>
                <a:lnTo>
                  <a:pt x="27760" y="23430"/>
                </a:lnTo>
                <a:lnTo>
                  <a:pt x="27770" y="23440"/>
                </a:lnTo>
                <a:lnTo>
                  <a:pt x="27780" y="23450"/>
                </a:lnTo>
                <a:lnTo>
                  <a:pt x="27790" y="23450"/>
                </a:lnTo>
                <a:lnTo>
                  <a:pt x="27800" y="23450"/>
                </a:lnTo>
                <a:lnTo>
                  <a:pt x="27830" y="23450"/>
                </a:lnTo>
                <a:lnTo>
                  <a:pt x="27840" y="23450"/>
                </a:lnTo>
                <a:lnTo>
                  <a:pt x="27850" y="23450"/>
                </a:lnTo>
                <a:lnTo>
                  <a:pt x="27860" y="23450"/>
                </a:lnTo>
                <a:lnTo>
                  <a:pt x="27870" y="23440"/>
                </a:lnTo>
                <a:lnTo>
                  <a:pt x="27880" y="23430"/>
                </a:lnTo>
                <a:lnTo>
                  <a:pt x="27940" y="23430"/>
                </a:lnTo>
                <a:lnTo>
                  <a:pt x="27950" y="23420"/>
                </a:lnTo>
                <a:lnTo>
                  <a:pt x="27960" y="23420"/>
                </a:lnTo>
                <a:lnTo>
                  <a:pt x="27970" y="23440"/>
                </a:lnTo>
                <a:lnTo>
                  <a:pt x="28030" y="23510"/>
                </a:lnTo>
                <a:lnTo>
                  <a:pt x="28030" y="23530"/>
                </a:lnTo>
                <a:lnTo>
                  <a:pt x="28040" y="23560"/>
                </a:lnTo>
                <a:lnTo>
                  <a:pt x="28060" y="23580"/>
                </a:lnTo>
                <a:lnTo>
                  <a:pt x="28050" y="23620"/>
                </a:lnTo>
                <a:lnTo>
                  <a:pt x="27960" y="23710"/>
                </a:lnTo>
                <a:lnTo>
                  <a:pt x="27920" y="23880"/>
                </a:lnTo>
                <a:lnTo>
                  <a:pt x="27790" y="23840"/>
                </a:lnTo>
                <a:lnTo>
                  <a:pt x="27630" y="24060"/>
                </a:lnTo>
                <a:lnTo>
                  <a:pt x="27640" y="24110"/>
                </a:lnTo>
                <a:lnTo>
                  <a:pt x="27640" y="24160"/>
                </a:lnTo>
                <a:lnTo>
                  <a:pt x="27630" y="24220"/>
                </a:lnTo>
                <a:lnTo>
                  <a:pt x="27610" y="24290"/>
                </a:lnTo>
                <a:lnTo>
                  <a:pt x="27610" y="24310"/>
                </a:lnTo>
                <a:lnTo>
                  <a:pt x="27610" y="24330"/>
                </a:lnTo>
                <a:lnTo>
                  <a:pt x="27660" y="24410"/>
                </a:lnTo>
                <a:lnTo>
                  <a:pt x="27670" y="24440"/>
                </a:lnTo>
                <a:lnTo>
                  <a:pt x="27670" y="24460"/>
                </a:lnTo>
                <a:lnTo>
                  <a:pt x="27660" y="24480"/>
                </a:lnTo>
                <a:lnTo>
                  <a:pt x="27650" y="24500"/>
                </a:lnTo>
                <a:lnTo>
                  <a:pt x="27640" y="24510"/>
                </a:lnTo>
                <a:lnTo>
                  <a:pt x="27580" y="24550"/>
                </a:lnTo>
                <a:lnTo>
                  <a:pt x="27480" y="24600"/>
                </a:lnTo>
                <a:lnTo>
                  <a:pt x="27460" y="24610"/>
                </a:lnTo>
                <a:lnTo>
                  <a:pt x="27460" y="24640"/>
                </a:lnTo>
                <a:lnTo>
                  <a:pt x="27430" y="24650"/>
                </a:lnTo>
                <a:lnTo>
                  <a:pt x="27420" y="24650"/>
                </a:lnTo>
                <a:lnTo>
                  <a:pt x="27400" y="24660"/>
                </a:lnTo>
                <a:lnTo>
                  <a:pt x="27360" y="24660"/>
                </a:lnTo>
                <a:lnTo>
                  <a:pt x="27350" y="24660"/>
                </a:lnTo>
                <a:lnTo>
                  <a:pt x="27340" y="24660"/>
                </a:lnTo>
                <a:lnTo>
                  <a:pt x="27330" y="24670"/>
                </a:lnTo>
                <a:lnTo>
                  <a:pt x="27310" y="24690"/>
                </a:lnTo>
                <a:lnTo>
                  <a:pt x="27300" y="24710"/>
                </a:lnTo>
                <a:lnTo>
                  <a:pt x="27290" y="24730"/>
                </a:lnTo>
                <a:lnTo>
                  <a:pt x="27270" y="24790"/>
                </a:lnTo>
                <a:lnTo>
                  <a:pt x="27220" y="24800"/>
                </a:lnTo>
                <a:lnTo>
                  <a:pt x="27130" y="24880"/>
                </a:lnTo>
                <a:lnTo>
                  <a:pt x="27020" y="24910"/>
                </a:lnTo>
                <a:lnTo>
                  <a:pt x="26990" y="24960"/>
                </a:lnTo>
                <a:lnTo>
                  <a:pt x="26990" y="25070"/>
                </a:lnTo>
                <a:lnTo>
                  <a:pt x="26950" y="25110"/>
                </a:lnTo>
                <a:lnTo>
                  <a:pt x="26890" y="25120"/>
                </a:lnTo>
                <a:lnTo>
                  <a:pt x="26840" y="25140"/>
                </a:lnTo>
                <a:lnTo>
                  <a:pt x="26810" y="25170"/>
                </a:lnTo>
                <a:lnTo>
                  <a:pt x="26780" y="25230"/>
                </a:lnTo>
                <a:lnTo>
                  <a:pt x="26790" y="25290"/>
                </a:lnTo>
                <a:lnTo>
                  <a:pt x="26790" y="25340"/>
                </a:lnTo>
                <a:lnTo>
                  <a:pt x="26790" y="25380"/>
                </a:lnTo>
                <a:lnTo>
                  <a:pt x="26790" y="25440"/>
                </a:lnTo>
                <a:lnTo>
                  <a:pt x="26790" y="25460"/>
                </a:lnTo>
                <a:lnTo>
                  <a:pt x="26790" y="25470"/>
                </a:lnTo>
                <a:lnTo>
                  <a:pt x="26790" y="25490"/>
                </a:lnTo>
                <a:lnTo>
                  <a:pt x="26780" y="25500"/>
                </a:lnTo>
                <a:lnTo>
                  <a:pt x="26780" y="25510"/>
                </a:lnTo>
                <a:lnTo>
                  <a:pt x="26770" y="25510"/>
                </a:lnTo>
                <a:lnTo>
                  <a:pt x="26760" y="25520"/>
                </a:lnTo>
                <a:lnTo>
                  <a:pt x="26740" y="25530"/>
                </a:lnTo>
                <a:lnTo>
                  <a:pt x="26730" y="25540"/>
                </a:lnTo>
                <a:lnTo>
                  <a:pt x="26720" y="25550"/>
                </a:lnTo>
                <a:lnTo>
                  <a:pt x="26700" y="25570"/>
                </a:lnTo>
                <a:lnTo>
                  <a:pt x="26660" y="25610"/>
                </a:lnTo>
                <a:lnTo>
                  <a:pt x="26660" y="25630"/>
                </a:lnTo>
                <a:lnTo>
                  <a:pt x="26690" y="25660"/>
                </a:lnTo>
                <a:lnTo>
                  <a:pt x="26690" y="25670"/>
                </a:lnTo>
                <a:lnTo>
                  <a:pt x="26700" y="25680"/>
                </a:lnTo>
                <a:lnTo>
                  <a:pt x="26710" y="25690"/>
                </a:lnTo>
                <a:lnTo>
                  <a:pt x="26710" y="25700"/>
                </a:lnTo>
                <a:lnTo>
                  <a:pt x="26710" y="25710"/>
                </a:lnTo>
                <a:lnTo>
                  <a:pt x="26710" y="25730"/>
                </a:lnTo>
                <a:lnTo>
                  <a:pt x="26690" y="25770"/>
                </a:lnTo>
                <a:lnTo>
                  <a:pt x="26680" y="25790"/>
                </a:lnTo>
                <a:lnTo>
                  <a:pt x="26680" y="25830"/>
                </a:lnTo>
                <a:lnTo>
                  <a:pt x="26670" y="25890"/>
                </a:lnTo>
                <a:lnTo>
                  <a:pt x="26670" y="25920"/>
                </a:lnTo>
                <a:lnTo>
                  <a:pt x="26680" y="25930"/>
                </a:lnTo>
                <a:lnTo>
                  <a:pt x="26680" y="25950"/>
                </a:lnTo>
                <a:lnTo>
                  <a:pt x="26700" y="25960"/>
                </a:lnTo>
                <a:lnTo>
                  <a:pt x="26730" y="25980"/>
                </a:lnTo>
                <a:lnTo>
                  <a:pt x="26740" y="26000"/>
                </a:lnTo>
                <a:lnTo>
                  <a:pt x="26750" y="26010"/>
                </a:lnTo>
                <a:lnTo>
                  <a:pt x="26760" y="26020"/>
                </a:lnTo>
                <a:lnTo>
                  <a:pt x="26760" y="26030"/>
                </a:lnTo>
                <a:lnTo>
                  <a:pt x="26760" y="26040"/>
                </a:lnTo>
                <a:lnTo>
                  <a:pt x="26750" y="26060"/>
                </a:lnTo>
                <a:lnTo>
                  <a:pt x="26740" y="26090"/>
                </a:lnTo>
                <a:lnTo>
                  <a:pt x="26730" y="26120"/>
                </a:lnTo>
                <a:lnTo>
                  <a:pt x="26720" y="26130"/>
                </a:lnTo>
                <a:lnTo>
                  <a:pt x="26700" y="26140"/>
                </a:lnTo>
                <a:lnTo>
                  <a:pt x="26700" y="26150"/>
                </a:lnTo>
                <a:lnTo>
                  <a:pt x="26690" y="26150"/>
                </a:lnTo>
                <a:lnTo>
                  <a:pt x="26640" y="26160"/>
                </a:lnTo>
                <a:lnTo>
                  <a:pt x="26620" y="26160"/>
                </a:lnTo>
                <a:lnTo>
                  <a:pt x="26610" y="26170"/>
                </a:lnTo>
                <a:lnTo>
                  <a:pt x="26600" y="26180"/>
                </a:lnTo>
                <a:lnTo>
                  <a:pt x="26580" y="26190"/>
                </a:lnTo>
                <a:lnTo>
                  <a:pt x="26580" y="26200"/>
                </a:lnTo>
                <a:lnTo>
                  <a:pt x="26570" y="26210"/>
                </a:lnTo>
                <a:lnTo>
                  <a:pt x="26570" y="26260"/>
                </a:lnTo>
                <a:lnTo>
                  <a:pt x="26560" y="26290"/>
                </a:lnTo>
                <a:lnTo>
                  <a:pt x="26560" y="26310"/>
                </a:lnTo>
                <a:lnTo>
                  <a:pt x="26560" y="26370"/>
                </a:lnTo>
                <a:lnTo>
                  <a:pt x="26550" y="26380"/>
                </a:lnTo>
                <a:lnTo>
                  <a:pt x="26540" y="26410"/>
                </a:lnTo>
                <a:lnTo>
                  <a:pt x="26530" y="26420"/>
                </a:lnTo>
                <a:lnTo>
                  <a:pt x="26530" y="26460"/>
                </a:lnTo>
                <a:lnTo>
                  <a:pt x="26520" y="26480"/>
                </a:lnTo>
                <a:lnTo>
                  <a:pt x="26520" y="26500"/>
                </a:lnTo>
                <a:lnTo>
                  <a:pt x="26530" y="26510"/>
                </a:lnTo>
                <a:lnTo>
                  <a:pt x="26550" y="26550"/>
                </a:lnTo>
                <a:lnTo>
                  <a:pt x="26550" y="26560"/>
                </a:lnTo>
                <a:lnTo>
                  <a:pt x="26550" y="26580"/>
                </a:lnTo>
                <a:lnTo>
                  <a:pt x="26550" y="26600"/>
                </a:lnTo>
                <a:lnTo>
                  <a:pt x="26540" y="26650"/>
                </a:lnTo>
                <a:lnTo>
                  <a:pt x="26530" y="26690"/>
                </a:lnTo>
                <a:lnTo>
                  <a:pt x="26520" y="26700"/>
                </a:lnTo>
                <a:lnTo>
                  <a:pt x="26500" y="26740"/>
                </a:lnTo>
                <a:lnTo>
                  <a:pt x="26500" y="26760"/>
                </a:lnTo>
                <a:lnTo>
                  <a:pt x="26480" y="26790"/>
                </a:lnTo>
                <a:lnTo>
                  <a:pt x="26470" y="26800"/>
                </a:lnTo>
                <a:lnTo>
                  <a:pt x="26460" y="26810"/>
                </a:lnTo>
                <a:lnTo>
                  <a:pt x="26450" y="26820"/>
                </a:lnTo>
                <a:lnTo>
                  <a:pt x="26430" y="26820"/>
                </a:lnTo>
                <a:lnTo>
                  <a:pt x="26420" y="26820"/>
                </a:lnTo>
                <a:lnTo>
                  <a:pt x="26380" y="26800"/>
                </a:lnTo>
                <a:lnTo>
                  <a:pt x="26360" y="26800"/>
                </a:lnTo>
                <a:lnTo>
                  <a:pt x="26350" y="26800"/>
                </a:lnTo>
                <a:lnTo>
                  <a:pt x="26330" y="26810"/>
                </a:lnTo>
                <a:lnTo>
                  <a:pt x="26320" y="26820"/>
                </a:lnTo>
                <a:lnTo>
                  <a:pt x="26300" y="26830"/>
                </a:lnTo>
                <a:lnTo>
                  <a:pt x="26290" y="26850"/>
                </a:lnTo>
                <a:lnTo>
                  <a:pt x="26290" y="26860"/>
                </a:lnTo>
                <a:lnTo>
                  <a:pt x="26290" y="26880"/>
                </a:lnTo>
                <a:lnTo>
                  <a:pt x="26300" y="26890"/>
                </a:lnTo>
                <a:lnTo>
                  <a:pt x="26310" y="26910"/>
                </a:lnTo>
                <a:lnTo>
                  <a:pt x="26320" y="26930"/>
                </a:lnTo>
                <a:lnTo>
                  <a:pt x="26330" y="26940"/>
                </a:lnTo>
                <a:lnTo>
                  <a:pt x="26360" y="26960"/>
                </a:lnTo>
                <a:lnTo>
                  <a:pt x="26380" y="26970"/>
                </a:lnTo>
                <a:lnTo>
                  <a:pt x="26420" y="27000"/>
                </a:lnTo>
                <a:lnTo>
                  <a:pt x="26430" y="27010"/>
                </a:lnTo>
                <a:lnTo>
                  <a:pt x="26430" y="27020"/>
                </a:lnTo>
                <a:lnTo>
                  <a:pt x="26470" y="27080"/>
                </a:lnTo>
                <a:lnTo>
                  <a:pt x="26480" y="27090"/>
                </a:lnTo>
                <a:lnTo>
                  <a:pt x="26480" y="27110"/>
                </a:lnTo>
                <a:lnTo>
                  <a:pt x="26480" y="27130"/>
                </a:lnTo>
                <a:lnTo>
                  <a:pt x="26480" y="27150"/>
                </a:lnTo>
                <a:lnTo>
                  <a:pt x="26470" y="27160"/>
                </a:lnTo>
                <a:lnTo>
                  <a:pt x="26470" y="27170"/>
                </a:lnTo>
                <a:lnTo>
                  <a:pt x="26460" y="27180"/>
                </a:lnTo>
                <a:lnTo>
                  <a:pt x="26450" y="27190"/>
                </a:lnTo>
                <a:lnTo>
                  <a:pt x="26410" y="27200"/>
                </a:lnTo>
                <a:lnTo>
                  <a:pt x="26390" y="27210"/>
                </a:lnTo>
                <a:lnTo>
                  <a:pt x="26380" y="27210"/>
                </a:lnTo>
                <a:lnTo>
                  <a:pt x="26290" y="27220"/>
                </a:lnTo>
                <a:lnTo>
                  <a:pt x="26300" y="27250"/>
                </a:lnTo>
                <a:lnTo>
                  <a:pt x="26320" y="27280"/>
                </a:lnTo>
                <a:lnTo>
                  <a:pt x="26360" y="27310"/>
                </a:lnTo>
                <a:lnTo>
                  <a:pt x="26370" y="27320"/>
                </a:lnTo>
                <a:lnTo>
                  <a:pt x="26380" y="27340"/>
                </a:lnTo>
                <a:lnTo>
                  <a:pt x="26380" y="27350"/>
                </a:lnTo>
                <a:lnTo>
                  <a:pt x="26380" y="27360"/>
                </a:lnTo>
                <a:lnTo>
                  <a:pt x="26380" y="27370"/>
                </a:lnTo>
                <a:lnTo>
                  <a:pt x="26370" y="27380"/>
                </a:lnTo>
                <a:lnTo>
                  <a:pt x="26350" y="27410"/>
                </a:lnTo>
                <a:lnTo>
                  <a:pt x="26310" y="27440"/>
                </a:lnTo>
                <a:lnTo>
                  <a:pt x="26290" y="27460"/>
                </a:lnTo>
                <a:lnTo>
                  <a:pt x="26220" y="27570"/>
                </a:lnTo>
                <a:lnTo>
                  <a:pt x="26210" y="27600"/>
                </a:lnTo>
                <a:lnTo>
                  <a:pt x="26170" y="27660"/>
                </a:lnTo>
                <a:lnTo>
                  <a:pt x="26160" y="27700"/>
                </a:lnTo>
                <a:lnTo>
                  <a:pt x="26150" y="27710"/>
                </a:lnTo>
                <a:lnTo>
                  <a:pt x="26140" y="27720"/>
                </a:lnTo>
                <a:lnTo>
                  <a:pt x="26130" y="27730"/>
                </a:lnTo>
                <a:lnTo>
                  <a:pt x="26120" y="27730"/>
                </a:lnTo>
                <a:lnTo>
                  <a:pt x="26110" y="27730"/>
                </a:lnTo>
                <a:lnTo>
                  <a:pt x="26090" y="27720"/>
                </a:lnTo>
                <a:lnTo>
                  <a:pt x="26090" y="27710"/>
                </a:lnTo>
                <a:lnTo>
                  <a:pt x="25920" y="27640"/>
                </a:lnTo>
                <a:lnTo>
                  <a:pt x="25910" y="27640"/>
                </a:lnTo>
                <a:lnTo>
                  <a:pt x="25830" y="27590"/>
                </a:lnTo>
                <a:lnTo>
                  <a:pt x="25820" y="27590"/>
                </a:lnTo>
                <a:lnTo>
                  <a:pt x="25820" y="27580"/>
                </a:lnTo>
                <a:lnTo>
                  <a:pt x="25810" y="27580"/>
                </a:lnTo>
                <a:lnTo>
                  <a:pt x="25810" y="27570"/>
                </a:lnTo>
                <a:lnTo>
                  <a:pt x="25800" y="27570"/>
                </a:lnTo>
                <a:lnTo>
                  <a:pt x="25800" y="27560"/>
                </a:lnTo>
                <a:lnTo>
                  <a:pt x="25790" y="27560"/>
                </a:lnTo>
                <a:lnTo>
                  <a:pt x="25790" y="27550"/>
                </a:lnTo>
                <a:lnTo>
                  <a:pt x="25780" y="27550"/>
                </a:lnTo>
                <a:lnTo>
                  <a:pt x="25780" y="27540"/>
                </a:lnTo>
                <a:lnTo>
                  <a:pt x="25770" y="27540"/>
                </a:lnTo>
                <a:lnTo>
                  <a:pt x="25770" y="27530"/>
                </a:lnTo>
                <a:lnTo>
                  <a:pt x="25760" y="27530"/>
                </a:lnTo>
                <a:lnTo>
                  <a:pt x="25750" y="27530"/>
                </a:lnTo>
                <a:lnTo>
                  <a:pt x="25750" y="27520"/>
                </a:lnTo>
                <a:lnTo>
                  <a:pt x="25740" y="27520"/>
                </a:lnTo>
                <a:lnTo>
                  <a:pt x="25740" y="27510"/>
                </a:lnTo>
                <a:lnTo>
                  <a:pt x="25740" y="27500"/>
                </a:lnTo>
                <a:lnTo>
                  <a:pt x="25730" y="27500"/>
                </a:lnTo>
                <a:lnTo>
                  <a:pt x="25720" y="27500"/>
                </a:lnTo>
                <a:lnTo>
                  <a:pt x="25720" y="27490"/>
                </a:lnTo>
                <a:lnTo>
                  <a:pt x="25710" y="27490"/>
                </a:lnTo>
                <a:lnTo>
                  <a:pt x="25710" y="27480"/>
                </a:lnTo>
                <a:lnTo>
                  <a:pt x="25700" y="27480"/>
                </a:lnTo>
                <a:lnTo>
                  <a:pt x="25700" y="27470"/>
                </a:lnTo>
                <a:lnTo>
                  <a:pt x="25690" y="27470"/>
                </a:lnTo>
                <a:lnTo>
                  <a:pt x="25690" y="27460"/>
                </a:lnTo>
                <a:lnTo>
                  <a:pt x="25690" y="27430"/>
                </a:lnTo>
                <a:lnTo>
                  <a:pt x="25720" y="27430"/>
                </a:lnTo>
                <a:lnTo>
                  <a:pt x="25720" y="27440"/>
                </a:lnTo>
                <a:lnTo>
                  <a:pt x="25750" y="27440"/>
                </a:lnTo>
                <a:lnTo>
                  <a:pt x="25760" y="27440"/>
                </a:lnTo>
                <a:lnTo>
                  <a:pt x="25760" y="27450"/>
                </a:lnTo>
                <a:lnTo>
                  <a:pt x="25770" y="27450"/>
                </a:lnTo>
                <a:lnTo>
                  <a:pt x="25770" y="27460"/>
                </a:lnTo>
                <a:lnTo>
                  <a:pt x="25790" y="27460"/>
                </a:lnTo>
                <a:lnTo>
                  <a:pt x="25800" y="27460"/>
                </a:lnTo>
                <a:lnTo>
                  <a:pt x="25800" y="27470"/>
                </a:lnTo>
                <a:lnTo>
                  <a:pt x="25810" y="27470"/>
                </a:lnTo>
                <a:lnTo>
                  <a:pt x="25810" y="27480"/>
                </a:lnTo>
                <a:lnTo>
                  <a:pt x="25830" y="27480"/>
                </a:lnTo>
                <a:lnTo>
                  <a:pt x="25830" y="27490"/>
                </a:lnTo>
                <a:lnTo>
                  <a:pt x="25840" y="27490"/>
                </a:lnTo>
                <a:lnTo>
                  <a:pt x="25850" y="27490"/>
                </a:lnTo>
                <a:lnTo>
                  <a:pt x="25850" y="27500"/>
                </a:lnTo>
                <a:lnTo>
                  <a:pt x="25860" y="27500"/>
                </a:lnTo>
                <a:lnTo>
                  <a:pt x="25860" y="27510"/>
                </a:lnTo>
                <a:lnTo>
                  <a:pt x="25870" y="27510"/>
                </a:lnTo>
                <a:lnTo>
                  <a:pt x="25890" y="27510"/>
                </a:lnTo>
                <a:lnTo>
                  <a:pt x="25890" y="27520"/>
                </a:lnTo>
                <a:lnTo>
                  <a:pt x="25900" y="27520"/>
                </a:lnTo>
                <a:lnTo>
                  <a:pt x="25900" y="27530"/>
                </a:lnTo>
                <a:lnTo>
                  <a:pt x="25920" y="27530"/>
                </a:lnTo>
                <a:lnTo>
                  <a:pt x="25960" y="27530"/>
                </a:lnTo>
                <a:lnTo>
                  <a:pt x="25960" y="27520"/>
                </a:lnTo>
                <a:lnTo>
                  <a:pt x="25950" y="27520"/>
                </a:lnTo>
                <a:lnTo>
                  <a:pt x="25950" y="27510"/>
                </a:lnTo>
                <a:lnTo>
                  <a:pt x="25930" y="27510"/>
                </a:lnTo>
                <a:lnTo>
                  <a:pt x="25930" y="27500"/>
                </a:lnTo>
                <a:lnTo>
                  <a:pt x="25920" y="27500"/>
                </a:lnTo>
                <a:lnTo>
                  <a:pt x="25910" y="27500"/>
                </a:lnTo>
                <a:lnTo>
                  <a:pt x="25910" y="27490"/>
                </a:lnTo>
                <a:lnTo>
                  <a:pt x="25910" y="27500"/>
                </a:lnTo>
                <a:lnTo>
                  <a:pt x="25900" y="27500"/>
                </a:lnTo>
                <a:lnTo>
                  <a:pt x="25900" y="27490"/>
                </a:lnTo>
                <a:lnTo>
                  <a:pt x="25890" y="27490"/>
                </a:lnTo>
                <a:lnTo>
                  <a:pt x="25880" y="27490"/>
                </a:lnTo>
                <a:lnTo>
                  <a:pt x="25880" y="27470"/>
                </a:lnTo>
                <a:lnTo>
                  <a:pt x="25890" y="27470"/>
                </a:lnTo>
                <a:lnTo>
                  <a:pt x="25890" y="27460"/>
                </a:lnTo>
                <a:lnTo>
                  <a:pt x="25900" y="27460"/>
                </a:lnTo>
                <a:lnTo>
                  <a:pt x="25910" y="27460"/>
                </a:lnTo>
                <a:lnTo>
                  <a:pt x="25910" y="27450"/>
                </a:lnTo>
                <a:lnTo>
                  <a:pt x="25920" y="27450"/>
                </a:lnTo>
                <a:lnTo>
                  <a:pt x="25920" y="27430"/>
                </a:lnTo>
                <a:lnTo>
                  <a:pt x="25920" y="27410"/>
                </a:lnTo>
                <a:lnTo>
                  <a:pt x="25910" y="27410"/>
                </a:lnTo>
                <a:lnTo>
                  <a:pt x="25910" y="27420"/>
                </a:lnTo>
                <a:lnTo>
                  <a:pt x="25900" y="27420"/>
                </a:lnTo>
                <a:lnTo>
                  <a:pt x="25900" y="27430"/>
                </a:lnTo>
                <a:lnTo>
                  <a:pt x="25890" y="27430"/>
                </a:lnTo>
                <a:lnTo>
                  <a:pt x="25890" y="27440"/>
                </a:lnTo>
                <a:lnTo>
                  <a:pt x="25890" y="27450"/>
                </a:lnTo>
                <a:lnTo>
                  <a:pt x="25880" y="27450"/>
                </a:lnTo>
                <a:lnTo>
                  <a:pt x="25880" y="27460"/>
                </a:lnTo>
                <a:lnTo>
                  <a:pt x="25870" y="27460"/>
                </a:lnTo>
                <a:lnTo>
                  <a:pt x="25850" y="27460"/>
                </a:lnTo>
                <a:lnTo>
                  <a:pt x="25830" y="27460"/>
                </a:lnTo>
                <a:lnTo>
                  <a:pt x="25830" y="27450"/>
                </a:lnTo>
                <a:lnTo>
                  <a:pt x="25820" y="27450"/>
                </a:lnTo>
                <a:lnTo>
                  <a:pt x="25820" y="27440"/>
                </a:lnTo>
                <a:lnTo>
                  <a:pt x="25810" y="27440"/>
                </a:lnTo>
                <a:lnTo>
                  <a:pt x="25810" y="27430"/>
                </a:lnTo>
                <a:lnTo>
                  <a:pt x="25800" y="27430"/>
                </a:lnTo>
                <a:lnTo>
                  <a:pt x="25790" y="27430"/>
                </a:lnTo>
                <a:lnTo>
                  <a:pt x="25790" y="27420"/>
                </a:lnTo>
                <a:lnTo>
                  <a:pt x="25780" y="27420"/>
                </a:lnTo>
                <a:lnTo>
                  <a:pt x="25780" y="27410"/>
                </a:lnTo>
                <a:lnTo>
                  <a:pt x="25780" y="27400"/>
                </a:lnTo>
                <a:lnTo>
                  <a:pt x="25770" y="27400"/>
                </a:lnTo>
                <a:lnTo>
                  <a:pt x="25770" y="27390"/>
                </a:lnTo>
                <a:lnTo>
                  <a:pt x="25760" y="27390"/>
                </a:lnTo>
                <a:lnTo>
                  <a:pt x="25750" y="27390"/>
                </a:lnTo>
                <a:lnTo>
                  <a:pt x="25750" y="27380"/>
                </a:lnTo>
                <a:lnTo>
                  <a:pt x="25740" y="27380"/>
                </a:lnTo>
                <a:lnTo>
                  <a:pt x="25740" y="27370"/>
                </a:lnTo>
                <a:lnTo>
                  <a:pt x="25740" y="27360"/>
                </a:lnTo>
                <a:lnTo>
                  <a:pt x="25730" y="27360"/>
                </a:lnTo>
                <a:lnTo>
                  <a:pt x="25720" y="27360"/>
                </a:lnTo>
                <a:lnTo>
                  <a:pt x="25720" y="27350"/>
                </a:lnTo>
                <a:lnTo>
                  <a:pt x="25710" y="27350"/>
                </a:lnTo>
                <a:lnTo>
                  <a:pt x="25700" y="27350"/>
                </a:lnTo>
                <a:lnTo>
                  <a:pt x="25700" y="27360"/>
                </a:lnTo>
                <a:lnTo>
                  <a:pt x="25690" y="27360"/>
                </a:lnTo>
                <a:lnTo>
                  <a:pt x="25690" y="27350"/>
                </a:lnTo>
                <a:lnTo>
                  <a:pt x="25680" y="27350"/>
                </a:lnTo>
                <a:lnTo>
                  <a:pt x="25680" y="27340"/>
                </a:lnTo>
                <a:lnTo>
                  <a:pt x="25670" y="27340"/>
                </a:lnTo>
                <a:lnTo>
                  <a:pt x="25670" y="27350"/>
                </a:lnTo>
                <a:lnTo>
                  <a:pt x="25660" y="27350"/>
                </a:lnTo>
                <a:lnTo>
                  <a:pt x="25650" y="27350"/>
                </a:lnTo>
                <a:lnTo>
                  <a:pt x="25650" y="27340"/>
                </a:lnTo>
                <a:lnTo>
                  <a:pt x="25640" y="27340"/>
                </a:lnTo>
                <a:lnTo>
                  <a:pt x="25640" y="27330"/>
                </a:lnTo>
                <a:lnTo>
                  <a:pt x="25630" y="27330"/>
                </a:lnTo>
                <a:lnTo>
                  <a:pt x="25630" y="27320"/>
                </a:lnTo>
                <a:lnTo>
                  <a:pt x="25630" y="27310"/>
                </a:lnTo>
                <a:lnTo>
                  <a:pt x="25620" y="27310"/>
                </a:lnTo>
                <a:lnTo>
                  <a:pt x="25620" y="27300"/>
                </a:lnTo>
                <a:lnTo>
                  <a:pt x="25620" y="27290"/>
                </a:lnTo>
                <a:lnTo>
                  <a:pt x="25610" y="27290"/>
                </a:lnTo>
                <a:lnTo>
                  <a:pt x="25610" y="27280"/>
                </a:lnTo>
                <a:lnTo>
                  <a:pt x="25600" y="27280"/>
                </a:lnTo>
                <a:lnTo>
                  <a:pt x="25600" y="27260"/>
                </a:lnTo>
                <a:lnTo>
                  <a:pt x="25590" y="27260"/>
                </a:lnTo>
                <a:lnTo>
                  <a:pt x="25590" y="27250"/>
                </a:lnTo>
                <a:lnTo>
                  <a:pt x="25590" y="27230"/>
                </a:lnTo>
                <a:lnTo>
                  <a:pt x="25580" y="27230"/>
                </a:lnTo>
                <a:lnTo>
                  <a:pt x="25570" y="27230"/>
                </a:lnTo>
                <a:lnTo>
                  <a:pt x="25570" y="27220"/>
                </a:lnTo>
                <a:lnTo>
                  <a:pt x="25540" y="27220"/>
                </a:lnTo>
                <a:lnTo>
                  <a:pt x="25540" y="27210"/>
                </a:lnTo>
                <a:lnTo>
                  <a:pt x="25530" y="27210"/>
                </a:lnTo>
                <a:lnTo>
                  <a:pt x="25530" y="27200"/>
                </a:lnTo>
                <a:lnTo>
                  <a:pt x="25520" y="27200"/>
                </a:lnTo>
                <a:lnTo>
                  <a:pt x="25510" y="27200"/>
                </a:lnTo>
                <a:lnTo>
                  <a:pt x="25510" y="27190"/>
                </a:lnTo>
                <a:lnTo>
                  <a:pt x="25500" y="27190"/>
                </a:lnTo>
                <a:lnTo>
                  <a:pt x="25500" y="27180"/>
                </a:lnTo>
                <a:lnTo>
                  <a:pt x="25490" y="27180"/>
                </a:lnTo>
                <a:lnTo>
                  <a:pt x="25490" y="27160"/>
                </a:lnTo>
                <a:lnTo>
                  <a:pt x="25500" y="27160"/>
                </a:lnTo>
                <a:lnTo>
                  <a:pt x="25490" y="27160"/>
                </a:lnTo>
                <a:lnTo>
                  <a:pt x="25490" y="27140"/>
                </a:lnTo>
                <a:lnTo>
                  <a:pt x="25500" y="27140"/>
                </a:lnTo>
                <a:lnTo>
                  <a:pt x="25500" y="27130"/>
                </a:lnTo>
                <a:lnTo>
                  <a:pt x="25520" y="27130"/>
                </a:lnTo>
                <a:lnTo>
                  <a:pt x="25530" y="27130"/>
                </a:lnTo>
                <a:lnTo>
                  <a:pt x="25530" y="27120"/>
                </a:lnTo>
                <a:lnTo>
                  <a:pt x="25540" y="27120"/>
                </a:lnTo>
                <a:lnTo>
                  <a:pt x="25540" y="27110"/>
                </a:lnTo>
                <a:lnTo>
                  <a:pt x="25550" y="27110"/>
                </a:lnTo>
                <a:lnTo>
                  <a:pt x="25550" y="27100"/>
                </a:lnTo>
                <a:lnTo>
                  <a:pt x="25560" y="27100"/>
                </a:lnTo>
                <a:lnTo>
                  <a:pt x="25560" y="27090"/>
                </a:lnTo>
                <a:lnTo>
                  <a:pt x="25570" y="27090"/>
                </a:lnTo>
                <a:lnTo>
                  <a:pt x="25570" y="27080"/>
                </a:lnTo>
                <a:lnTo>
                  <a:pt x="25580" y="27080"/>
                </a:lnTo>
                <a:lnTo>
                  <a:pt x="25580" y="27070"/>
                </a:lnTo>
                <a:lnTo>
                  <a:pt x="25590" y="27070"/>
                </a:lnTo>
                <a:lnTo>
                  <a:pt x="25590" y="27060"/>
                </a:lnTo>
                <a:lnTo>
                  <a:pt x="25580" y="27060"/>
                </a:lnTo>
                <a:lnTo>
                  <a:pt x="25570" y="27060"/>
                </a:lnTo>
                <a:lnTo>
                  <a:pt x="25570" y="27070"/>
                </a:lnTo>
                <a:lnTo>
                  <a:pt x="25560" y="27070"/>
                </a:lnTo>
                <a:lnTo>
                  <a:pt x="25560" y="27080"/>
                </a:lnTo>
                <a:lnTo>
                  <a:pt x="25550" y="27080"/>
                </a:lnTo>
                <a:lnTo>
                  <a:pt x="25550" y="27090"/>
                </a:lnTo>
                <a:lnTo>
                  <a:pt x="25540" y="27090"/>
                </a:lnTo>
                <a:lnTo>
                  <a:pt x="25530" y="27090"/>
                </a:lnTo>
                <a:lnTo>
                  <a:pt x="25530" y="27100"/>
                </a:lnTo>
                <a:lnTo>
                  <a:pt x="25520" y="27100"/>
                </a:lnTo>
                <a:lnTo>
                  <a:pt x="25520" y="27090"/>
                </a:lnTo>
                <a:lnTo>
                  <a:pt x="25510" y="27090"/>
                </a:lnTo>
                <a:lnTo>
                  <a:pt x="25510" y="27080"/>
                </a:lnTo>
                <a:lnTo>
                  <a:pt x="25510" y="27070"/>
                </a:lnTo>
                <a:lnTo>
                  <a:pt x="25510" y="27060"/>
                </a:lnTo>
                <a:lnTo>
                  <a:pt x="25520" y="27060"/>
                </a:lnTo>
                <a:lnTo>
                  <a:pt x="25520" y="27040"/>
                </a:lnTo>
                <a:lnTo>
                  <a:pt x="25550" y="27040"/>
                </a:lnTo>
                <a:lnTo>
                  <a:pt x="25570" y="27040"/>
                </a:lnTo>
                <a:lnTo>
                  <a:pt x="25570" y="27030"/>
                </a:lnTo>
                <a:lnTo>
                  <a:pt x="25590" y="27030"/>
                </a:lnTo>
                <a:lnTo>
                  <a:pt x="25620" y="27030"/>
                </a:lnTo>
                <a:lnTo>
                  <a:pt x="25630" y="27030"/>
                </a:lnTo>
                <a:lnTo>
                  <a:pt x="25630" y="27040"/>
                </a:lnTo>
                <a:lnTo>
                  <a:pt x="25640" y="27040"/>
                </a:lnTo>
                <a:lnTo>
                  <a:pt x="25640" y="27050"/>
                </a:lnTo>
                <a:lnTo>
                  <a:pt x="25650" y="27050"/>
                </a:lnTo>
                <a:lnTo>
                  <a:pt x="25670" y="27050"/>
                </a:lnTo>
                <a:lnTo>
                  <a:pt x="25670" y="27060"/>
                </a:lnTo>
                <a:lnTo>
                  <a:pt x="25680" y="27060"/>
                </a:lnTo>
                <a:lnTo>
                  <a:pt x="25680" y="27050"/>
                </a:lnTo>
                <a:lnTo>
                  <a:pt x="25690" y="27050"/>
                </a:lnTo>
                <a:lnTo>
                  <a:pt x="25710" y="27050"/>
                </a:lnTo>
                <a:lnTo>
                  <a:pt x="25710" y="27040"/>
                </a:lnTo>
                <a:lnTo>
                  <a:pt x="25730" y="27040"/>
                </a:lnTo>
                <a:lnTo>
                  <a:pt x="25730" y="27050"/>
                </a:lnTo>
                <a:lnTo>
                  <a:pt x="25740" y="27050"/>
                </a:lnTo>
                <a:lnTo>
                  <a:pt x="25750" y="27050"/>
                </a:lnTo>
                <a:lnTo>
                  <a:pt x="25750" y="27060"/>
                </a:lnTo>
                <a:lnTo>
                  <a:pt x="25760" y="27060"/>
                </a:lnTo>
                <a:lnTo>
                  <a:pt x="25770" y="27060"/>
                </a:lnTo>
                <a:lnTo>
                  <a:pt x="25770" y="27070"/>
                </a:lnTo>
                <a:lnTo>
                  <a:pt x="25780" y="27070"/>
                </a:lnTo>
                <a:lnTo>
                  <a:pt x="25790" y="27070"/>
                </a:lnTo>
                <a:lnTo>
                  <a:pt x="25800" y="27070"/>
                </a:lnTo>
                <a:lnTo>
                  <a:pt x="25800" y="27080"/>
                </a:lnTo>
                <a:lnTo>
                  <a:pt x="25820" y="27080"/>
                </a:lnTo>
                <a:lnTo>
                  <a:pt x="25830" y="27080"/>
                </a:lnTo>
                <a:lnTo>
                  <a:pt x="25830" y="27070"/>
                </a:lnTo>
                <a:lnTo>
                  <a:pt x="25820" y="27070"/>
                </a:lnTo>
                <a:lnTo>
                  <a:pt x="25810" y="27070"/>
                </a:lnTo>
                <a:lnTo>
                  <a:pt x="25810" y="27060"/>
                </a:lnTo>
                <a:lnTo>
                  <a:pt x="25800" y="27060"/>
                </a:lnTo>
                <a:lnTo>
                  <a:pt x="25790" y="27060"/>
                </a:lnTo>
                <a:lnTo>
                  <a:pt x="25790" y="27050"/>
                </a:lnTo>
                <a:lnTo>
                  <a:pt x="25780" y="27050"/>
                </a:lnTo>
                <a:lnTo>
                  <a:pt x="25780" y="27040"/>
                </a:lnTo>
                <a:lnTo>
                  <a:pt x="25770" y="27040"/>
                </a:lnTo>
                <a:lnTo>
                  <a:pt x="25760" y="27040"/>
                </a:lnTo>
                <a:lnTo>
                  <a:pt x="25760" y="27030"/>
                </a:lnTo>
                <a:lnTo>
                  <a:pt x="25750" y="27030"/>
                </a:lnTo>
                <a:lnTo>
                  <a:pt x="25740" y="27030"/>
                </a:lnTo>
                <a:lnTo>
                  <a:pt x="25740" y="27020"/>
                </a:lnTo>
                <a:lnTo>
                  <a:pt x="25730" y="27020"/>
                </a:lnTo>
                <a:lnTo>
                  <a:pt x="25730" y="27030"/>
                </a:lnTo>
                <a:lnTo>
                  <a:pt x="25720" y="27030"/>
                </a:lnTo>
                <a:lnTo>
                  <a:pt x="25710" y="27030"/>
                </a:lnTo>
                <a:lnTo>
                  <a:pt x="25700" y="27030"/>
                </a:lnTo>
                <a:lnTo>
                  <a:pt x="25690" y="27030"/>
                </a:lnTo>
                <a:lnTo>
                  <a:pt x="25680" y="27030"/>
                </a:lnTo>
                <a:lnTo>
                  <a:pt x="25680" y="27040"/>
                </a:lnTo>
                <a:lnTo>
                  <a:pt x="25680" y="27030"/>
                </a:lnTo>
                <a:lnTo>
                  <a:pt x="25670" y="27030"/>
                </a:lnTo>
                <a:lnTo>
                  <a:pt x="25660" y="27030"/>
                </a:lnTo>
                <a:lnTo>
                  <a:pt x="25660" y="27020"/>
                </a:lnTo>
                <a:lnTo>
                  <a:pt x="25650" y="27020"/>
                </a:lnTo>
                <a:lnTo>
                  <a:pt x="25650" y="27010"/>
                </a:lnTo>
                <a:lnTo>
                  <a:pt x="25640" y="27010"/>
                </a:lnTo>
                <a:lnTo>
                  <a:pt x="25640" y="27000"/>
                </a:lnTo>
                <a:lnTo>
                  <a:pt x="25620" y="27000"/>
                </a:lnTo>
                <a:lnTo>
                  <a:pt x="25590" y="27000"/>
                </a:lnTo>
                <a:lnTo>
                  <a:pt x="25560" y="27000"/>
                </a:lnTo>
                <a:lnTo>
                  <a:pt x="25560" y="27010"/>
                </a:lnTo>
                <a:lnTo>
                  <a:pt x="25550" y="27010"/>
                </a:lnTo>
                <a:lnTo>
                  <a:pt x="25540" y="27010"/>
                </a:lnTo>
                <a:lnTo>
                  <a:pt x="25540" y="27020"/>
                </a:lnTo>
                <a:lnTo>
                  <a:pt x="25520" y="27020"/>
                </a:lnTo>
                <a:lnTo>
                  <a:pt x="25520" y="27030"/>
                </a:lnTo>
                <a:lnTo>
                  <a:pt x="25510" y="27030"/>
                </a:lnTo>
                <a:lnTo>
                  <a:pt x="25510" y="27040"/>
                </a:lnTo>
                <a:lnTo>
                  <a:pt x="25500" y="27040"/>
                </a:lnTo>
                <a:lnTo>
                  <a:pt x="25500" y="27060"/>
                </a:lnTo>
                <a:lnTo>
                  <a:pt x="25500" y="27070"/>
                </a:lnTo>
                <a:lnTo>
                  <a:pt x="25490" y="27070"/>
                </a:lnTo>
                <a:lnTo>
                  <a:pt x="25490" y="27080"/>
                </a:lnTo>
                <a:lnTo>
                  <a:pt x="25480" y="27080"/>
                </a:lnTo>
                <a:lnTo>
                  <a:pt x="25480" y="27090"/>
                </a:lnTo>
                <a:lnTo>
                  <a:pt x="25470" y="27090"/>
                </a:lnTo>
                <a:lnTo>
                  <a:pt x="25460" y="27090"/>
                </a:lnTo>
                <a:lnTo>
                  <a:pt x="25460" y="27100"/>
                </a:lnTo>
                <a:lnTo>
                  <a:pt x="25450" y="27100"/>
                </a:lnTo>
                <a:lnTo>
                  <a:pt x="25440" y="27100"/>
                </a:lnTo>
                <a:lnTo>
                  <a:pt x="25440" y="27070"/>
                </a:lnTo>
                <a:lnTo>
                  <a:pt x="25450" y="27070"/>
                </a:lnTo>
                <a:lnTo>
                  <a:pt x="25450" y="27060"/>
                </a:lnTo>
                <a:lnTo>
                  <a:pt x="25450" y="27020"/>
                </a:lnTo>
                <a:lnTo>
                  <a:pt x="25460" y="27020"/>
                </a:lnTo>
                <a:lnTo>
                  <a:pt x="25460" y="27010"/>
                </a:lnTo>
                <a:lnTo>
                  <a:pt x="25450" y="27010"/>
                </a:lnTo>
                <a:lnTo>
                  <a:pt x="25450" y="27000"/>
                </a:lnTo>
                <a:lnTo>
                  <a:pt x="25450" y="26990"/>
                </a:lnTo>
                <a:lnTo>
                  <a:pt x="25440" y="26990"/>
                </a:lnTo>
                <a:lnTo>
                  <a:pt x="25440" y="26980"/>
                </a:lnTo>
                <a:lnTo>
                  <a:pt x="25450" y="26980"/>
                </a:lnTo>
                <a:lnTo>
                  <a:pt x="25440" y="26980"/>
                </a:lnTo>
                <a:lnTo>
                  <a:pt x="25440" y="26950"/>
                </a:lnTo>
                <a:lnTo>
                  <a:pt x="25440" y="26930"/>
                </a:lnTo>
                <a:lnTo>
                  <a:pt x="25430" y="26930"/>
                </a:lnTo>
                <a:lnTo>
                  <a:pt x="25430" y="26910"/>
                </a:lnTo>
                <a:lnTo>
                  <a:pt x="25430" y="26880"/>
                </a:lnTo>
                <a:lnTo>
                  <a:pt x="25430" y="26850"/>
                </a:lnTo>
                <a:lnTo>
                  <a:pt x="25420" y="26850"/>
                </a:lnTo>
                <a:lnTo>
                  <a:pt x="25410" y="26850"/>
                </a:lnTo>
                <a:lnTo>
                  <a:pt x="25410" y="26860"/>
                </a:lnTo>
                <a:lnTo>
                  <a:pt x="25400" y="26860"/>
                </a:lnTo>
                <a:lnTo>
                  <a:pt x="25400" y="26850"/>
                </a:lnTo>
                <a:lnTo>
                  <a:pt x="25390" y="26850"/>
                </a:lnTo>
                <a:lnTo>
                  <a:pt x="25390" y="26840"/>
                </a:lnTo>
                <a:lnTo>
                  <a:pt x="25380" y="26840"/>
                </a:lnTo>
                <a:lnTo>
                  <a:pt x="25380" y="26850"/>
                </a:lnTo>
                <a:lnTo>
                  <a:pt x="25390" y="26850"/>
                </a:lnTo>
                <a:lnTo>
                  <a:pt x="25390" y="26860"/>
                </a:lnTo>
                <a:lnTo>
                  <a:pt x="25390" y="26870"/>
                </a:lnTo>
                <a:lnTo>
                  <a:pt x="25400" y="26870"/>
                </a:lnTo>
                <a:lnTo>
                  <a:pt x="25400" y="26880"/>
                </a:lnTo>
                <a:lnTo>
                  <a:pt x="25400" y="26890"/>
                </a:lnTo>
                <a:lnTo>
                  <a:pt x="25410" y="26890"/>
                </a:lnTo>
                <a:lnTo>
                  <a:pt x="25410" y="26900"/>
                </a:lnTo>
                <a:lnTo>
                  <a:pt x="25410" y="26920"/>
                </a:lnTo>
                <a:lnTo>
                  <a:pt x="25410" y="26930"/>
                </a:lnTo>
                <a:lnTo>
                  <a:pt x="25420" y="26930"/>
                </a:lnTo>
                <a:lnTo>
                  <a:pt x="25420" y="26940"/>
                </a:lnTo>
                <a:lnTo>
                  <a:pt x="25420" y="26950"/>
                </a:lnTo>
                <a:lnTo>
                  <a:pt x="25420" y="26980"/>
                </a:lnTo>
                <a:lnTo>
                  <a:pt x="25420" y="26990"/>
                </a:lnTo>
                <a:lnTo>
                  <a:pt x="25420" y="27000"/>
                </a:lnTo>
                <a:lnTo>
                  <a:pt x="25420" y="27020"/>
                </a:lnTo>
                <a:lnTo>
                  <a:pt x="25410" y="27020"/>
                </a:lnTo>
                <a:lnTo>
                  <a:pt x="25420" y="27020"/>
                </a:lnTo>
                <a:lnTo>
                  <a:pt x="25420" y="27050"/>
                </a:lnTo>
                <a:lnTo>
                  <a:pt x="25420" y="27070"/>
                </a:lnTo>
                <a:lnTo>
                  <a:pt x="25420" y="27080"/>
                </a:lnTo>
                <a:lnTo>
                  <a:pt x="25400" y="27080"/>
                </a:lnTo>
                <a:lnTo>
                  <a:pt x="25390" y="27080"/>
                </a:lnTo>
                <a:lnTo>
                  <a:pt x="25390" y="27100"/>
                </a:lnTo>
                <a:lnTo>
                  <a:pt x="25380" y="27100"/>
                </a:lnTo>
                <a:lnTo>
                  <a:pt x="25380" y="27130"/>
                </a:lnTo>
                <a:lnTo>
                  <a:pt x="25380" y="27140"/>
                </a:lnTo>
                <a:lnTo>
                  <a:pt x="25370" y="27140"/>
                </a:lnTo>
                <a:lnTo>
                  <a:pt x="25370" y="27160"/>
                </a:lnTo>
                <a:lnTo>
                  <a:pt x="25370" y="27170"/>
                </a:lnTo>
                <a:lnTo>
                  <a:pt x="25370" y="27220"/>
                </a:lnTo>
                <a:lnTo>
                  <a:pt x="25370" y="27240"/>
                </a:lnTo>
                <a:lnTo>
                  <a:pt x="25380" y="27240"/>
                </a:lnTo>
                <a:lnTo>
                  <a:pt x="25380" y="27250"/>
                </a:lnTo>
                <a:lnTo>
                  <a:pt x="25380" y="27260"/>
                </a:lnTo>
                <a:lnTo>
                  <a:pt x="25380" y="27270"/>
                </a:lnTo>
                <a:lnTo>
                  <a:pt x="25380" y="27280"/>
                </a:lnTo>
                <a:lnTo>
                  <a:pt x="25390" y="27280"/>
                </a:lnTo>
                <a:lnTo>
                  <a:pt x="25390" y="27290"/>
                </a:lnTo>
                <a:lnTo>
                  <a:pt x="25390" y="27300"/>
                </a:lnTo>
                <a:lnTo>
                  <a:pt x="25380" y="27300"/>
                </a:lnTo>
                <a:lnTo>
                  <a:pt x="25380" y="27290"/>
                </a:lnTo>
                <a:lnTo>
                  <a:pt x="25380" y="27300"/>
                </a:lnTo>
                <a:lnTo>
                  <a:pt x="25370" y="27300"/>
                </a:lnTo>
                <a:lnTo>
                  <a:pt x="25370" y="27290"/>
                </a:lnTo>
                <a:lnTo>
                  <a:pt x="25360" y="27290"/>
                </a:lnTo>
                <a:lnTo>
                  <a:pt x="25350" y="27290"/>
                </a:lnTo>
                <a:lnTo>
                  <a:pt x="25350" y="27280"/>
                </a:lnTo>
                <a:lnTo>
                  <a:pt x="25340" y="27280"/>
                </a:lnTo>
                <a:lnTo>
                  <a:pt x="25320" y="27280"/>
                </a:lnTo>
                <a:lnTo>
                  <a:pt x="25320" y="27290"/>
                </a:lnTo>
                <a:lnTo>
                  <a:pt x="25310" y="27290"/>
                </a:lnTo>
                <a:lnTo>
                  <a:pt x="25310" y="27280"/>
                </a:lnTo>
                <a:lnTo>
                  <a:pt x="25310" y="27290"/>
                </a:lnTo>
                <a:lnTo>
                  <a:pt x="25300" y="27290"/>
                </a:lnTo>
                <a:lnTo>
                  <a:pt x="25300" y="27280"/>
                </a:lnTo>
                <a:lnTo>
                  <a:pt x="25290" y="27280"/>
                </a:lnTo>
                <a:lnTo>
                  <a:pt x="25280" y="27280"/>
                </a:lnTo>
                <a:lnTo>
                  <a:pt x="25270" y="27280"/>
                </a:lnTo>
                <a:lnTo>
                  <a:pt x="25270" y="27270"/>
                </a:lnTo>
                <a:lnTo>
                  <a:pt x="25260" y="27270"/>
                </a:lnTo>
                <a:lnTo>
                  <a:pt x="25260" y="27260"/>
                </a:lnTo>
                <a:lnTo>
                  <a:pt x="25250" y="27260"/>
                </a:lnTo>
                <a:lnTo>
                  <a:pt x="25250" y="27250"/>
                </a:lnTo>
                <a:lnTo>
                  <a:pt x="25230" y="27250"/>
                </a:lnTo>
                <a:lnTo>
                  <a:pt x="25230" y="27260"/>
                </a:lnTo>
                <a:lnTo>
                  <a:pt x="25220" y="27260"/>
                </a:lnTo>
                <a:lnTo>
                  <a:pt x="25220" y="27250"/>
                </a:lnTo>
                <a:lnTo>
                  <a:pt x="25220" y="27260"/>
                </a:lnTo>
                <a:lnTo>
                  <a:pt x="25210" y="27260"/>
                </a:lnTo>
                <a:lnTo>
                  <a:pt x="25210" y="27250"/>
                </a:lnTo>
                <a:lnTo>
                  <a:pt x="25200" y="27250"/>
                </a:lnTo>
                <a:lnTo>
                  <a:pt x="25190" y="27250"/>
                </a:lnTo>
                <a:lnTo>
                  <a:pt x="25190" y="27240"/>
                </a:lnTo>
                <a:lnTo>
                  <a:pt x="25180" y="27240"/>
                </a:lnTo>
                <a:lnTo>
                  <a:pt x="25180" y="27230"/>
                </a:lnTo>
                <a:lnTo>
                  <a:pt x="25170" y="27230"/>
                </a:lnTo>
                <a:lnTo>
                  <a:pt x="25160" y="27230"/>
                </a:lnTo>
                <a:lnTo>
                  <a:pt x="25150" y="27230"/>
                </a:lnTo>
                <a:lnTo>
                  <a:pt x="25140" y="27230"/>
                </a:lnTo>
                <a:lnTo>
                  <a:pt x="25140" y="27210"/>
                </a:lnTo>
                <a:lnTo>
                  <a:pt x="25140" y="27200"/>
                </a:lnTo>
                <a:lnTo>
                  <a:pt x="25140" y="27190"/>
                </a:lnTo>
                <a:lnTo>
                  <a:pt x="25140" y="27180"/>
                </a:lnTo>
                <a:lnTo>
                  <a:pt x="25130" y="27180"/>
                </a:lnTo>
                <a:lnTo>
                  <a:pt x="25130" y="27170"/>
                </a:lnTo>
                <a:lnTo>
                  <a:pt x="25130" y="27160"/>
                </a:lnTo>
                <a:lnTo>
                  <a:pt x="25120" y="27160"/>
                </a:lnTo>
                <a:lnTo>
                  <a:pt x="25120" y="27150"/>
                </a:lnTo>
                <a:lnTo>
                  <a:pt x="25110" y="27150"/>
                </a:lnTo>
                <a:lnTo>
                  <a:pt x="25110" y="27140"/>
                </a:lnTo>
                <a:lnTo>
                  <a:pt x="25110" y="27130"/>
                </a:lnTo>
                <a:lnTo>
                  <a:pt x="25100" y="27130"/>
                </a:lnTo>
                <a:lnTo>
                  <a:pt x="25100" y="27120"/>
                </a:lnTo>
                <a:lnTo>
                  <a:pt x="25100" y="27110"/>
                </a:lnTo>
                <a:lnTo>
                  <a:pt x="25100" y="27100"/>
                </a:lnTo>
                <a:lnTo>
                  <a:pt x="25110" y="27100"/>
                </a:lnTo>
                <a:lnTo>
                  <a:pt x="25120" y="27100"/>
                </a:lnTo>
                <a:lnTo>
                  <a:pt x="25120" y="27090"/>
                </a:lnTo>
                <a:lnTo>
                  <a:pt x="25130" y="27090"/>
                </a:lnTo>
                <a:lnTo>
                  <a:pt x="25130" y="27080"/>
                </a:lnTo>
                <a:lnTo>
                  <a:pt x="25130" y="27070"/>
                </a:lnTo>
                <a:lnTo>
                  <a:pt x="25140" y="27070"/>
                </a:lnTo>
                <a:lnTo>
                  <a:pt x="25140" y="27060"/>
                </a:lnTo>
                <a:lnTo>
                  <a:pt x="25150" y="27060"/>
                </a:lnTo>
                <a:lnTo>
                  <a:pt x="25160" y="27060"/>
                </a:lnTo>
                <a:lnTo>
                  <a:pt x="25160" y="27050"/>
                </a:lnTo>
                <a:lnTo>
                  <a:pt x="25170" y="27050"/>
                </a:lnTo>
                <a:lnTo>
                  <a:pt x="25170" y="27040"/>
                </a:lnTo>
                <a:lnTo>
                  <a:pt x="25180" y="27040"/>
                </a:lnTo>
                <a:lnTo>
                  <a:pt x="25180" y="27030"/>
                </a:lnTo>
                <a:lnTo>
                  <a:pt x="25190" y="27030"/>
                </a:lnTo>
                <a:lnTo>
                  <a:pt x="25190" y="27020"/>
                </a:lnTo>
                <a:lnTo>
                  <a:pt x="25200" y="27020"/>
                </a:lnTo>
                <a:lnTo>
                  <a:pt x="25200" y="27010"/>
                </a:lnTo>
                <a:lnTo>
                  <a:pt x="25210" y="27010"/>
                </a:lnTo>
                <a:lnTo>
                  <a:pt x="25210" y="27000"/>
                </a:lnTo>
                <a:lnTo>
                  <a:pt x="25220" y="27000"/>
                </a:lnTo>
                <a:lnTo>
                  <a:pt x="25220" y="26990"/>
                </a:lnTo>
                <a:lnTo>
                  <a:pt x="25220" y="26980"/>
                </a:lnTo>
                <a:lnTo>
                  <a:pt x="25230" y="26980"/>
                </a:lnTo>
                <a:lnTo>
                  <a:pt x="25240" y="26980"/>
                </a:lnTo>
                <a:lnTo>
                  <a:pt x="25240" y="26970"/>
                </a:lnTo>
                <a:lnTo>
                  <a:pt x="25260" y="26970"/>
                </a:lnTo>
                <a:lnTo>
                  <a:pt x="25270" y="26970"/>
                </a:lnTo>
                <a:lnTo>
                  <a:pt x="25270" y="26960"/>
                </a:lnTo>
                <a:lnTo>
                  <a:pt x="25270" y="26940"/>
                </a:lnTo>
                <a:lnTo>
                  <a:pt x="25270" y="26920"/>
                </a:lnTo>
                <a:lnTo>
                  <a:pt x="25260" y="26920"/>
                </a:lnTo>
                <a:lnTo>
                  <a:pt x="25260" y="26910"/>
                </a:lnTo>
                <a:lnTo>
                  <a:pt x="25260" y="26900"/>
                </a:lnTo>
                <a:lnTo>
                  <a:pt x="25250" y="26900"/>
                </a:lnTo>
                <a:lnTo>
                  <a:pt x="25250" y="26890"/>
                </a:lnTo>
                <a:lnTo>
                  <a:pt x="25250" y="26880"/>
                </a:lnTo>
                <a:lnTo>
                  <a:pt x="25250" y="26870"/>
                </a:lnTo>
                <a:lnTo>
                  <a:pt x="25240" y="26870"/>
                </a:lnTo>
                <a:lnTo>
                  <a:pt x="25240" y="26860"/>
                </a:lnTo>
                <a:lnTo>
                  <a:pt x="25230" y="26860"/>
                </a:lnTo>
                <a:lnTo>
                  <a:pt x="25230" y="26850"/>
                </a:lnTo>
                <a:lnTo>
                  <a:pt x="25230" y="26840"/>
                </a:lnTo>
                <a:lnTo>
                  <a:pt x="25220" y="26840"/>
                </a:lnTo>
                <a:lnTo>
                  <a:pt x="25220" y="26830"/>
                </a:lnTo>
                <a:lnTo>
                  <a:pt x="25220" y="26820"/>
                </a:lnTo>
                <a:lnTo>
                  <a:pt x="25210" y="26820"/>
                </a:lnTo>
                <a:lnTo>
                  <a:pt x="25200" y="26820"/>
                </a:lnTo>
                <a:lnTo>
                  <a:pt x="25200" y="26810"/>
                </a:lnTo>
                <a:lnTo>
                  <a:pt x="25200" y="26800"/>
                </a:lnTo>
                <a:lnTo>
                  <a:pt x="25190" y="26800"/>
                </a:lnTo>
                <a:lnTo>
                  <a:pt x="25190" y="26790"/>
                </a:lnTo>
                <a:lnTo>
                  <a:pt x="25190" y="26780"/>
                </a:lnTo>
                <a:lnTo>
                  <a:pt x="25180" y="26780"/>
                </a:lnTo>
                <a:lnTo>
                  <a:pt x="25180" y="26770"/>
                </a:lnTo>
                <a:lnTo>
                  <a:pt x="25170" y="26770"/>
                </a:lnTo>
                <a:lnTo>
                  <a:pt x="25170" y="26760"/>
                </a:lnTo>
                <a:lnTo>
                  <a:pt x="25160" y="26760"/>
                </a:lnTo>
                <a:lnTo>
                  <a:pt x="25160" y="26750"/>
                </a:lnTo>
                <a:lnTo>
                  <a:pt x="25150" y="26750"/>
                </a:lnTo>
                <a:lnTo>
                  <a:pt x="25150" y="26740"/>
                </a:lnTo>
                <a:lnTo>
                  <a:pt x="25140" y="26740"/>
                </a:lnTo>
                <a:lnTo>
                  <a:pt x="25130" y="26740"/>
                </a:lnTo>
                <a:lnTo>
                  <a:pt x="25130" y="26730"/>
                </a:lnTo>
                <a:lnTo>
                  <a:pt x="25130" y="26720"/>
                </a:lnTo>
                <a:lnTo>
                  <a:pt x="25120" y="26720"/>
                </a:lnTo>
                <a:lnTo>
                  <a:pt x="25120" y="26710"/>
                </a:lnTo>
                <a:lnTo>
                  <a:pt x="25110" y="26710"/>
                </a:lnTo>
                <a:lnTo>
                  <a:pt x="25110" y="26700"/>
                </a:lnTo>
                <a:lnTo>
                  <a:pt x="25100" y="26700"/>
                </a:lnTo>
                <a:lnTo>
                  <a:pt x="25100" y="26690"/>
                </a:lnTo>
                <a:lnTo>
                  <a:pt x="25090" y="26690"/>
                </a:lnTo>
                <a:lnTo>
                  <a:pt x="25090" y="26680"/>
                </a:lnTo>
                <a:lnTo>
                  <a:pt x="25070" y="26680"/>
                </a:lnTo>
                <a:lnTo>
                  <a:pt x="25050" y="26680"/>
                </a:lnTo>
                <a:lnTo>
                  <a:pt x="25030" y="26680"/>
                </a:lnTo>
                <a:lnTo>
                  <a:pt x="25030" y="26690"/>
                </a:lnTo>
                <a:lnTo>
                  <a:pt x="25020" y="26690"/>
                </a:lnTo>
                <a:lnTo>
                  <a:pt x="25020" y="26710"/>
                </a:lnTo>
                <a:lnTo>
                  <a:pt x="25010" y="26710"/>
                </a:lnTo>
                <a:lnTo>
                  <a:pt x="25010" y="26720"/>
                </a:lnTo>
                <a:lnTo>
                  <a:pt x="25010" y="26730"/>
                </a:lnTo>
                <a:lnTo>
                  <a:pt x="25000" y="26730"/>
                </a:lnTo>
                <a:lnTo>
                  <a:pt x="24990" y="26730"/>
                </a:lnTo>
                <a:lnTo>
                  <a:pt x="24990" y="26710"/>
                </a:lnTo>
                <a:lnTo>
                  <a:pt x="24980" y="26710"/>
                </a:lnTo>
                <a:lnTo>
                  <a:pt x="24980" y="26700"/>
                </a:lnTo>
                <a:lnTo>
                  <a:pt x="24970" y="26700"/>
                </a:lnTo>
                <a:lnTo>
                  <a:pt x="24980" y="26700"/>
                </a:lnTo>
                <a:lnTo>
                  <a:pt x="24980" y="26670"/>
                </a:lnTo>
                <a:lnTo>
                  <a:pt x="24970" y="26670"/>
                </a:lnTo>
                <a:lnTo>
                  <a:pt x="24970" y="26660"/>
                </a:lnTo>
                <a:lnTo>
                  <a:pt x="24960" y="26660"/>
                </a:lnTo>
                <a:lnTo>
                  <a:pt x="24960" y="26670"/>
                </a:lnTo>
                <a:lnTo>
                  <a:pt x="24940" y="26670"/>
                </a:lnTo>
                <a:lnTo>
                  <a:pt x="24940" y="26650"/>
                </a:lnTo>
                <a:lnTo>
                  <a:pt x="24940" y="26640"/>
                </a:lnTo>
                <a:lnTo>
                  <a:pt x="24930" y="26640"/>
                </a:lnTo>
                <a:lnTo>
                  <a:pt x="24920" y="26640"/>
                </a:lnTo>
                <a:lnTo>
                  <a:pt x="24910" y="26640"/>
                </a:lnTo>
                <a:lnTo>
                  <a:pt x="24910" y="26630"/>
                </a:lnTo>
                <a:lnTo>
                  <a:pt x="24900" y="26630"/>
                </a:lnTo>
                <a:lnTo>
                  <a:pt x="24880" y="26630"/>
                </a:lnTo>
                <a:lnTo>
                  <a:pt x="24880" y="26610"/>
                </a:lnTo>
                <a:lnTo>
                  <a:pt x="24870" y="26610"/>
                </a:lnTo>
                <a:lnTo>
                  <a:pt x="24870" y="26600"/>
                </a:lnTo>
                <a:lnTo>
                  <a:pt x="24860" y="26600"/>
                </a:lnTo>
                <a:lnTo>
                  <a:pt x="24860" y="26590"/>
                </a:lnTo>
                <a:lnTo>
                  <a:pt x="24850" y="26590"/>
                </a:lnTo>
                <a:lnTo>
                  <a:pt x="24850" y="26580"/>
                </a:lnTo>
                <a:lnTo>
                  <a:pt x="24840" y="26580"/>
                </a:lnTo>
                <a:lnTo>
                  <a:pt x="24840" y="26570"/>
                </a:lnTo>
                <a:lnTo>
                  <a:pt x="24830" y="26570"/>
                </a:lnTo>
                <a:lnTo>
                  <a:pt x="24820" y="26570"/>
                </a:lnTo>
                <a:lnTo>
                  <a:pt x="24820" y="26560"/>
                </a:lnTo>
                <a:lnTo>
                  <a:pt x="24810" y="26560"/>
                </a:lnTo>
                <a:lnTo>
                  <a:pt x="24810" y="26550"/>
                </a:lnTo>
                <a:lnTo>
                  <a:pt x="24810" y="26530"/>
                </a:lnTo>
                <a:lnTo>
                  <a:pt x="24800" y="26530"/>
                </a:lnTo>
                <a:lnTo>
                  <a:pt x="24800" y="26520"/>
                </a:lnTo>
                <a:lnTo>
                  <a:pt x="24800" y="26510"/>
                </a:lnTo>
                <a:lnTo>
                  <a:pt x="24790" y="26510"/>
                </a:lnTo>
                <a:lnTo>
                  <a:pt x="24780" y="26510"/>
                </a:lnTo>
                <a:lnTo>
                  <a:pt x="24780" y="26490"/>
                </a:lnTo>
                <a:lnTo>
                  <a:pt x="24780" y="26480"/>
                </a:lnTo>
                <a:lnTo>
                  <a:pt x="24780" y="26470"/>
                </a:lnTo>
                <a:lnTo>
                  <a:pt x="24790" y="26470"/>
                </a:lnTo>
                <a:lnTo>
                  <a:pt x="24790" y="26460"/>
                </a:lnTo>
                <a:lnTo>
                  <a:pt x="24790" y="26450"/>
                </a:lnTo>
                <a:lnTo>
                  <a:pt x="24800" y="26450"/>
                </a:lnTo>
                <a:lnTo>
                  <a:pt x="24800" y="26440"/>
                </a:lnTo>
                <a:lnTo>
                  <a:pt x="24810" y="26440"/>
                </a:lnTo>
                <a:lnTo>
                  <a:pt x="24820" y="26440"/>
                </a:lnTo>
                <a:lnTo>
                  <a:pt x="24830" y="26440"/>
                </a:lnTo>
                <a:lnTo>
                  <a:pt x="24830" y="26460"/>
                </a:lnTo>
                <a:lnTo>
                  <a:pt x="24840" y="26460"/>
                </a:lnTo>
                <a:lnTo>
                  <a:pt x="24840" y="26470"/>
                </a:lnTo>
                <a:lnTo>
                  <a:pt x="24850" y="26470"/>
                </a:lnTo>
                <a:lnTo>
                  <a:pt x="24860" y="26470"/>
                </a:lnTo>
                <a:lnTo>
                  <a:pt x="24860" y="26480"/>
                </a:lnTo>
                <a:lnTo>
                  <a:pt x="24880" y="26480"/>
                </a:lnTo>
                <a:lnTo>
                  <a:pt x="24880" y="26470"/>
                </a:lnTo>
                <a:lnTo>
                  <a:pt x="24900" y="26470"/>
                </a:lnTo>
                <a:lnTo>
                  <a:pt x="24910" y="26470"/>
                </a:lnTo>
                <a:lnTo>
                  <a:pt x="24930" y="26470"/>
                </a:lnTo>
                <a:lnTo>
                  <a:pt x="24930" y="26480"/>
                </a:lnTo>
                <a:lnTo>
                  <a:pt x="24940" y="26480"/>
                </a:lnTo>
                <a:lnTo>
                  <a:pt x="24940" y="26490"/>
                </a:lnTo>
                <a:lnTo>
                  <a:pt x="24950" y="26490"/>
                </a:lnTo>
                <a:lnTo>
                  <a:pt x="24960" y="26490"/>
                </a:lnTo>
                <a:lnTo>
                  <a:pt x="24960" y="26500"/>
                </a:lnTo>
                <a:lnTo>
                  <a:pt x="24970" y="26500"/>
                </a:lnTo>
                <a:lnTo>
                  <a:pt x="24970" y="26510"/>
                </a:lnTo>
                <a:lnTo>
                  <a:pt x="24980" y="26510"/>
                </a:lnTo>
                <a:lnTo>
                  <a:pt x="24980" y="26520"/>
                </a:lnTo>
                <a:lnTo>
                  <a:pt x="24990" y="26520"/>
                </a:lnTo>
                <a:lnTo>
                  <a:pt x="24990" y="26530"/>
                </a:lnTo>
                <a:lnTo>
                  <a:pt x="25000" y="26530"/>
                </a:lnTo>
                <a:lnTo>
                  <a:pt x="25000" y="26540"/>
                </a:lnTo>
                <a:lnTo>
                  <a:pt x="25030" y="26540"/>
                </a:lnTo>
                <a:lnTo>
                  <a:pt x="25040" y="26540"/>
                </a:lnTo>
                <a:lnTo>
                  <a:pt x="25040" y="26530"/>
                </a:lnTo>
                <a:lnTo>
                  <a:pt x="25050" y="26530"/>
                </a:lnTo>
                <a:lnTo>
                  <a:pt x="25060" y="26530"/>
                </a:lnTo>
                <a:lnTo>
                  <a:pt x="25070" y="26530"/>
                </a:lnTo>
                <a:lnTo>
                  <a:pt x="25080" y="26530"/>
                </a:lnTo>
                <a:lnTo>
                  <a:pt x="25080" y="26540"/>
                </a:lnTo>
                <a:lnTo>
                  <a:pt x="25090" y="26540"/>
                </a:lnTo>
                <a:lnTo>
                  <a:pt x="25100" y="26540"/>
                </a:lnTo>
                <a:lnTo>
                  <a:pt x="25100" y="26570"/>
                </a:lnTo>
                <a:lnTo>
                  <a:pt x="25100" y="26580"/>
                </a:lnTo>
                <a:lnTo>
                  <a:pt x="25100" y="26590"/>
                </a:lnTo>
                <a:lnTo>
                  <a:pt x="25110" y="26590"/>
                </a:lnTo>
                <a:lnTo>
                  <a:pt x="25180" y="26590"/>
                </a:lnTo>
                <a:lnTo>
                  <a:pt x="25190" y="26590"/>
                </a:lnTo>
                <a:lnTo>
                  <a:pt x="25190" y="26600"/>
                </a:lnTo>
                <a:lnTo>
                  <a:pt x="25200" y="26600"/>
                </a:lnTo>
                <a:lnTo>
                  <a:pt x="25210" y="26600"/>
                </a:lnTo>
                <a:lnTo>
                  <a:pt x="25210" y="26590"/>
                </a:lnTo>
                <a:lnTo>
                  <a:pt x="25200" y="26590"/>
                </a:lnTo>
                <a:lnTo>
                  <a:pt x="25200" y="26580"/>
                </a:lnTo>
                <a:lnTo>
                  <a:pt x="25200" y="26570"/>
                </a:lnTo>
                <a:lnTo>
                  <a:pt x="25210" y="26570"/>
                </a:lnTo>
                <a:lnTo>
                  <a:pt x="25210" y="26560"/>
                </a:lnTo>
                <a:lnTo>
                  <a:pt x="25230" y="26560"/>
                </a:lnTo>
                <a:lnTo>
                  <a:pt x="25230" y="26550"/>
                </a:lnTo>
                <a:lnTo>
                  <a:pt x="25240" y="26550"/>
                </a:lnTo>
                <a:lnTo>
                  <a:pt x="25240" y="26540"/>
                </a:lnTo>
                <a:lnTo>
                  <a:pt x="25260" y="26540"/>
                </a:lnTo>
                <a:lnTo>
                  <a:pt x="25270" y="26540"/>
                </a:lnTo>
                <a:lnTo>
                  <a:pt x="25270" y="26530"/>
                </a:lnTo>
                <a:lnTo>
                  <a:pt x="25280" y="26530"/>
                </a:lnTo>
                <a:lnTo>
                  <a:pt x="25280" y="26510"/>
                </a:lnTo>
                <a:lnTo>
                  <a:pt x="25290" y="26510"/>
                </a:lnTo>
                <a:lnTo>
                  <a:pt x="25290" y="26500"/>
                </a:lnTo>
                <a:lnTo>
                  <a:pt x="25300" y="26500"/>
                </a:lnTo>
                <a:lnTo>
                  <a:pt x="25300" y="26490"/>
                </a:lnTo>
                <a:lnTo>
                  <a:pt x="25310" y="26490"/>
                </a:lnTo>
                <a:lnTo>
                  <a:pt x="25310" y="26480"/>
                </a:lnTo>
                <a:lnTo>
                  <a:pt x="25320" y="26480"/>
                </a:lnTo>
                <a:lnTo>
                  <a:pt x="25320" y="26470"/>
                </a:lnTo>
                <a:lnTo>
                  <a:pt x="25330" y="26470"/>
                </a:lnTo>
                <a:lnTo>
                  <a:pt x="25340" y="26470"/>
                </a:lnTo>
                <a:lnTo>
                  <a:pt x="25340" y="26460"/>
                </a:lnTo>
                <a:lnTo>
                  <a:pt x="25350" y="26460"/>
                </a:lnTo>
                <a:lnTo>
                  <a:pt x="25360" y="26460"/>
                </a:lnTo>
                <a:lnTo>
                  <a:pt x="25360" y="26440"/>
                </a:lnTo>
                <a:lnTo>
                  <a:pt x="25360" y="26420"/>
                </a:lnTo>
                <a:lnTo>
                  <a:pt x="25370" y="26420"/>
                </a:lnTo>
                <a:lnTo>
                  <a:pt x="25370" y="26410"/>
                </a:lnTo>
                <a:lnTo>
                  <a:pt x="25380" y="26410"/>
                </a:lnTo>
                <a:lnTo>
                  <a:pt x="25390" y="26410"/>
                </a:lnTo>
                <a:lnTo>
                  <a:pt x="25390" y="26400"/>
                </a:lnTo>
                <a:lnTo>
                  <a:pt x="25410" y="26400"/>
                </a:lnTo>
                <a:lnTo>
                  <a:pt x="25410" y="26410"/>
                </a:lnTo>
                <a:lnTo>
                  <a:pt x="25420" y="26410"/>
                </a:lnTo>
                <a:lnTo>
                  <a:pt x="25430" y="26410"/>
                </a:lnTo>
                <a:lnTo>
                  <a:pt x="25430" y="26420"/>
                </a:lnTo>
                <a:lnTo>
                  <a:pt x="25440" y="26420"/>
                </a:lnTo>
                <a:lnTo>
                  <a:pt x="25440" y="26430"/>
                </a:lnTo>
                <a:lnTo>
                  <a:pt x="25450" y="26430"/>
                </a:lnTo>
                <a:lnTo>
                  <a:pt x="25450" y="26440"/>
                </a:lnTo>
                <a:lnTo>
                  <a:pt x="25460" y="26440"/>
                </a:lnTo>
                <a:lnTo>
                  <a:pt x="25470" y="26440"/>
                </a:lnTo>
                <a:lnTo>
                  <a:pt x="25470" y="26450"/>
                </a:lnTo>
                <a:lnTo>
                  <a:pt x="25480" y="26450"/>
                </a:lnTo>
                <a:lnTo>
                  <a:pt x="25480" y="26460"/>
                </a:lnTo>
                <a:lnTo>
                  <a:pt x="25490" y="26460"/>
                </a:lnTo>
                <a:lnTo>
                  <a:pt x="25490" y="26470"/>
                </a:lnTo>
                <a:lnTo>
                  <a:pt x="25500" y="26470"/>
                </a:lnTo>
                <a:lnTo>
                  <a:pt x="25500" y="26480"/>
                </a:lnTo>
                <a:lnTo>
                  <a:pt x="25510" y="26480"/>
                </a:lnTo>
                <a:lnTo>
                  <a:pt x="25510" y="26490"/>
                </a:lnTo>
                <a:lnTo>
                  <a:pt x="25520" y="26490"/>
                </a:lnTo>
                <a:lnTo>
                  <a:pt x="25530" y="26490"/>
                </a:lnTo>
                <a:lnTo>
                  <a:pt x="25530" y="26500"/>
                </a:lnTo>
                <a:lnTo>
                  <a:pt x="25540" y="26500"/>
                </a:lnTo>
                <a:lnTo>
                  <a:pt x="25540" y="26490"/>
                </a:lnTo>
                <a:lnTo>
                  <a:pt x="25550" y="26490"/>
                </a:lnTo>
                <a:lnTo>
                  <a:pt x="25550" y="26500"/>
                </a:lnTo>
                <a:lnTo>
                  <a:pt x="25560" y="26500"/>
                </a:lnTo>
                <a:lnTo>
                  <a:pt x="25560" y="26490"/>
                </a:lnTo>
                <a:lnTo>
                  <a:pt x="25560" y="26500"/>
                </a:lnTo>
                <a:lnTo>
                  <a:pt x="25570" y="26500"/>
                </a:lnTo>
                <a:lnTo>
                  <a:pt x="25580" y="26500"/>
                </a:lnTo>
                <a:lnTo>
                  <a:pt x="25580" y="26510"/>
                </a:lnTo>
                <a:lnTo>
                  <a:pt x="25590" y="26510"/>
                </a:lnTo>
                <a:lnTo>
                  <a:pt x="25620" y="26510"/>
                </a:lnTo>
                <a:lnTo>
                  <a:pt x="25620" y="26520"/>
                </a:lnTo>
                <a:lnTo>
                  <a:pt x="25630" y="26520"/>
                </a:lnTo>
                <a:lnTo>
                  <a:pt x="25640" y="26520"/>
                </a:lnTo>
                <a:lnTo>
                  <a:pt x="25640" y="26530"/>
                </a:lnTo>
                <a:lnTo>
                  <a:pt x="25650" y="26530"/>
                </a:lnTo>
                <a:lnTo>
                  <a:pt x="25650" y="26540"/>
                </a:lnTo>
                <a:lnTo>
                  <a:pt x="25660" y="26540"/>
                </a:lnTo>
                <a:lnTo>
                  <a:pt x="25670" y="26540"/>
                </a:lnTo>
                <a:lnTo>
                  <a:pt x="25670" y="26570"/>
                </a:lnTo>
                <a:lnTo>
                  <a:pt x="25660" y="26570"/>
                </a:lnTo>
                <a:lnTo>
                  <a:pt x="25660" y="26580"/>
                </a:lnTo>
                <a:lnTo>
                  <a:pt x="25650" y="26580"/>
                </a:lnTo>
                <a:lnTo>
                  <a:pt x="25650" y="26590"/>
                </a:lnTo>
                <a:lnTo>
                  <a:pt x="25640" y="26590"/>
                </a:lnTo>
                <a:lnTo>
                  <a:pt x="25640" y="26600"/>
                </a:lnTo>
                <a:lnTo>
                  <a:pt x="25630" y="26600"/>
                </a:lnTo>
                <a:lnTo>
                  <a:pt x="25620" y="26600"/>
                </a:lnTo>
                <a:lnTo>
                  <a:pt x="25620" y="26610"/>
                </a:lnTo>
                <a:lnTo>
                  <a:pt x="25610" y="26610"/>
                </a:lnTo>
                <a:lnTo>
                  <a:pt x="25610" y="26620"/>
                </a:lnTo>
                <a:lnTo>
                  <a:pt x="25620" y="26620"/>
                </a:lnTo>
                <a:lnTo>
                  <a:pt x="25630" y="26620"/>
                </a:lnTo>
                <a:lnTo>
                  <a:pt x="25630" y="26610"/>
                </a:lnTo>
                <a:lnTo>
                  <a:pt x="25650" y="26610"/>
                </a:lnTo>
                <a:lnTo>
                  <a:pt x="25650" y="26600"/>
                </a:lnTo>
                <a:lnTo>
                  <a:pt x="25660" y="26600"/>
                </a:lnTo>
                <a:lnTo>
                  <a:pt x="25680" y="26600"/>
                </a:lnTo>
                <a:lnTo>
                  <a:pt x="25690" y="26600"/>
                </a:lnTo>
                <a:lnTo>
                  <a:pt x="25710" y="26600"/>
                </a:lnTo>
                <a:lnTo>
                  <a:pt x="25700" y="26600"/>
                </a:lnTo>
                <a:lnTo>
                  <a:pt x="25700" y="26590"/>
                </a:lnTo>
                <a:lnTo>
                  <a:pt x="25690" y="26590"/>
                </a:lnTo>
                <a:lnTo>
                  <a:pt x="25690" y="26580"/>
                </a:lnTo>
                <a:lnTo>
                  <a:pt x="25690" y="26570"/>
                </a:lnTo>
                <a:lnTo>
                  <a:pt x="25700" y="26570"/>
                </a:lnTo>
                <a:lnTo>
                  <a:pt x="25700" y="26550"/>
                </a:lnTo>
                <a:lnTo>
                  <a:pt x="25700" y="26540"/>
                </a:lnTo>
                <a:lnTo>
                  <a:pt x="25710" y="26540"/>
                </a:lnTo>
                <a:lnTo>
                  <a:pt x="25720" y="26540"/>
                </a:lnTo>
                <a:lnTo>
                  <a:pt x="25760" y="26540"/>
                </a:lnTo>
                <a:lnTo>
                  <a:pt x="25770" y="26540"/>
                </a:lnTo>
                <a:lnTo>
                  <a:pt x="25770" y="26550"/>
                </a:lnTo>
                <a:lnTo>
                  <a:pt x="25800" y="26550"/>
                </a:lnTo>
                <a:lnTo>
                  <a:pt x="25800" y="26560"/>
                </a:lnTo>
                <a:lnTo>
                  <a:pt x="25820" y="26560"/>
                </a:lnTo>
                <a:lnTo>
                  <a:pt x="25820" y="26550"/>
                </a:lnTo>
                <a:lnTo>
                  <a:pt x="25810" y="26550"/>
                </a:lnTo>
                <a:lnTo>
                  <a:pt x="25810" y="26540"/>
                </a:lnTo>
                <a:lnTo>
                  <a:pt x="25800" y="26540"/>
                </a:lnTo>
                <a:lnTo>
                  <a:pt x="25780" y="26540"/>
                </a:lnTo>
                <a:lnTo>
                  <a:pt x="25780" y="26530"/>
                </a:lnTo>
                <a:lnTo>
                  <a:pt x="25770" y="26530"/>
                </a:lnTo>
                <a:lnTo>
                  <a:pt x="25760" y="26530"/>
                </a:lnTo>
                <a:lnTo>
                  <a:pt x="25760" y="26520"/>
                </a:lnTo>
                <a:lnTo>
                  <a:pt x="25740" y="26520"/>
                </a:lnTo>
                <a:lnTo>
                  <a:pt x="25710" y="26520"/>
                </a:lnTo>
                <a:lnTo>
                  <a:pt x="25690" y="26520"/>
                </a:lnTo>
                <a:lnTo>
                  <a:pt x="25690" y="26510"/>
                </a:lnTo>
                <a:lnTo>
                  <a:pt x="25680" y="26510"/>
                </a:lnTo>
                <a:lnTo>
                  <a:pt x="25680" y="26520"/>
                </a:lnTo>
                <a:lnTo>
                  <a:pt x="25670" y="26520"/>
                </a:lnTo>
                <a:lnTo>
                  <a:pt x="25670" y="26510"/>
                </a:lnTo>
                <a:lnTo>
                  <a:pt x="25660" y="26510"/>
                </a:lnTo>
                <a:lnTo>
                  <a:pt x="25650" y="26510"/>
                </a:lnTo>
                <a:lnTo>
                  <a:pt x="25650" y="26500"/>
                </a:lnTo>
                <a:lnTo>
                  <a:pt x="25640" y="26500"/>
                </a:lnTo>
                <a:lnTo>
                  <a:pt x="25630" y="26500"/>
                </a:lnTo>
                <a:lnTo>
                  <a:pt x="25630" y="26490"/>
                </a:lnTo>
                <a:lnTo>
                  <a:pt x="25620" y="26490"/>
                </a:lnTo>
                <a:lnTo>
                  <a:pt x="25620" y="26480"/>
                </a:lnTo>
                <a:lnTo>
                  <a:pt x="25610" y="26480"/>
                </a:lnTo>
                <a:lnTo>
                  <a:pt x="25600" y="26480"/>
                </a:lnTo>
                <a:lnTo>
                  <a:pt x="25600" y="26470"/>
                </a:lnTo>
                <a:lnTo>
                  <a:pt x="25590" y="26470"/>
                </a:lnTo>
                <a:lnTo>
                  <a:pt x="25570" y="26470"/>
                </a:lnTo>
                <a:lnTo>
                  <a:pt x="25570" y="26460"/>
                </a:lnTo>
                <a:lnTo>
                  <a:pt x="25560" y="26460"/>
                </a:lnTo>
                <a:lnTo>
                  <a:pt x="25560" y="26450"/>
                </a:lnTo>
                <a:lnTo>
                  <a:pt x="25570" y="26450"/>
                </a:lnTo>
                <a:lnTo>
                  <a:pt x="25570" y="26420"/>
                </a:lnTo>
                <a:lnTo>
                  <a:pt x="25560" y="26420"/>
                </a:lnTo>
                <a:lnTo>
                  <a:pt x="25560" y="26410"/>
                </a:lnTo>
                <a:lnTo>
                  <a:pt x="25550" y="26410"/>
                </a:lnTo>
                <a:lnTo>
                  <a:pt x="25550" y="26400"/>
                </a:lnTo>
                <a:lnTo>
                  <a:pt x="25540" y="26400"/>
                </a:lnTo>
                <a:lnTo>
                  <a:pt x="25540" y="26390"/>
                </a:lnTo>
                <a:lnTo>
                  <a:pt x="25530" y="26390"/>
                </a:lnTo>
                <a:lnTo>
                  <a:pt x="25530" y="26380"/>
                </a:lnTo>
                <a:lnTo>
                  <a:pt x="25530" y="26370"/>
                </a:lnTo>
                <a:lnTo>
                  <a:pt x="25520" y="26370"/>
                </a:lnTo>
                <a:lnTo>
                  <a:pt x="25520" y="26360"/>
                </a:lnTo>
                <a:lnTo>
                  <a:pt x="25520" y="26350"/>
                </a:lnTo>
                <a:lnTo>
                  <a:pt x="25510" y="26350"/>
                </a:lnTo>
                <a:lnTo>
                  <a:pt x="25510" y="26340"/>
                </a:lnTo>
                <a:lnTo>
                  <a:pt x="25510" y="26330"/>
                </a:lnTo>
                <a:lnTo>
                  <a:pt x="25500" y="26330"/>
                </a:lnTo>
                <a:lnTo>
                  <a:pt x="25510" y="26330"/>
                </a:lnTo>
                <a:lnTo>
                  <a:pt x="25510" y="26320"/>
                </a:lnTo>
                <a:lnTo>
                  <a:pt x="25520" y="26320"/>
                </a:lnTo>
                <a:lnTo>
                  <a:pt x="25520" y="26310"/>
                </a:lnTo>
                <a:lnTo>
                  <a:pt x="25520" y="26300"/>
                </a:lnTo>
                <a:lnTo>
                  <a:pt x="25460" y="26300"/>
                </a:lnTo>
                <a:lnTo>
                  <a:pt x="25450" y="26300"/>
                </a:lnTo>
                <a:lnTo>
                  <a:pt x="25450" y="26280"/>
                </a:lnTo>
                <a:lnTo>
                  <a:pt x="25450" y="26270"/>
                </a:lnTo>
                <a:lnTo>
                  <a:pt x="25440" y="26270"/>
                </a:lnTo>
                <a:lnTo>
                  <a:pt x="25440" y="26260"/>
                </a:lnTo>
                <a:lnTo>
                  <a:pt x="25430" y="26260"/>
                </a:lnTo>
                <a:lnTo>
                  <a:pt x="25430" y="26250"/>
                </a:lnTo>
                <a:lnTo>
                  <a:pt x="25430" y="26240"/>
                </a:lnTo>
                <a:lnTo>
                  <a:pt x="25420" y="26240"/>
                </a:lnTo>
                <a:lnTo>
                  <a:pt x="25420" y="26230"/>
                </a:lnTo>
                <a:lnTo>
                  <a:pt x="25410" y="26230"/>
                </a:lnTo>
                <a:lnTo>
                  <a:pt x="25410" y="26220"/>
                </a:lnTo>
                <a:lnTo>
                  <a:pt x="25400" y="26220"/>
                </a:lnTo>
                <a:lnTo>
                  <a:pt x="25400" y="26200"/>
                </a:lnTo>
                <a:lnTo>
                  <a:pt x="25400" y="26170"/>
                </a:lnTo>
                <a:lnTo>
                  <a:pt x="25400" y="26160"/>
                </a:lnTo>
                <a:lnTo>
                  <a:pt x="25410" y="26160"/>
                </a:lnTo>
                <a:lnTo>
                  <a:pt x="25410" y="26150"/>
                </a:lnTo>
                <a:lnTo>
                  <a:pt x="25400" y="26150"/>
                </a:lnTo>
                <a:lnTo>
                  <a:pt x="25400" y="26140"/>
                </a:lnTo>
                <a:lnTo>
                  <a:pt x="25400" y="26130"/>
                </a:lnTo>
                <a:lnTo>
                  <a:pt x="25380" y="26130"/>
                </a:lnTo>
                <a:lnTo>
                  <a:pt x="25380" y="26120"/>
                </a:lnTo>
                <a:lnTo>
                  <a:pt x="25370" y="26120"/>
                </a:lnTo>
                <a:lnTo>
                  <a:pt x="25370" y="26110"/>
                </a:lnTo>
                <a:lnTo>
                  <a:pt x="25370" y="26090"/>
                </a:lnTo>
                <a:lnTo>
                  <a:pt x="25370" y="26080"/>
                </a:lnTo>
                <a:lnTo>
                  <a:pt x="25370" y="26070"/>
                </a:lnTo>
                <a:lnTo>
                  <a:pt x="25370" y="26030"/>
                </a:lnTo>
                <a:lnTo>
                  <a:pt x="25370" y="26000"/>
                </a:lnTo>
                <a:lnTo>
                  <a:pt x="25370" y="25980"/>
                </a:lnTo>
                <a:lnTo>
                  <a:pt x="25360" y="25980"/>
                </a:lnTo>
                <a:lnTo>
                  <a:pt x="25360" y="25970"/>
                </a:lnTo>
                <a:lnTo>
                  <a:pt x="25350" y="25970"/>
                </a:lnTo>
                <a:lnTo>
                  <a:pt x="25350" y="25960"/>
                </a:lnTo>
                <a:lnTo>
                  <a:pt x="25350" y="25950"/>
                </a:lnTo>
                <a:lnTo>
                  <a:pt x="25340" y="25950"/>
                </a:lnTo>
                <a:lnTo>
                  <a:pt x="25340" y="25930"/>
                </a:lnTo>
                <a:lnTo>
                  <a:pt x="25340" y="25920"/>
                </a:lnTo>
                <a:lnTo>
                  <a:pt x="25330" y="25920"/>
                </a:lnTo>
                <a:lnTo>
                  <a:pt x="25330" y="25910"/>
                </a:lnTo>
                <a:lnTo>
                  <a:pt x="25330" y="25900"/>
                </a:lnTo>
                <a:lnTo>
                  <a:pt x="25320" y="25900"/>
                </a:lnTo>
                <a:lnTo>
                  <a:pt x="25320" y="25890"/>
                </a:lnTo>
                <a:lnTo>
                  <a:pt x="25310" y="25890"/>
                </a:lnTo>
                <a:lnTo>
                  <a:pt x="25310" y="25880"/>
                </a:lnTo>
                <a:lnTo>
                  <a:pt x="25300" y="25880"/>
                </a:lnTo>
                <a:lnTo>
                  <a:pt x="25300" y="25870"/>
                </a:lnTo>
                <a:lnTo>
                  <a:pt x="25290" y="25870"/>
                </a:lnTo>
                <a:lnTo>
                  <a:pt x="25290" y="25860"/>
                </a:lnTo>
                <a:lnTo>
                  <a:pt x="25290" y="25850"/>
                </a:lnTo>
                <a:lnTo>
                  <a:pt x="25280" y="25850"/>
                </a:lnTo>
                <a:lnTo>
                  <a:pt x="25280" y="25840"/>
                </a:lnTo>
                <a:lnTo>
                  <a:pt x="25280" y="25830"/>
                </a:lnTo>
                <a:lnTo>
                  <a:pt x="25270" y="25830"/>
                </a:lnTo>
                <a:lnTo>
                  <a:pt x="25270" y="25820"/>
                </a:lnTo>
                <a:lnTo>
                  <a:pt x="25260" y="25820"/>
                </a:lnTo>
                <a:lnTo>
                  <a:pt x="25260" y="25810"/>
                </a:lnTo>
                <a:lnTo>
                  <a:pt x="25250" y="25810"/>
                </a:lnTo>
                <a:lnTo>
                  <a:pt x="25250" y="25790"/>
                </a:lnTo>
                <a:lnTo>
                  <a:pt x="25250" y="25780"/>
                </a:lnTo>
                <a:lnTo>
                  <a:pt x="25240" y="25780"/>
                </a:lnTo>
                <a:lnTo>
                  <a:pt x="25240" y="25770"/>
                </a:lnTo>
                <a:lnTo>
                  <a:pt x="25240" y="25760"/>
                </a:lnTo>
                <a:lnTo>
                  <a:pt x="25230" y="25760"/>
                </a:lnTo>
                <a:lnTo>
                  <a:pt x="25230" y="25750"/>
                </a:lnTo>
                <a:lnTo>
                  <a:pt x="25230" y="25740"/>
                </a:lnTo>
                <a:lnTo>
                  <a:pt x="25220" y="25740"/>
                </a:lnTo>
                <a:lnTo>
                  <a:pt x="25220" y="25730"/>
                </a:lnTo>
                <a:lnTo>
                  <a:pt x="25220" y="25720"/>
                </a:lnTo>
                <a:lnTo>
                  <a:pt x="25210" y="25720"/>
                </a:lnTo>
                <a:lnTo>
                  <a:pt x="25210" y="25710"/>
                </a:lnTo>
                <a:lnTo>
                  <a:pt x="25200" y="25710"/>
                </a:lnTo>
                <a:lnTo>
                  <a:pt x="25200" y="25700"/>
                </a:lnTo>
                <a:lnTo>
                  <a:pt x="25190" y="25700"/>
                </a:lnTo>
                <a:lnTo>
                  <a:pt x="25190" y="25690"/>
                </a:lnTo>
                <a:lnTo>
                  <a:pt x="25190" y="25680"/>
                </a:lnTo>
                <a:lnTo>
                  <a:pt x="25190" y="25670"/>
                </a:lnTo>
                <a:lnTo>
                  <a:pt x="25180" y="25670"/>
                </a:lnTo>
                <a:lnTo>
                  <a:pt x="25180" y="25660"/>
                </a:lnTo>
                <a:lnTo>
                  <a:pt x="25170" y="25660"/>
                </a:lnTo>
                <a:lnTo>
                  <a:pt x="25170" y="25650"/>
                </a:lnTo>
                <a:lnTo>
                  <a:pt x="25160" y="25650"/>
                </a:lnTo>
                <a:lnTo>
                  <a:pt x="25160" y="25640"/>
                </a:lnTo>
                <a:lnTo>
                  <a:pt x="25160" y="25630"/>
                </a:lnTo>
                <a:lnTo>
                  <a:pt x="25150" y="25630"/>
                </a:lnTo>
                <a:lnTo>
                  <a:pt x="25150" y="25620"/>
                </a:lnTo>
                <a:lnTo>
                  <a:pt x="25140" y="25620"/>
                </a:lnTo>
                <a:lnTo>
                  <a:pt x="25140" y="25610"/>
                </a:lnTo>
                <a:lnTo>
                  <a:pt x="25130" y="25610"/>
                </a:lnTo>
                <a:lnTo>
                  <a:pt x="25130" y="25600"/>
                </a:lnTo>
                <a:lnTo>
                  <a:pt x="25120" y="25600"/>
                </a:lnTo>
                <a:lnTo>
                  <a:pt x="25120" y="25590"/>
                </a:lnTo>
                <a:lnTo>
                  <a:pt x="25120" y="25580"/>
                </a:lnTo>
                <a:lnTo>
                  <a:pt x="25110" y="25580"/>
                </a:lnTo>
                <a:lnTo>
                  <a:pt x="25100" y="25580"/>
                </a:lnTo>
                <a:lnTo>
                  <a:pt x="25100" y="25570"/>
                </a:lnTo>
                <a:lnTo>
                  <a:pt x="25100" y="25560"/>
                </a:lnTo>
                <a:lnTo>
                  <a:pt x="25090" y="25560"/>
                </a:lnTo>
                <a:lnTo>
                  <a:pt x="25090" y="25550"/>
                </a:lnTo>
                <a:lnTo>
                  <a:pt x="25080" y="25550"/>
                </a:lnTo>
                <a:lnTo>
                  <a:pt x="25070" y="25550"/>
                </a:lnTo>
                <a:lnTo>
                  <a:pt x="25070" y="25540"/>
                </a:lnTo>
                <a:lnTo>
                  <a:pt x="25060" y="25540"/>
                </a:lnTo>
                <a:lnTo>
                  <a:pt x="25060" y="25530"/>
                </a:lnTo>
                <a:lnTo>
                  <a:pt x="25050" y="25530"/>
                </a:lnTo>
                <a:lnTo>
                  <a:pt x="25050" y="25520"/>
                </a:lnTo>
                <a:lnTo>
                  <a:pt x="25040" y="25520"/>
                </a:lnTo>
                <a:lnTo>
                  <a:pt x="25040" y="25510"/>
                </a:lnTo>
                <a:lnTo>
                  <a:pt x="25030" y="25510"/>
                </a:lnTo>
                <a:lnTo>
                  <a:pt x="25030" y="25500"/>
                </a:lnTo>
                <a:lnTo>
                  <a:pt x="25020" y="25500"/>
                </a:lnTo>
                <a:lnTo>
                  <a:pt x="25020" y="25490"/>
                </a:lnTo>
                <a:lnTo>
                  <a:pt x="25010" y="25490"/>
                </a:lnTo>
                <a:lnTo>
                  <a:pt x="25010" y="25480"/>
                </a:lnTo>
                <a:lnTo>
                  <a:pt x="25000" y="25480"/>
                </a:lnTo>
                <a:lnTo>
                  <a:pt x="25000" y="25470"/>
                </a:lnTo>
                <a:lnTo>
                  <a:pt x="25000" y="25460"/>
                </a:lnTo>
                <a:lnTo>
                  <a:pt x="24990" y="25460"/>
                </a:lnTo>
                <a:lnTo>
                  <a:pt x="24990" y="25450"/>
                </a:lnTo>
                <a:lnTo>
                  <a:pt x="24980" y="25450"/>
                </a:lnTo>
                <a:lnTo>
                  <a:pt x="24980" y="25440"/>
                </a:lnTo>
                <a:lnTo>
                  <a:pt x="24970" y="25440"/>
                </a:lnTo>
                <a:lnTo>
                  <a:pt x="24970" y="25430"/>
                </a:lnTo>
                <a:lnTo>
                  <a:pt x="24970" y="25420"/>
                </a:lnTo>
                <a:lnTo>
                  <a:pt x="24960" y="25420"/>
                </a:lnTo>
                <a:lnTo>
                  <a:pt x="24960" y="25410"/>
                </a:lnTo>
                <a:lnTo>
                  <a:pt x="24950" y="25410"/>
                </a:lnTo>
                <a:lnTo>
                  <a:pt x="24950" y="25400"/>
                </a:lnTo>
                <a:lnTo>
                  <a:pt x="24940" y="25400"/>
                </a:lnTo>
                <a:lnTo>
                  <a:pt x="24940" y="25390"/>
                </a:lnTo>
                <a:lnTo>
                  <a:pt x="24940" y="25380"/>
                </a:lnTo>
                <a:lnTo>
                  <a:pt x="24930" y="25380"/>
                </a:lnTo>
                <a:lnTo>
                  <a:pt x="24930" y="25370"/>
                </a:lnTo>
                <a:lnTo>
                  <a:pt x="24930" y="25360"/>
                </a:lnTo>
                <a:lnTo>
                  <a:pt x="24920" y="25360"/>
                </a:lnTo>
                <a:lnTo>
                  <a:pt x="24920" y="25350"/>
                </a:lnTo>
                <a:lnTo>
                  <a:pt x="24910" y="25350"/>
                </a:lnTo>
                <a:lnTo>
                  <a:pt x="24910" y="25340"/>
                </a:lnTo>
                <a:lnTo>
                  <a:pt x="24910" y="25330"/>
                </a:lnTo>
                <a:lnTo>
                  <a:pt x="24910" y="25320"/>
                </a:lnTo>
                <a:lnTo>
                  <a:pt x="24900" y="25320"/>
                </a:lnTo>
                <a:lnTo>
                  <a:pt x="24900" y="25310"/>
                </a:lnTo>
                <a:lnTo>
                  <a:pt x="24890" y="25310"/>
                </a:lnTo>
                <a:lnTo>
                  <a:pt x="24890" y="25300"/>
                </a:lnTo>
                <a:lnTo>
                  <a:pt x="24900" y="25300"/>
                </a:lnTo>
                <a:lnTo>
                  <a:pt x="24890" y="25300"/>
                </a:lnTo>
                <a:lnTo>
                  <a:pt x="24890" y="25290"/>
                </a:lnTo>
                <a:lnTo>
                  <a:pt x="24880" y="25290"/>
                </a:lnTo>
                <a:lnTo>
                  <a:pt x="24880" y="25260"/>
                </a:lnTo>
                <a:lnTo>
                  <a:pt x="24880" y="25250"/>
                </a:lnTo>
                <a:lnTo>
                  <a:pt x="24870" y="25250"/>
                </a:lnTo>
                <a:lnTo>
                  <a:pt x="24870" y="25230"/>
                </a:lnTo>
                <a:lnTo>
                  <a:pt x="24870" y="25220"/>
                </a:lnTo>
                <a:lnTo>
                  <a:pt x="24860" y="25220"/>
                </a:lnTo>
                <a:lnTo>
                  <a:pt x="24860" y="25200"/>
                </a:lnTo>
                <a:lnTo>
                  <a:pt x="24850" y="25200"/>
                </a:lnTo>
                <a:lnTo>
                  <a:pt x="24850" y="25170"/>
                </a:lnTo>
                <a:lnTo>
                  <a:pt x="24850" y="25160"/>
                </a:lnTo>
                <a:lnTo>
                  <a:pt x="24840" y="25160"/>
                </a:lnTo>
                <a:lnTo>
                  <a:pt x="24840" y="25150"/>
                </a:lnTo>
                <a:lnTo>
                  <a:pt x="24840" y="25140"/>
                </a:lnTo>
                <a:lnTo>
                  <a:pt x="24830" y="25140"/>
                </a:lnTo>
                <a:lnTo>
                  <a:pt x="24820" y="25140"/>
                </a:lnTo>
                <a:lnTo>
                  <a:pt x="24820" y="25130"/>
                </a:lnTo>
                <a:lnTo>
                  <a:pt x="24820" y="25120"/>
                </a:lnTo>
                <a:lnTo>
                  <a:pt x="24810" y="25120"/>
                </a:lnTo>
                <a:lnTo>
                  <a:pt x="24810" y="25110"/>
                </a:lnTo>
                <a:lnTo>
                  <a:pt x="24810" y="25100"/>
                </a:lnTo>
                <a:lnTo>
                  <a:pt x="24810" y="25090"/>
                </a:lnTo>
                <a:lnTo>
                  <a:pt x="24810" y="25080"/>
                </a:lnTo>
                <a:lnTo>
                  <a:pt x="24820" y="25080"/>
                </a:lnTo>
                <a:lnTo>
                  <a:pt x="24820" y="25070"/>
                </a:lnTo>
                <a:lnTo>
                  <a:pt x="24830" y="25070"/>
                </a:lnTo>
                <a:lnTo>
                  <a:pt x="24840" y="25070"/>
                </a:lnTo>
                <a:lnTo>
                  <a:pt x="24840" y="25060"/>
                </a:lnTo>
                <a:lnTo>
                  <a:pt x="24850" y="25060"/>
                </a:lnTo>
                <a:lnTo>
                  <a:pt x="24850" y="25050"/>
                </a:lnTo>
                <a:lnTo>
                  <a:pt x="24850" y="25040"/>
                </a:lnTo>
                <a:lnTo>
                  <a:pt x="24860" y="25040"/>
                </a:lnTo>
                <a:lnTo>
                  <a:pt x="24860" y="25030"/>
                </a:lnTo>
                <a:lnTo>
                  <a:pt x="24860" y="25020"/>
                </a:lnTo>
                <a:lnTo>
                  <a:pt x="24870" y="25020"/>
                </a:lnTo>
                <a:lnTo>
                  <a:pt x="24870" y="25010"/>
                </a:lnTo>
                <a:lnTo>
                  <a:pt x="24870" y="25000"/>
                </a:lnTo>
                <a:lnTo>
                  <a:pt x="24880" y="25000"/>
                </a:lnTo>
                <a:lnTo>
                  <a:pt x="24880" y="24990"/>
                </a:lnTo>
                <a:lnTo>
                  <a:pt x="24880" y="24980"/>
                </a:lnTo>
                <a:lnTo>
                  <a:pt x="24890" y="24980"/>
                </a:lnTo>
                <a:lnTo>
                  <a:pt x="24900" y="24980"/>
                </a:lnTo>
                <a:lnTo>
                  <a:pt x="24900" y="24970"/>
                </a:lnTo>
                <a:lnTo>
                  <a:pt x="24900" y="24960"/>
                </a:lnTo>
                <a:lnTo>
                  <a:pt x="24910" y="24960"/>
                </a:lnTo>
                <a:lnTo>
                  <a:pt x="24910" y="24950"/>
                </a:lnTo>
                <a:lnTo>
                  <a:pt x="24910" y="24940"/>
                </a:lnTo>
                <a:lnTo>
                  <a:pt x="24900" y="24940"/>
                </a:lnTo>
                <a:lnTo>
                  <a:pt x="24900" y="24950"/>
                </a:lnTo>
                <a:lnTo>
                  <a:pt x="24890" y="24950"/>
                </a:lnTo>
                <a:lnTo>
                  <a:pt x="24890" y="24960"/>
                </a:lnTo>
                <a:lnTo>
                  <a:pt x="24880" y="24960"/>
                </a:lnTo>
                <a:lnTo>
                  <a:pt x="24880" y="24970"/>
                </a:lnTo>
                <a:lnTo>
                  <a:pt x="24870" y="24970"/>
                </a:lnTo>
                <a:lnTo>
                  <a:pt x="24870" y="24980"/>
                </a:lnTo>
                <a:lnTo>
                  <a:pt x="24870" y="24990"/>
                </a:lnTo>
                <a:lnTo>
                  <a:pt x="24860" y="24990"/>
                </a:lnTo>
                <a:lnTo>
                  <a:pt x="24860" y="25010"/>
                </a:lnTo>
                <a:lnTo>
                  <a:pt x="24850" y="25010"/>
                </a:lnTo>
                <a:lnTo>
                  <a:pt x="24850" y="25020"/>
                </a:lnTo>
                <a:lnTo>
                  <a:pt x="24850" y="25030"/>
                </a:lnTo>
                <a:lnTo>
                  <a:pt x="24840" y="25030"/>
                </a:lnTo>
                <a:lnTo>
                  <a:pt x="24840" y="25040"/>
                </a:lnTo>
                <a:lnTo>
                  <a:pt x="24830" y="25040"/>
                </a:lnTo>
                <a:lnTo>
                  <a:pt x="24820" y="25040"/>
                </a:lnTo>
                <a:lnTo>
                  <a:pt x="24820" y="25050"/>
                </a:lnTo>
                <a:lnTo>
                  <a:pt x="24810" y="25050"/>
                </a:lnTo>
                <a:lnTo>
                  <a:pt x="24800" y="25050"/>
                </a:lnTo>
                <a:lnTo>
                  <a:pt x="24800" y="25060"/>
                </a:lnTo>
                <a:lnTo>
                  <a:pt x="24790" y="25060"/>
                </a:lnTo>
                <a:lnTo>
                  <a:pt x="24790" y="25080"/>
                </a:lnTo>
                <a:lnTo>
                  <a:pt x="24790" y="25090"/>
                </a:lnTo>
                <a:lnTo>
                  <a:pt x="24780" y="25090"/>
                </a:lnTo>
                <a:lnTo>
                  <a:pt x="24770" y="25090"/>
                </a:lnTo>
                <a:lnTo>
                  <a:pt x="24770" y="25100"/>
                </a:lnTo>
                <a:lnTo>
                  <a:pt x="24770" y="25110"/>
                </a:lnTo>
                <a:lnTo>
                  <a:pt x="24750" y="25110"/>
                </a:lnTo>
                <a:lnTo>
                  <a:pt x="24750" y="25100"/>
                </a:lnTo>
                <a:lnTo>
                  <a:pt x="24750" y="25090"/>
                </a:lnTo>
                <a:lnTo>
                  <a:pt x="24740" y="25090"/>
                </a:lnTo>
                <a:lnTo>
                  <a:pt x="24730" y="25090"/>
                </a:lnTo>
                <a:lnTo>
                  <a:pt x="24730" y="25080"/>
                </a:lnTo>
                <a:lnTo>
                  <a:pt x="24720" y="25080"/>
                </a:lnTo>
                <a:lnTo>
                  <a:pt x="24720" y="25060"/>
                </a:lnTo>
                <a:lnTo>
                  <a:pt x="24710" y="25060"/>
                </a:lnTo>
                <a:lnTo>
                  <a:pt x="24710" y="25050"/>
                </a:lnTo>
                <a:lnTo>
                  <a:pt x="24710" y="25040"/>
                </a:lnTo>
                <a:lnTo>
                  <a:pt x="24700" y="25040"/>
                </a:lnTo>
                <a:lnTo>
                  <a:pt x="24700" y="25030"/>
                </a:lnTo>
                <a:lnTo>
                  <a:pt x="24690" y="25030"/>
                </a:lnTo>
                <a:lnTo>
                  <a:pt x="24690" y="25020"/>
                </a:lnTo>
                <a:lnTo>
                  <a:pt x="24680" y="25020"/>
                </a:lnTo>
                <a:lnTo>
                  <a:pt x="24680" y="25010"/>
                </a:lnTo>
                <a:lnTo>
                  <a:pt x="24670" y="25010"/>
                </a:lnTo>
                <a:lnTo>
                  <a:pt x="24670" y="25000"/>
                </a:lnTo>
                <a:lnTo>
                  <a:pt x="24670" y="24990"/>
                </a:lnTo>
                <a:lnTo>
                  <a:pt x="24660" y="24990"/>
                </a:lnTo>
                <a:lnTo>
                  <a:pt x="24660" y="24980"/>
                </a:lnTo>
                <a:lnTo>
                  <a:pt x="24660" y="24970"/>
                </a:lnTo>
                <a:lnTo>
                  <a:pt x="24650" y="24970"/>
                </a:lnTo>
                <a:lnTo>
                  <a:pt x="24650" y="24960"/>
                </a:lnTo>
                <a:lnTo>
                  <a:pt x="24650" y="24940"/>
                </a:lnTo>
                <a:lnTo>
                  <a:pt x="24640" y="24940"/>
                </a:lnTo>
                <a:lnTo>
                  <a:pt x="24640" y="24930"/>
                </a:lnTo>
                <a:lnTo>
                  <a:pt x="24650" y="24930"/>
                </a:lnTo>
                <a:lnTo>
                  <a:pt x="24640" y="24930"/>
                </a:lnTo>
                <a:lnTo>
                  <a:pt x="24640" y="24890"/>
                </a:lnTo>
                <a:lnTo>
                  <a:pt x="24640" y="24880"/>
                </a:lnTo>
                <a:lnTo>
                  <a:pt x="24640" y="24800"/>
                </a:lnTo>
                <a:lnTo>
                  <a:pt x="24630" y="24800"/>
                </a:lnTo>
                <a:lnTo>
                  <a:pt x="24640" y="24800"/>
                </a:lnTo>
                <a:lnTo>
                  <a:pt x="24640" y="24780"/>
                </a:lnTo>
                <a:lnTo>
                  <a:pt x="24630" y="24780"/>
                </a:lnTo>
                <a:lnTo>
                  <a:pt x="24630" y="24760"/>
                </a:lnTo>
                <a:lnTo>
                  <a:pt x="24640" y="24760"/>
                </a:lnTo>
                <a:lnTo>
                  <a:pt x="24630" y="24760"/>
                </a:lnTo>
                <a:lnTo>
                  <a:pt x="24630" y="24740"/>
                </a:lnTo>
                <a:lnTo>
                  <a:pt x="24640" y="24740"/>
                </a:lnTo>
                <a:lnTo>
                  <a:pt x="24640" y="24730"/>
                </a:lnTo>
                <a:lnTo>
                  <a:pt x="24630" y="24730"/>
                </a:lnTo>
                <a:lnTo>
                  <a:pt x="24630" y="24700"/>
                </a:lnTo>
                <a:lnTo>
                  <a:pt x="24630" y="24680"/>
                </a:lnTo>
                <a:lnTo>
                  <a:pt x="24620" y="24680"/>
                </a:lnTo>
                <a:lnTo>
                  <a:pt x="24620" y="24670"/>
                </a:lnTo>
                <a:lnTo>
                  <a:pt x="24620" y="24650"/>
                </a:lnTo>
                <a:lnTo>
                  <a:pt x="24610" y="24650"/>
                </a:lnTo>
                <a:lnTo>
                  <a:pt x="24610" y="24630"/>
                </a:lnTo>
                <a:lnTo>
                  <a:pt x="24610" y="24620"/>
                </a:lnTo>
                <a:lnTo>
                  <a:pt x="24610" y="24610"/>
                </a:lnTo>
                <a:lnTo>
                  <a:pt x="24600" y="24610"/>
                </a:lnTo>
                <a:lnTo>
                  <a:pt x="24600" y="24630"/>
                </a:lnTo>
                <a:lnTo>
                  <a:pt x="24600" y="24660"/>
                </a:lnTo>
                <a:lnTo>
                  <a:pt x="24600" y="24670"/>
                </a:lnTo>
                <a:lnTo>
                  <a:pt x="24610" y="24670"/>
                </a:lnTo>
                <a:lnTo>
                  <a:pt x="24610" y="24690"/>
                </a:lnTo>
                <a:lnTo>
                  <a:pt x="24610" y="24720"/>
                </a:lnTo>
                <a:lnTo>
                  <a:pt x="24610" y="24730"/>
                </a:lnTo>
                <a:lnTo>
                  <a:pt x="24610" y="24740"/>
                </a:lnTo>
                <a:lnTo>
                  <a:pt x="24580" y="24740"/>
                </a:lnTo>
                <a:lnTo>
                  <a:pt x="24580" y="24730"/>
                </a:lnTo>
                <a:lnTo>
                  <a:pt x="24570" y="24730"/>
                </a:lnTo>
                <a:lnTo>
                  <a:pt x="24560" y="24730"/>
                </a:lnTo>
                <a:lnTo>
                  <a:pt x="24560" y="24720"/>
                </a:lnTo>
                <a:lnTo>
                  <a:pt x="24560" y="24710"/>
                </a:lnTo>
                <a:lnTo>
                  <a:pt x="24550" y="24710"/>
                </a:lnTo>
                <a:lnTo>
                  <a:pt x="24550" y="24700"/>
                </a:lnTo>
                <a:lnTo>
                  <a:pt x="24550" y="24690"/>
                </a:lnTo>
                <a:lnTo>
                  <a:pt x="24540" y="24690"/>
                </a:lnTo>
                <a:lnTo>
                  <a:pt x="24540" y="24680"/>
                </a:lnTo>
                <a:lnTo>
                  <a:pt x="24540" y="24670"/>
                </a:lnTo>
                <a:lnTo>
                  <a:pt x="24530" y="24670"/>
                </a:lnTo>
                <a:lnTo>
                  <a:pt x="24530" y="24660"/>
                </a:lnTo>
                <a:lnTo>
                  <a:pt x="24520" y="24660"/>
                </a:lnTo>
                <a:lnTo>
                  <a:pt x="24520" y="24650"/>
                </a:lnTo>
                <a:lnTo>
                  <a:pt x="24520" y="24640"/>
                </a:lnTo>
                <a:lnTo>
                  <a:pt x="24510" y="24640"/>
                </a:lnTo>
                <a:lnTo>
                  <a:pt x="24500" y="24640"/>
                </a:lnTo>
                <a:lnTo>
                  <a:pt x="24500" y="24650"/>
                </a:lnTo>
                <a:lnTo>
                  <a:pt x="24490" y="24650"/>
                </a:lnTo>
                <a:lnTo>
                  <a:pt x="24490" y="24660"/>
                </a:lnTo>
                <a:lnTo>
                  <a:pt x="24480" y="24660"/>
                </a:lnTo>
                <a:lnTo>
                  <a:pt x="24480" y="24670"/>
                </a:lnTo>
                <a:lnTo>
                  <a:pt x="24490" y="24670"/>
                </a:lnTo>
                <a:lnTo>
                  <a:pt x="24490" y="24680"/>
                </a:lnTo>
                <a:lnTo>
                  <a:pt x="24490" y="24700"/>
                </a:lnTo>
                <a:lnTo>
                  <a:pt x="24480" y="24700"/>
                </a:lnTo>
                <a:lnTo>
                  <a:pt x="24480" y="24720"/>
                </a:lnTo>
                <a:lnTo>
                  <a:pt x="24480" y="24730"/>
                </a:lnTo>
                <a:lnTo>
                  <a:pt x="24470" y="24730"/>
                </a:lnTo>
                <a:lnTo>
                  <a:pt x="24470" y="24750"/>
                </a:lnTo>
                <a:lnTo>
                  <a:pt x="24470" y="24760"/>
                </a:lnTo>
                <a:lnTo>
                  <a:pt x="24460" y="24760"/>
                </a:lnTo>
                <a:lnTo>
                  <a:pt x="24460" y="24770"/>
                </a:lnTo>
                <a:lnTo>
                  <a:pt x="24460" y="24790"/>
                </a:lnTo>
                <a:lnTo>
                  <a:pt x="24450" y="24790"/>
                </a:lnTo>
                <a:lnTo>
                  <a:pt x="24450" y="24800"/>
                </a:lnTo>
                <a:lnTo>
                  <a:pt x="24450" y="24810"/>
                </a:lnTo>
                <a:lnTo>
                  <a:pt x="24450" y="24830"/>
                </a:lnTo>
                <a:lnTo>
                  <a:pt x="24450" y="24850"/>
                </a:lnTo>
                <a:lnTo>
                  <a:pt x="24450" y="24860"/>
                </a:lnTo>
                <a:lnTo>
                  <a:pt x="24460" y="24860"/>
                </a:lnTo>
                <a:lnTo>
                  <a:pt x="24460" y="24870"/>
                </a:lnTo>
                <a:lnTo>
                  <a:pt x="24460" y="24890"/>
                </a:lnTo>
                <a:lnTo>
                  <a:pt x="24460" y="24910"/>
                </a:lnTo>
                <a:lnTo>
                  <a:pt x="24450" y="24910"/>
                </a:lnTo>
                <a:lnTo>
                  <a:pt x="24450" y="24920"/>
                </a:lnTo>
                <a:lnTo>
                  <a:pt x="24450" y="24940"/>
                </a:lnTo>
                <a:lnTo>
                  <a:pt x="24450" y="24960"/>
                </a:lnTo>
                <a:lnTo>
                  <a:pt x="24440" y="24960"/>
                </a:lnTo>
                <a:lnTo>
                  <a:pt x="24440" y="24970"/>
                </a:lnTo>
                <a:lnTo>
                  <a:pt x="24440" y="24980"/>
                </a:lnTo>
                <a:lnTo>
                  <a:pt x="24430" y="24980"/>
                </a:lnTo>
                <a:lnTo>
                  <a:pt x="24430" y="24990"/>
                </a:lnTo>
                <a:lnTo>
                  <a:pt x="24440" y="24990"/>
                </a:lnTo>
                <a:lnTo>
                  <a:pt x="24440" y="25010"/>
                </a:lnTo>
                <a:lnTo>
                  <a:pt x="24440" y="25020"/>
                </a:lnTo>
                <a:lnTo>
                  <a:pt x="24430" y="25020"/>
                </a:lnTo>
                <a:lnTo>
                  <a:pt x="24420" y="25020"/>
                </a:lnTo>
                <a:lnTo>
                  <a:pt x="24420" y="25030"/>
                </a:lnTo>
                <a:lnTo>
                  <a:pt x="24420" y="25040"/>
                </a:lnTo>
                <a:lnTo>
                  <a:pt x="24420" y="25050"/>
                </a:lnTo>
                <a:lnTo>
                  <a:pt x="24410" y="25050"/>
                </a:lnTo>
                <a:lnTo>
                  <a:pt x="24410" y="25060"/>
                </a:lnTo>
                <a:lnTo>
                  <a:pt x="24400" y="25060"/>
                </a:lnTo>
                <a:lnTo>
                  <a:pt x="24390" y="25060"/>
                </a:lnTo>
                <a:lnTo>
                  <a:pt x="24390" y="25070"/>
                </a:lnTo>
                <a:lnTo>
                  <a:pt x="24370" y="25070"/>
                </a:lnTo>
                <a:lnTo>
                  <a:pt x="24370" y="25060"/>
                </a:lnTo>
                <a:lnTo>
                  <a:pt x="24360" y="25060"/>
                </a:lnTo>
                <a:lnTo>
                  <a:pt x="24340" y="25060"/>
                </a:lnTo>
                <a:lnTo>
                  <a:pt x="24330" y="25060"/>
                </a:lnTo>
                <a:lnTo>
                  <a:pt x="24330" y="25050"/>
                </a:lnTo>
                <a:lnTo>
                  <a:pt x="24320" y="25050"/>
                </a:lnTo>
                <a:lnTo>
                  <a:pt x="24320" y="25040"/>
                </a:lnTo>
                <a:lnTo>
                  <a:pt x="24310" y="25040"/>
                </a:lnTo>
                <a:lnTo>
                  <a:pt x="24300" y="25040"/>
                </a:lnTo>
                <a:lnTo>
                  <a:pt x="24300" y="25030"/>
                </a:lnTo>
                <a:lnTo>
                  <a:pt x="24300" y="25020"/>
                </a:lnTo>
                <a:lnTo>
                  <a:pt x="24290" y="25020"/>
                </a:lnTo>
                <a:lnTo>
                  <a:pt x="24280" y="25020"/>
                </a:lnTo>
                <a:lnTo>
                  <a:pt x="24270" y="25020"/>
                </a:lnTo>
                <a:lnTo>
                  <a:pt x="24270" y="25010"/>
                </a:lnTo>
                <a:lnTo>
                  <a:pt x="24260" y="25010"/>
                </a:lnTo>
                <a:lnTo>
                  <a:pt x="24260" y="25000"/>
                </a:lnTo>
                <a:lnTo>
                  <a:pt x="24250" y="25000"/>
                </a:lnTo>
                <a:lnTo>
                  <a:pt x="24250" y="24990"/>
                </a:lnTo>
                <a:lnTo>
                  <a:pt x="24240" y="24990"/>
                </a:lnTo>
                <a:lnTo>
                  <a:pt x="24240" y="24980"/>
                </a:lnTo>
                <a:lnTo>
                  <a:pt x="24230" y="24980"/>
                </a:lnTo>
                <a:lnTo>
                  <a:pt x="24230" y="24970"/>
                </a:lnTo>
                <a:lnTo>
                  <a:pt x="24220" y="24970"/>
                </a:lnTo>
                <a:lnTo>
                  <a:pt x="24220" y="24960"/>
                </a:lnTo>
                <a:lnTo>
                  <a:pt x="24210" y="24960"/>
                </a:lnTo>
                <a:lnTo>
                  <a:pt x="24210" y="24950"/>
                </a:lnTo>
                <a:lnTo>
                  <a:pt x="24200" y="24950"/>
                </a:lnTo>
                <a:lnTo>
                  <a:pt x="24190" y="24950"/>
                </a:lnTo>
                <a:lnTo>
                  <a:pt x="24190" y="24960"/>
                </a:lnTo>
                <a:lnTo>
                  <a:pt x="24210" y="24960"/>
                </a:lnTo>
                <a:lnTo>
                  <a:pt x="24210" y="24970"/>
                </a:lnTo>
                <a:lnTo>
                  <a:pt x="24220" y="24970"/>
                </a:lnTo>
                <a:lnTo>
                  <a:pt x="24220" y="24980"/>
                </a:lnTo>
                <a:lnTo>
                  <a:pt x="24230" y="24980"/>
                </a:lnTo>
                <a:lnTo>
                  <a:pt x="24230" y="24990"/>
                </a:lnTo>
                <a:lnTo>
                  <a:pt x="24240" y="24990"/>
                </a:lnTo>
                <a:lnTo>
                  <a:pt x="24240" y="25000"/>
                </a:lnTo>
                <a:lnTo>
                  <a:pt x="24240" y="25010"/>
                </a:lnTo>
                <a:lnTo>
                  <a:pt x="24250" y="25010"/>
                </a:lnTo>
                <a:lnTo>
                  <a:pt x="24250" y="25020"/>
                </a:lnTo>
                <a:lnTo>
                  <a:pt x="24260" y="25020"/>
                </a:lnTo>
                <a:lnTo>
                  <a:pt x="24270" y="25020"/>
                </a:lnTo>
                <a:lnTo>
                  <a:pt x="24270" y="25030"/>
                </a:lnTo>
                <a:lnTo>
                  <a:pt x="24280" y="25030"/>
                </a:lnTo>
                <a:lnTo>
                  <a:pt x="24280" y="25040"/>
                </a:lnTo>
                <a:lnTo>
                  <a:pt x="24300" y="25040"/>
                </a:lnTo>
                <a:lnTo>
                  <a:pt x="24300" y="25050"/>
                </a:lnTo>
                <a:lnTo>
                  <a:pt x="24310" y="25050"/>
                </a:lnTo>
                <a:lnTo>
                  <a:pt x="24310" y="25060"/>
                </a:lnTo>
                <a:lnTo>
                  <a:pt x="24320" y="25060"/>
                </a:lnTo>
                <a:lnTo>
                  <a:pt x="24330" y="25060"/>
                </a:lnTo>
                <a:lnTo>
                  <a:pt x="24330" y="25070"/>
                </a:lnTo>
                <a:lnTo>
                  <a:pt x="24340" y="25070"/>
                </a:lnTo>
                <a:lnTo>
                  <a:pt x="24340" y="25080"/>
                </a:lnTo>
                <a:lnTo>
                  <a:pt x="24340" y="25090"/>
                </a:lnTo>
                <a:lnTo>
                  <a:pt x="24350" y="25090"/>
                </a:lnTo>
                <a:lnTo>
                  <a:pt x="24380" y="25090"/>
                </a:lnTo>
                <a:lnTo>
                  <a:pt x="24400" y="25090"/>
                </a:lnTo>
                <a:lnTo>
                  <a:pt x="24420" y="25090"/>
                </a:lnTo>
                <a:lnTo>
                  <a:pt x="24420" y="25100"/>
                </a:lnTo>
                <a:lnTo>
                  <a:pt x="24420" y="25090"/>
                </a:lnTo>
                <a:lnTo>
                  <a:pt x="24420" y="25100"/>
                </a:lnTo>
                <a:lnTo>
                  <a:pt x="24480" y="25100"/>
                </a:lnTo>
                <a:lnTo>
                  <a:pt x="24480" y="25090"/>
                </a:lnTo>
                <a:lnTo>
                  <a:pt x="24490" y="25090"/>
                </a:lnTo>
                <a:lnTo>
                  <a:pt x="24510" y="25090"/>
                </a:lnTo>
                <a:lnTo>
                  <a:pt x="24510" y="25080"/>
                </a:lnTo>
                <a:lnTo>
                  <a:pt x="24520" y="25080"/>
                </a:lnTo>
                <a:lnTo>
                  <a:pt x="24520" y="25090"/>
                </a:lnTo>
                <a:lnTo>
                  <a:pt x="24550" y="25090"/>
                </a:lnTo>
                <a:lnTo>
                  <a:pt x="24550" y="25080"/>
                </a:lnTo>
                <a:lnTo>
                  <a:pt x="24560" y="25080"/>
                </a:lnTo>
                <a:lnTo>
                  <a:pt x="24560" y="25090"/>
                </a:lnTo>
                <a:lnTo>
                  <a:pt x="24560" y="25080"/>
                </a:lnTo>
                <a:lnTo>
                  <a:pt x="24570" y="25080"/>
                </a:lnTo>
                <a:lnTo>
                  <a:pt x="24580" y="25080"/>
                </a:lnTo>
                <a:lnTo>
                  <a:pt x="24580" y="25070"/>
                </a:lnTo>
                <a:lnTo>
                  <a:pt x="24580" y="25060"/>
                </a:lnTo>
                <a:lnTo>
                  <a:pt x="24590" y="25060"/>
                </a:lnTo>
                <a:lnTo>
                  <a:pt x="24610" y="25060"/>
                </a:lnTo>
                <a:lnTo>
                  <a:pt x="24610" y="25050"/>
                </a:lnTo>
                <a:lnTo>
                  <a:pt x="24610" y="25060"/>
                </a:lnTo>
                <a:lnTo>
                  <a:pt x="24620" y="25060"/>
                </a:lnTo>
                <a:lnTo>
                  <a:pt x="24620" y="25080"/>
                </a:lnTo>
                <a:lnTo>
                  <a:pt x="24630" y="25080"/>
                </a:lnTo>
                <a:lnTo>
                  <a:pt x="24630" y="25100"/>
                </a:lnTo>
                <a:lnTo>
                  <a:pt x="24620" y="25100"/>
                </a:lnTo>
                <a:lnTo>
                  <a:pt x="24630" y="25100"/>
                </a:lnTo>
                <a:lnTo>
                  <a:pt x="24630" y="25110"/>
                </a:lnTo>
                <a:lnTo>
                  <a:pt x="24630" y="25140"/>
                </a:lnTo>
                <a:lnTo>
                  <a:pt x="24630" y="25150"/>
                </a:lnTo>
                <a:lnTo>
                  <a:pt x="24620" y="25150"/>
                </a:lnTo>
                <a:lnTo>
                  <a:pt x="24620" y="25160"/>
                </a:lnTo>
                <a:lnTo>
                  <a:pt x="24620" y="25170"/>
                </a:lnTo>
                <a:lnTo>
                  <a:pt x="24610" y="25170"/>
                </a:lnTo>
                <a:lnTo>
                  <a:pt x="24610" y="25180"/>
                </a:lnTo>
                <a:lnTo>
                  <a:pt x="24610" y="25190"/>
                </a:lnTo>
                <a:lnTo>
                  <a:pt x="24610" y="25200"/>
                </a:lnTo>
                <a:lnTo>
                  <a:pt x="24600" y="25200"/>
                </a:lnTo>
                <a:lnTo>
                  <a:pt x="24600" y="25210"/>
                </a:lnTo>
                <a:lnTo>
                  <a:pt x="24600" y="25220"/>
                </a:lnTo>
                <a:lnTo>
                  <a:pt x="24590" y="25220"/>
                </a:lnTo>
                <a:lnTo>
                  <a:pt x="24590" y="25230"/>
                </a:lnTo>
                <a:lnTo>
                  <a:pt x="24590" y="25240"/>
                </a:lnTo>
                <a:lnTo>
                  <a:pt x="24580" y="25240"/>
                </a:lnTo>
                <a:lnTo>
                  <a:pt x="24580" y="25250"/>
                </a:lnTo>
                <a:lnTo>
                  <a:pt x="24570" y="25250"/>
                </a:lnTo>
                <a:lnTo>
                  <a:pt x="24570" y="25260"/>
                </a:lnTo>
                <a:lnTo>
                  <a:pt x="24570" y="25270"/>
                </a:lnTo>
                <a:lnTo>
                  <a:pt x="24560" y="25270"/>
                </a:lnTo>
                <a:lnTo>
                  <a:pt x="24560" y="25280"/>
                </a:lnTo>
                <a:lnTo>
                  <a:pt x="24550" y="25280"/>
                </a:lnTo>
                <a:lnTo>
                  <a:pt x="24550" y="25290"/>
                </a:lnTo>
                <a:lnTo>
                  <a:pt x="24530" y="25290"/>
                </a:lnTo>
                <a:lnTo>
                  <a:pt x="24530" y="25270"/>
                </a:lnTo>
                <a:lnTo>
                  <a:pt x="24520" y="25270"/>
                </a:lnTo>
                <a:lnTo>
                  <a:pt x="24520" y="25280"/>
                </a:lnTo>
                <a:lnTo>
                  <a:pt x="24520" y="25290"/>
                </a:lnTo>
                <a:lnTo>
                  <a:pt x="24510" y="25290"/>
                </a:lnTo>
                <a:lnTo>
                  <a:pt x="24500" y="25290"/>
                </a:lnTo>
                <a:lnTo>
                  <a:pt x="24500" y="25300"/>
                </a:lnTo>
                <a:lnTo>
                  <a:pt x="24490" y="25300"/>
                </a:lnTo>
                <a:lnTo>
                  <a:pt x="24490" y="25320"/>
                </a:lnTo>
                <a:lnTo>
                  <a:pt x="24490" y="25340"/>
                </a:lnTo>
                <a:lnTo>
                  <a:pt x="24490" y="25350"/>
                </a:lnTo>
                <a:lnTo>
                  <a:pt x="24480" y="25350"/>
                </a:lnTo>
                <a:lnTo>
                  <a:pt x="24480" y="25360"/>
                </a:lnTo>
                <a:lnTo>
                  <a:pt x="24480" y="25370"/>
                </a:lnTo>
                <a:lnTo>
                  <a:pt x="24470" y="25370"/>
                </a:lnTo>
                <a:lnTo>
                  <a:pt x="24470" y="25390"/>
                </a:lnTo>
                <a:lnTo>
                  <a:pt x="24470" y="25410"/>
                </a:lnTo>
                <a:lnTo>
                  <a:pt x="24480" y="25410"/>
                </a:lnTo>
                <a:lnTo>
                  <a:pt x="24480" y="25430"/>
                </a:lnTo>
                <a:lnTo>
                  <a:pt x="24480" y="25460"/>
                </a:lnTo>
                <a:lnTo>
                  <a:pt x="24480" y="25470"/>
                </a:lnTo>
                <a:lnTo>
                  <a:pt x="24470" y="25470"/>
                </a:lnTo>
                <a:lnTo>
                  <a:pt x="24470" y="25480"/>
                </a:lnTo>
                <a:lnTo>
                  <a:pt x="24460" y="25480"/>
                </a:lnTo>
                <a:lnTo>
                  <a:pt x="24450" y="25480"/>
                </a:lnTo>
                <a:lnTo>
                  <a:pt x="24450" y="25490"/>
                </a:lnTo>
                <a:lnTo>
                  <a:pt x="24440" y="25490"/>
                </a:lnTo>
                <a:lnTo>
                  <a:pt x="24440" y="25500"/>
                </a:lnTo>
                <a:lnTo>
                  <a:pt x="24440" y="25520"/>
                </a:lnTo>
                <a:lnTo>
                  <a:pt x="24430" y="25520"/>
                </a:lnTo>
                <a:lnTo>
                  <a:pt x="24420" y="25520"/>
                </a:lnTo>
                <a:lnTo>
                  <a:pt x="24420" y="25530"/>
                </a:lnTo>
                <a:lnTo>
                  <a:pt x="24420" y="25540"/>
                </a:lnTo>
                <a:lnTo>
                  <a:pt x="24410" y="25540"/>
                </a:lnTo>
                <a:lnTo>
                  <a:pt x="24410" y="25550"/>
                </a:lnTo>
                <a:lnTo>
                  <a:pt x="24410" y="25560"/>
                </a:lnTo>
                <a:lnTo>
                  <a:pt x="24410" y="25570"/>
                </a:lnTo>
                <a:lnTo>
                  <a:pt x="24420" y="25570"/>
                </a:lnTo>
                <a:lnTo>
                  <a:pt x="24430" y="25570"/>
                </a:lnTo>
                <a:lnTo>
                  <a:pt x="24430" y="25550"/>
                </a:lnTo>
                <a:lnTo>
                  <a:pt x="24430" y="25530"/>
                </a:lnTo>
                <a:lnTo>
                  <a:pt x="24450" y="25530"/>
                </a:lnTo>
                <a:lnTo>
                  <a:pt x="24450" y="25540"/>
                </a:lnTo>
                <a:lnTo>
                  <a:pt x="24460" y="25540"/>
                </a:lnTo>
                <a:lnTo>
                  <a:pt x="24460" y="25550"/>
                </a:lnTo>
                <a:lnTo>
                  <a:pt x="24470" y="25550"/>
                </a:lnTo>
                <a:lnTo>
                  <a:pt x="24470" y="25540"/>
                </a:lnTo>
                <a:lnTo>
                  <a:pt x="24480" y="25540"/>
                </a:lnTo>
                <a:lnTo>
                  <a:pt x="24480" y="25530"/>
                </a:lnTo>
                <a:lnTo>
                  <a:pt x="24480" y="25520"/>
                </a:lnTo>
                <a:lnTo>
                  <a:pt x="24490" y="25520"/>
                </a:lnTo>
                <a:lnTo>
                  <a:pt x="24490" y="25510"/>
                </a:lnTo>
                <a:lnTo>
                  <a:pt x="24500" y="25510"/>
                </a:lnTo>
                <a:lnTo>
                  <a:pt x="24500" y="25500"/>
                </a:lnTo>
                <a:lnTo>
                  <a:pt x="24510" y="25500"/>
                </a:lnTo>
                <a:lnTo>
                  <a:pt x="24520" y="25500"/>
                </a:lnTo>
                <a:lnTo>
                  <a:pt x="24520" y="25520"/>
                </a:lnTo>
                <a:lnTo>
                  <a:pt x="24510" y="25520"/>
                </a:lnTo>
                <a:lnTo>
                  <a:pt x="24510" y="25540"/>
                </a:lnTo>
                <a:lnTo>
                  <a:pt x="24500" y="25540"/>
                </a:lnTo>
                <a:lnTo>
                  <a:pt x="24500" y="25560"/>
                </a:lnTo>
                <a:lnTo>
                  <a:pt x="24490" y="25560"/>
                </a:lnTo>
                <a:lnTo>
                  <a:pt x="24490" y="25570"/>
                </a:lnTo>
                <a:lnTo>
                  <a:pt x="24490" y="25580"/>
                </a:lnTo>
                <a:lnTo>
                  <a:pt x="24480" y="25580"/>
                </a:lnTo>
                <a:lnTo>
                  <a:pt x="24480" y="25590"/>
                </a:lnTo>
                <a:lnTo>
                  <a:pt x="24480" y="25610"/>
                </a:lnTo>
                <a:lnTo>
                  <a:pt x="24470" y="25610"/>
                </a:lnTo>
                <a:lnTo>
                  <a:pt x="24470" y="25620"/>
                </a:lnTo>
                <a:lnTo>
                  <a:pt x="24470" y="25630"/>
                </a:lnTo>
                <a:lnTo>
                  <a:pt x="24460" y="25630"/>
                </a:lnTo>
                <a:lnTo>
                  <a:pt x="24460" y="25640"/>
                </a:lnTo>
                <a:lnTo>
                  <a:pt x="24450" y="25640"/>
                </a:lnTo>
                <a:lnTo>
                  <a:pt x="24450" y="25650"/>
                </a:lnTo>
                <a:lnTo>
                  <a:pt x="24410" y="25650"/>
                </a:lnTo>
                <a:lnTo>
                  <a:pt x="24410" y="25660"/>
                </a:lnTo>
                <a:lnTo>
                  <a:pt x="24400" y="25660"/>
                </a:lnTo>
                <a:lnTo>
                  <a:pt x="24390" y="25660"/>
                </a:lnTo>
                <a:lnTo>
                  <a:pt x="24390" y="25670"/>
                </a:lnTo>
                <a:lnTo>
                  <a:pt x="24370" y="25670"/>
                </a:lnTo>
                <a:lnTo>
                  <a:pt x="24360" y="25670"/>
                </a:lnTo>
                <a:lnTo>
                  <a:pt x="24360" y="25680"/>
                </a:lnTo>
                <a:lnTo>
                  <a:pt x="24270" y="25680"/>
                </a:lnTo>
                <a:lnTo>
                  <a:pt x="24270" y="25670"/>
                </a:lnTo>
                <a:lnTo>
                  <a:pt x="24240" y="25670"/>
                </a:lnTo>
                <a:lnTo>
                  <a:pt x="24220" y="25670"/>
                </a:lnTo>
                <a:lnTo>
                  <a:pt x="24220" y="25660"/>
                </a:lnTo>
                <a:lnTo>
                  <a:pt x="24200" y="25660"/>
                </a:lnTo>
                <a:lnTo>
                  <a:pt x="24180" y="25660"/>
                </a:lnTo>
                <a:lnTo>
                  <a:pt x="24180" y="25650"/>
                </a:lnTo>
                <a:lnTo>
                  <a:pt x="24170" y="25650"/>
                </a:lnTo>
                <a:lnTo>
                  <a:pt x="24160" y="25650"/>
                </a:lnTo>
                <a:lnTo>
                  <a:pt x="24150" y="25650"/>
                </a:lnTo>
                <a:lnTo>
                  <a:pt x="24150" y="25640"/>
                </a:lnTo>
                <a:lnTo>
                  <a:pt x="24140" y="25640"/>
                </a:lnTo>
                <a:lnTo>
                  <a:pt x="24120" y="25640"/>
                </a:lnTo>
                <a:lnTo>
                  <a:pt x="24120" y="25630"/>
                </a:lnTo>
                <a:lnTo>
                  <a:pt x="24100" y="25630"/>
                </a:lnTo>
                <a:lnTo>
                  <a:pt x="24100" y="25620"/>
                </a:lnTo>
                <a:lnTo>
                  <a:pt x="24090" y="25620"/>
                </a:lnTo>
                <a:lnTo>
                  <a:pt x="24080" y="25620"/>
                </a:lnTo>
                <a:lnTo>
                  <a:pt x="24070" y="25620"/>
                </a:lnTo>
                <a:lnTo>
                  <a:pt x="24070" y="25610"/>
                </a:lnTo>
                <a:lnTo>
                  <a:pt x="24060" y="25610"/>
                </a:lnTo>
                <a:lnTo>
                  <a:pt x="24050" y="25610"/>
                </a:lnTo>
                <a:lnTo>
                  <a:pt x="24050" y="25600"/>
                </a:lnTo>
                <a:lnTo>
                  <a:pt x="24040" y="25600"/>
                </a:lnTo>
                <a:lnTo>
                  <a:pt x="24030" y="25600"/>
                </a:lnTo>
                <a:lnTo>
                  <a:pt x="24030" y="25590"/>
                </a:lnTo>
                <a:lnTo>
                  <a:pt x="24020" y="25590"/>
                </a:lnTo>
                <a:lnTo>
                  <a:pt x="24010" y="25590"/>
                </a:lnTo>
                <a:lnTo>
                  <a:pt x="24010" y="25580"/>
                </a:lnTo>
                <a:lnTo>
                  <a:pt x="24000" y="25580"/>
                </a:lnTo>
                <a:lnTo>
                  <a:pt x="24000" y="25570"/>
                </a:lnTo>
                <a:lnTo>
                  <a:pt x="23990" y="25570"/>
                </a:lnTo>
                <a:lnTo>
                  <a:pt x="23980" y="25570"/>
                </a:lnTo>
                <a:lnTo>
                  <a:pt x="23980" y="25560"/>
                </a:lnTo>
                <a:lnTo>
                  <a:pt x="23970" y="25560"/>
                </a:lnTo>
                <a:lnTo>
                  <a:pt x="23970" y="25550"/>
                </a:lnTo>
                <a:lnTo>
                  <a:pt x="23960" y="25550"/>
                </a:lnTo>
                <a:lnTo>
                  <a:pt x="23960" y="25540"/>
                </a:lnTo>
                <a:lnTo>
                  <a:pt x="23950" y="25540"/>
                </a:lnTo>
                <a:lnTo>
                  <a:pt x="23950" y="25530"/>
                </a:lnTo>
                <a:lnTo>
                  <a:pt x="23940" y="25530"/>
                </a:lnTo>
                <a:lnTo>
                  <a:pt x="23930" y="25530"/>
                </a:lnTo>
                <a:lnTo>
                  <a:pt x="23930" y="25520"/>
                </a:lnTo>
                <a:lnTo>
                  <a:pt x="23920" y="25520"/>
                </a:lnTo>
                <a:lnTo>
                  <a:pt x="23920" y="25510"/>
                </a:lnTo>
                <a:lnTo>
                  <a:pt x="23910" y="25510"/>
                </a:lnTo>
                <a:lnTo>
                  <a:pt x="23910" y="25500"/>
                </a:lnTo>
                <a:lnTo>
                  <a:pt x="23910" y="25490"/>
                </a:lnTo>
                <a:lnTo>
                  <a:pt x="23900" y="25490"/>
                </a:lnTo>
                <a:lnTo>
                  <a:pt x="23900" y="25480"/>
                </a:lnTo>
                <a:lnTo>
                  <a:pt x="23890" y="25480"/>
                </a:lnTo>
                <a:lnTo>
                  <a:pt x="23880" y="25480"/>
                </a:lnTo>
                <a:lnTo>
                  <a:pt x="23870" y="25480"/>
                </a:lnTo>
                <a:lnTo>
                  <a:pt x="23870" y="25470"/>
                </a:lnTo>
                <a:lnTo>
                  <a:pt x="23870" y="25460"/>
                </a:lnTo>
                <a:lnTo>
                  <a:pt x="23860" y="25460"/>
                </a:lnTo>
                <a:lnTo>
                  <a:pt x="23860" y="25450"/>
                </a:lnTo>
                <a:lnTo>
                  <a:pt x="23860" y="25440"/>
                </a:lnTo>
                <a:lnTo>
                  <a:pt x="23850" y="25440"/>
                </a:lnTo>
                <a:lnTo>
                  <a:pt x="23850" y="25430"/>
                </a:lnTo>
                <a:lnTo>
                  <a:pt x="23840" y="25430"/>
                </a:lnTo>
                <a:lnTo>
                  <a:pt x="23840" y="25400"/>
                </a:lnTo>
                <a:lnTo>
                  <a:pt x="23840" y="25390"/>
                </a:lnTo>
                <a:lnTo>
                  <a:pt x="23830" y="25390"/>
                </a:lnTo>
                <a:lnTo>
                  <a:pt x="23820" y="25390"/>
                </a:lnTo>
                <a:lnTo>
                  <a:pt x="23810" y="25390"/>
                </a:lnTo>
                <a:lnTo>
                  <a:pt x="23810" y="25380"/>
                </a:lnTo>
                <a:lnTo>
                  <a:pt x="23800" y="25380"/>
                </a:lnTo>
                <a:lnTo>
                  <a:pt x="23800" y="25370"/>
                </a:lnTo>
                <a:lnTo>
                  <a:pt x="23810" y="25370"/>
                </a:lnTo>
                <a:lnTo>
                  <a:pt x="23810" y="25360"/>
                </a:lnTo>
                <a:lnTo>
                  <a:pt x="23810" y="25350"/>
                </a:lnTo>
                <a:lnTo>
                  <a:pt x="23810" y="25340"/>
                </a:lnTo>
                <a:lnTo>
                  <a:pt x="23800" y="25340"/>
                </a:lnTo>
                <a:lnTo>
                  <a:pt x="23790" y="25340"/>
                </a:lnTo>
                <a:lnTo>
                  <a:pt x="23790" y="25330"/>
                </a:lnTo>
                <a:lnTo>
                  <a:pt x="23790" y="25320"/>
                </a:lnTo>
                <a:lnTo>
                  <a:pt x="23780" y="25320"/>
                </a:lnTo>
                <a:lnTo>
                  <a:pt x="23770" y="25320"/>
                </a:lnTo>
                <a:lnTo>
                  <a:pt x="23770" y="25310"/>
                </a:lnTo>
                <a:lnTo>
                  <a:pt x="23760" y="25310"/>
                </a:lnTo>
                <a:lnTo>
                  <a:pt x="23760" y="25300"/>
                </a:lnTo>
                <a:lnTo>
                  <a:pt x="23750" y="25300"/>
                </a:lnTo>
                <a:lnTo>
                  <a:pt x="23750" y="25290"/>
                </a:lnTo>
                <a:lnTo>
                  <a:pt x="23740" y="25290"/>
                </a:lnTo>
                <a:lnTo>
                  <a:pt x="23740" y="25280"/>
                </a:lnTo>
                <a:lnTo>
                  <a:pt x="23730" y="25280"/>
                </a:lnTo>
                <a:lnTo>
                  <a:pt x="23720" y="25280"/>
                </a:lnTo>
                <a:lnTo>
                  <a:pt x="23720" y="25270"/>
                </a:lnTo>
                <a:lnTo>
                  <a:pt x="23710" y="25270"/>
                </a:lnTo>
                <a:lnTo>
                  <a:pt x="23700" y="25270"/>
                </a:lnTo>
                <a:lnTo>
                  <a:pt x="23700" y="25260"/>
                </a:lnTo>
                <a:lnTo>
                  <a:pt x="23700" y="25250"/>
                </a:lnTo>
                <a:lnTo>
                  <a:pt x="23690" y="25250"/>
                </a:lnTo>
                <a:lnTo>
                  <a:pt x="23680" y="25250"/>
                </a:lnTo>
                <a:lnTo>
                  <a:pt x="23680" y="25240"/>
                </a:lnTo>
                <a:lnTo>
                  <a:pt x="23670" y="25240"/>
                </a:lnTo>
                <a:lnTo>
                  <a:pt x="23660" y="25240"/>
                </a:lnTo>
                <a:lnTo>
                  <a:pt x="23660" y="25250"/>
                </a:lnTo>
                <a:lnTo>
                  <a:pt x="23670" y="25250"/>
                </a:lnTo>
                <a:lnTo>
                  <a:pt x="23670" y="25260"/>
                </a:lnTo>
                <a:lnTo>
                  <a:pt x="23680" y="25260"/>
                </a:lnTo>
                <a:lnTo>
                  <a:pt x="23680" y="25270"/>
                </a:lnTo>
                <a:lnTo>
                  <a:pt x="23680" y="25280"/>
                </a:lnTo>
                <a:lnTo>
                  <a:pt x="23690" y="25280"/>
                </a:lnTo>
                <a:lnTo>
                  <a:pt x="23690" y="25290"/>
                </a:lnTo>
                <a:lnTo>
                  <a:pt x="23700" y="25290"/>
                </a:lnTo>
                <a:lnTo>
                  <a:pt x="23700" y="25300"/>
                </a:lnTo>
                <a:lnTo>
                  <a:pt x="23710" y="25300"/>
                </a:lnTo>
                <a:lnTo>
                  <a:pt x="23710" y="25310"/>
                </a:lnTo>
                <a:lnTo>
                  <a:pt x="23720" y="25310"/>
                </a:lnTo>
                <a:lnTo>
                  <a:pt x="23720" y="25320"/>
                </a:lnTo>
                <a:lnTo>
                  <a:pt x="23730" y="25320"/>
                </a:lnTo>
                <a:lnTo>
                  <a:pt x="23760" y="25320"/>
                </a:lnTo>
                <a:lnTo>
                  <a:pt x="23760" y="25330"/>
                </a:lnTo>
                <a:lnTo>
                  <a:pt x="23770" y="25330"/>
                </a:lnTo>
                <a:lnTo>
                  <a:pt x="23770" y="25340"/>
                </a:lnTo>
                <a:lnTo>
                  <a:pt x="23770" y="25350"/>
                </a:lnTo>
                <a:lnTo>
                  <a:pt x="23770" y="25360"/>
                </a:lnTo>
                <a:lnTo>
                  <a:pt x="23750" y="25360"/>
                </a:lnTo>
                <a:lnTo>
                  <a:pt x="23740" y="25360"/>
                </a:lnTo>
                <a:lnTo>
                  <a:pt x="23740" y="25350"/>
                </a:lnTo>
                <a:lnTo>
                  <a:pt x="23720" y="25350"/>
                </a:lnTo>
                <a:lnTo>
                  <a:pt x="23710" y="25350"/>
                </a:lnTo>
                <a:lnTo>
                  <a:pt x="23710" y="25340"/>
                </a:lnTo>
                <a:lnTo>
                  <a:pt x="23700" y="25340"/>
                </a:lnTo>
                <a:lnTo>
                  <a:pt x="23700" y="25330"/>
                </a:lnTo>
                <a:lnTo>
                  <a:pt x="23690" y="25330"/>
                </a:lnTo>
                <a:lnTo>
                  <a:pt x="23680" y="25330"/>
                </a:lnTo>
                <a:lnTo>
                  <a:pt x="23680" y="25320"/>
                </a:lnTo>
                <a:lnTo>
                  <a:pt x="23670" y="25320"/>
                </a:lnTo>
                <a:lnTo>
                  <a:pt x="23660" y="25320"/>
                </a:lnTo>
                <a:lnTo>
                  <a:pt x="23650" y="25320"/>
                </a:lnTo>
                <a:lnTo>
                  <a:pt x="23650" y="25310"/>
                </a:lnTo>
                <a:lnTo>
                  <a:pt x="23640" y="25310"/>
                </a:lnTo>
                <a:lnTo>
                  <a:pt x="23630" y="25310"/>
                </a:lnTo>
                <a:lnTo>
                  <a:pt x="23630" y="25300"/>
                </a:lnTo>
                <a:lnTo>
                  <a:pt x="23620" y="25300"/>
                </a:lnTo>
                <a:lnTo>
                  <a:pt x="23600" y="25300"/>
                </a:lnTo>
                <a:lnTo>
                  <a:pt x="23600" y="25290"/>
                </a:lnTo>
                <a:lnTo>
                  <a:pt x="23580" y="25290"/>
                </a:lnTo>
                <a:lnTo>
                  <a:pt x="23560" y="25290"/>
                </a:lnTo>
                <a:lnTo>
                  <a:pt x="23560" y="25280"/>
                </a:lnTo>
                <a:lnTo>
                  <a:pt x="23550" y="25280"/>
                </a:lnTo>
                <a:lnTo>
                  <a:pt x="23530" y="25280"/>
                </a:lnTo>
                <a:lnTo>
                  <a:pt x="23530" y="25270"/>
                </a:lnTo>
                <a:lnTo>
                  <a:pt x="23510" y="25270"/>
                </a:lnTo>
                <a:lnTo>
                  <a:pt x="23500" y="25270"/>
                </a:lnTo>
                <a:lnTo>
                  <a:pt x="23500" y="25260"/>
                </a:lnTo>
                <a:lnTo>
                  <a:pt x="23480" y="25260"/>
                </a:lnTo>
                <a:lnTo>
                  <a:pt x="23470" y="25260"/>
                </a:lnTo>
                <a:lnTo>
                  <a:pt x="23470" y="25250"/>
                </a:lnTo>
                <a:lnTo>
                  <a:pt x="23450" y="25250"/>
                </a:lnTo>
                <a:lnTo>
                  <a:pt x="23430" y="25250"/>
                </a:lnTo>
                <a:lnTo>
                  <a:pt x="23420" y="25250"/>
                </a:lnTo>
                <a:lnTo>
                  <a:pt x="23410" y="25250"/>
                </a:lnTo>
                <a:lnTo>
                  <a:pt x="23410" y="25240"/>
                </a:lnTo>
                <a:lnTo>
                  <a:pt x="23390" y="25240"/>
                </a:lnTo>
                <a:lnTo>
                  <a:pt x="23370" y="25240"/>
                </a:lnTo>
                <a:lnTo>
                  <a:pt x="23370" y="25230"/>
                </a:lnTo>
                <a:lnTo>
                  <a:pt x="23350" y="25230"/>
                </a:lnTo>
                <a:lnTo>
                  <a:pt x="23330" y="25230"/>
                </a:lnTo>
                <a:lnTo>
                  <a:pt x="23330" y="25220"/>
                </a:lnTo>
                <a:lnTo>
                  <a:pt x="23320" y="25220"/>
                </a:lnTo>
                <a:lnTo>
                  <a:pt x="23300" y="25220"/>
                </a:lnTo>
                <a:lnTo>
                  <a:pt x="23280" y="25220"/>
                </a:lnTo>
                <a:lnTo>
                  <a:pt x="23280" y="25210"/>
                </a:lnTo>
                <a:lnTo>
                  <a:pt x="23270" y="25210"/>
                </a:lnTo>
                <a:lnTo>
                  <a:pt x="23250" y="25210"/>
                </a:lnTo>
                <a:lnTo>
                  <a:pt x="23250" y="25200"/>
                </a:lnTo>
                <a:lnTo>
                  <a:pt x="23230" y="25200"/>
                </a:lnTo>
                <a:lnTo>
                  <a:pt x="23230" y="25190"/>
                </a:lnTo>
                <a:lnTo>
                  <a:pt x="23210" y="25190"/>
                </a:lnTo>
                <a:lnTo>
                  <a:pt x="23200" y="25190"/>
                </a:lnTo>
                <a:lnTo>
                  <a:pt x="23200" y="25180"/>
                </a:lnTo>
                <a:lnTo>
                  <a:pt x="23190" y="25180"/>
                </a:lnTo>
                <a:lnTo>
                  <a:pt x="23190" y="25170"/>
                </a:lnTo>
                <a:lnTo>
                  <a:pt x="23180" y="25170"/>
                </a:lnTo>
                <a:lnTo>
                  <a:pt x="23180" y="25180"/>
                </a:lnTo>
                <a:lnTo>
                  <a:pt x="23170" y="25180"/>
                </a:lnTo>
                <a:lnTo>
                  <a:pt x="23170" y="25170"/>
                </a:lnTo>
                <a:lnTo>
                  <a:pt x="23170" y="25160"/>
                </a:lnTo>
                <a:lnTo>
                  <a:pt x="23140" y="25160"/>
                </a:lnTo>
                <a:lnTo>
                  <a:pt x="23110" y="25160"/>
                </a:lnTo>
                <a:lnTo>
                  <a:pt x="23080" y="25160"/>
                </a:lnTo>
                <a:lnTo>
                  <a:pt x="23080" y="25150"/>
                </a:lnTo>
                <a:lnTo>
                  <a:pt x="23060" y="25150"/>
                </a:lnTo>
                <a:lnTo>
                  <a:pt x="23050" y="25150"/>
                </a:lnTo>
                <a:lnTo>
                  <a:pt x="23050" y="25140"/>
                </a:lnTo>
                <a:lnTo>
                  <a:pt x="23040" y="25140"/>
                </a:lnTo>
                <a:lnTo>
                  <a:pt x="23040" y="25130"/>
                </a:lnTo>
                <a:lnTo>
                  <a:pt x="23020" y="25130"/>
                </a:lnTo>
                <a:lnTo>
                  <a:pt x="23020" y="25120"/>
                </a:lnTo>
                <a:lnTo>
                  <a:pt x="23000" y="25120"/>
                </a:lnTo>
                <a:lnTo>
                  <a:pt x="22990" y="25120"/>
                </a:lnTo>
                <a:lnTo>
                  <a:pt x="22970" y="25120"/>
                </a:lnTo>
                <a:lnTo>
                  <a:pt x="22970" y="25110"/>
                </a:lnTo>
                <a:lnTo>
                  <a:pt x="22960" y="25110"/>
                </a:lnTo>
                <a:lnTo>
                  <a:pt x="22950" y="25110"/>
                </a:lnTo>
                <a:lnTo>
                  <a:pt x="22950" y="25100"/>
                </a:lnTo>
                <a:lnTo>
                  <a:pt x="22940" y="25100"/>
                </a:lnTo>
                <a:lnTo>
                  <a:pt x="22920" y="25100"/>
                </a:lnTo>
                <a:lnTo>
                  <a:pt x="22920" y="25090"/>
                </a:lnTo>
                <a:lnTo>
                  <a:pt x="22900" y="25090"/>
                </a:lnTo>
                <a:lnTo>
                  <a:pt x="22890" y="25090"/>
                </a:lnTo>
                <a:lnTo>
                  <a:pt x="22890" y="25080"/>
                </a:lnTo>
                <a:lnTo>
                  <a:pt x="22880" y="25080"/>
                </a:lnTo>
                <a:lnTo>
                  <a:pt x="22860" y="25080"/>
                </a:lnTo>
                <a:lnTo>
                  <a:pt x="22860" y="25070"/>
                </a:lnTo>
                <a:lnTo>
                  <a:pt x="22850" y="25070"/>
                </a:lnTo>
                <a:lnTo>
                  <a:pt x="22830" y="25070"/>
                </a:lnTo>
                <a:lnTo>
                  <a:pt x="22830" y="25060"/>
                </a:lnTo>
                <a:lnTo>
                  <a:pt x="22810" y="25060"/>
                </a:lnTo>
                <a:lnTo>
                  <a:pt x="22800" y="25060"/>
                </a:lnTo>
                <a:lnTo>
                  <a:pt x="22800" y="25050"/>
                </a:lnTo>
                <a:lnTo>
                  <a:pt x="22790" y="25050"/>
                </a:lnTo>
                <a:lnTo>
                  <a:pt x="22780" y="25050"/>
                </a:lnTo>
                <a:lnTo>
                  <a:pt x="22780" y="25040"/>
                </a:lnTo>
                <a:lnTo>
                  <a:pt x="22770" y="25040"/>
                </a:lnTo>
                <a:lnTo>
                  <a:pt x="22760" y="25040"/>
                </a:lnTo>
                <a:lnTo>
                  <a:pt x="22760" y="25030"/>
                </a:lnTo>
                <a:lnTo>
                  <a:pt x="22740" y="25030"/>
                </a:lnTo>
                <a:lnTo>
                  <a:pt x="22740" y="25020"/>
                </a:lnTo>
                <a:lnTo>
                  <a:pt x="22720" y="25020"/>
                </a:lnTo>
                <a:lnTo>
                  <a:pt x="22710" y="25020"/>
                </a:lnTo>
                <a:lnTo>
                  <a:pt x="22700" y="25020"/>
                </a:lnTo>
                <a:lnTo>
                  <a:pt x="22700" y="25010"/>
                </a:lnTo>
                <a:lnTo>
                  <a:pt x="22690" y="25010"/>
                </a:lnTo>
                <a:lnTo>
                  <a:pt x="22670" y="25010"/>
                </a:lnTo>
                <a:lnTo>
                  <a:pt x="22670" y="25000"/>
                </a:lnTo>
                <a:lnTo>
                  <a:pt x="22650" y="25000"/>
                </a:lnTo>
                <a:lnTo>
                  <a:pt x="22640" y="25000"/>
                </a:lnTo>
                <a:lnTo>
                  <a:pt x="22640" y="24990"/>
                </a:lnTo>
                <a:lnTo>
                  <a:pt x="22630" y="24990"/>
                </a:lnTo>
                <a:lnTo>
                  <a:pt x="22610" y="24990"/>
                </a:lnTo>
                <a:lnTo>
                  <a:pt x="22610" y="24980"/>
                </a:lnTo>
                <a:lnTo>
                  <a:pt x="22590" y="24980"/>
                </a:lnTo>
                <a:lnTo>
                  <a:pt x="22580" y="24980"/>
                </a:lnTo>
                <a:lnTo>
                  <a:pt x="22580" y="24970"/>
                </a:lnTo>
                <a:lnTo>
                  <a:pt x="22570" y="24970"/>
                </a:lnTo>
                <a:lnTo>
                  <a:pt x="22560" y="24970"/>
                </a:lnTo>
                <a:lnTo>
                  <a:pt x="22560" y="24960"/>
                </a:lnTo>
                <a:lnTo>
                  <a:pt x="22550" y="24960"/>
                </a:lnTo>
                <a:lnTo>
                  <a:pt x="22530" y="24960"/>
                </a:lnTo>
                <a:lnTo>
                  <a:pt x="22520" y="24960"/>
                </a:lnTo>
                <a:lnTo>
                  <a:pt x="22520" y="24950"/>
                </a:lnTo>
                <a:lnTo>
                  <a:pt x="22510" y="24950"/>
                </a:lnTo>
                <a:lnTo>
                  <a:pt x="22500" y="24950"/>
                </a:lnTo>
                <a:lnTo>
                  <a:pt x="22490" y="24950"/>
                </a:lnTo>
                <a:lnTo>
                  <a:pt x="22490" y="24940"/>
                </a:lnTo>
                <a:lnTo>
                  <a:pt x="22470" y="24940"/>
                </a:lnTo>
                <a:lnTo>
                  <a:pt x="22460" y="24940"/>
                </a:lnTo>
                <a:lnTo>
                  <a:pt x="22460" y="24930"/>
                </a:lnTo>
                <a:lnTo>
                  <a:pt x="22450" y="24930"/>
                </a:lnTo>
                <a:lnTo>
                  <a:pt x="22440" y="24930"/>
                </a:lnTo>
                <a:lnTo>
                  <a:pt x="22440" y="24920"/>
                </a:lnTo>
                <a:lnTo>
                  <a:pt x="22420" y="24920"/>
                </a:lnTo>
                <a:lnTo>
                  <a:pt x="22410" y="24920"/>
                </a:lnTo>
                <a:lnTo>
                  <a:pt x="22400" y="24920"/>
                </a:lnTo>
                <a:lnTo>
                  <a:pt x="22400" y="24910"/>
                </a:lnTo>
                <a:lnTo>
                  <a:pt x="22380" y="24910"/>
                </a:lnTo>
                <a:lnTo>
                  <a:pt x="22370" y="24910"/>
                </a:lnTo>
                <a:lnTo>
                  <a:pt x="22370" y="24900"/>
                </a:lnTo>
                <a:lnTo>
                  <a:pt x="22360" y="24900"/>
                </a:lnTo>
                <a:lnTo>
                  <a:pt x="22350" y="24900"/>
                </a:lnTo>
                <a:lnTo>
                  <a:pt x="22350" y="24890"/>
                </a:lnTo>
                <a:lnTo>
                  <a:pt x="22330" y="24890"/>
                </a:lnTo>
                <a:lnTo>
                  <a:pt x="22320" y="24890"/>
                </a:lnTo>
                <a:lnTo>
                  <a:pt x="22310" y="24890"/>
                </a:lnTo>
                <a:lnTo>
                  <a:pt x="22310" y="24880"/>
                </a:lnTo>
                <a:lnTo>
                  <a:pt x="22300" y="24880"/>
                </a:lnTo>
                <a:lnTo>
                  <a:pt x="22290" y="24880"/>
                </a:lnTo>
                <a:lnTo>
                  <a:pt x="22290" y="24870"/>
                </a:lnTo>
                <a:lnTo>
                  <a:pt x="22270" y="24870"/>
                </a:lnTo>
                <a:lnTo>
                  <a:pt x="22250" y="24870"/>
                </a:lnTo>
                <a:lnTo>
                  <a:pt x="22250" y="24860"/>
                </a:lnTo>
                <a:lnTo>
                  <a:pt x="22230" y="24860"/>
                </a:lnTo>
                <a:lnTo>
                  <a:pt x="22220" y="24860"/>
                </a:lnTo>
                <a:lnTo>
                  <a:pt x="22210" y="24860"/>
                </a:lnTo>
                <a:lnTo>
                  <a:pt x="22210" y="24850"/>
                </a:lnTo>
                <a:lnTo>
                  <a:pt x="22190" y="24850"/>
                </a:lnTo>
                <a:lnTo>
                  <a:pt x="22190" y="24840"/>
                </a:lnTo>
                <a:lnTo>
                  <a:pt x="22180" y="24840"/>
                </a:lnTo>
                <a:lnTo>
                  <a:pt x="22180" y="24830"/>
                </a:lnTo>
                <a:lnTo>
                  <a:pt x="22160" y="24830"/>
                </a:lnTo>
                <a:lnTo>
                  <a:pt x="22150" y="24830"/>
                </a:lnTo>
                <a:lnTo>
                  <a:pt x="22150" y="24820"/>
                </a:lnTo>
                <a:lnTo>
                  <a:pt x="22140" y="24830"/>
                </a:lnTo>
                <a:lnTo>
                  <a:pt x="22140" y="24820"/>
                </a:lnTo>
                <a:lnTo>
                  <a:pt x="22130" y="24820"/>
                </a:lnTo>
                <a:lnTo>
                  <a:pt x="22120" y="24820"/>
                </a:lnTo>
                <a:lnTo>
                  <a:pt x="22120" y="24810"/>
                </a:lnTo>
                <a:lnTo>
                  <a:pt x="22110" y="24810"/>
                </a:lnTo>
                <a:lnTo>
                  <a:pt x="22110" y="24820"/>
                </a:lnTo>
                <a:lnTo>
                  <a:pt x="22100" y="24820"/>
                </a:lnTo>
                <a:lnTo>
                  <a:pt x="22100" y="24810"/>
                </a:lnTo>
                <a:lnTo>
                  <a:pt x="22090" y="24810"/>
                </a:lnTo>
                <a:lnTo>
                  <a:pt x="22070" y="24810"/>
                </a:lnTo>
                <a:lnTo>
                  <a:pt x="22070" y="24820"/>
                </a:lnTo>
                <a:lnTo>
                  <a:pt x="22060" y="24820"/>
                </a:lnTo>
                <a:lnTo>
                  <a:pt x="22060" y="24810"/>
                </a:lnTo>
                <a:lnTo>
                  <a:pt x="22050" y="24810"/>
                </a:lnTo>
                <a:lnTo>
                  <a:pt x="22050" y="24790"/>
                </a:lnTo>
                <a:lnTo>
                  <a:pt x="22040" y="24790"/>
                </a:lnTo>
                <a:lnTo>
                  <a:pt x="22060" y="24790"/>
                </a:lnTo>
                <a:lnTo>
                  <a:pt x="22100" y="24790"/>
                </a:lnTo>
                <a:lnTo>
                  <a:pt x="22100" y="24780"/>
                </a:lnTo>
                <a:lnTo>
                  <a:pt x="22110" y="24780"/>
                </a:lnTo>
                <a:lnTo>
                  <a:pt x="22120" y="24780"/>
                </a:lnTo>
                <a:lnTo>
                  <a:pt x="22120" y="24770"/>
                </a:lnTo>
                <a:lnTo>
                  <a:pt x="22130" y="24770"/>
                </a:lnTo>
                <a:lnTo>
                  <a:pt x="22130" y="24760"/>
                </a:lnTo>
                <a:lnTo>
                  <a:pt x="22140" y="24760"/>
                </a:lnTo>
                <a:lnTo>
                  <a:pt x="22140" y="24750"/>
                </a:lnTo>
                <a:lnTo>
                  <a:pt x="22160" y="24750"/>
                </a:lnTo>
                <a:lnTo>
                  <a:pt x="22160" y="24740"/>
                </a:lnTo>
                <a:lnTo>
                  <a:pt x="22140" y="24740"/>
                </a:lnTo>
                <a:lnTo>
                  <a:pt x="22140" y="24730"/>
                </a:lnTo>
                <a:lnTo>
                  <a:pt x="22130" y="24730"/>
                </a:lnTo>
                <a:lnTo>
                  <a:pt x="22130" y="24740"/>
                </a:lnTo>
                <a:lnTo>
                  <a:pt x="22100" y="24740"/>
                </a:lnTo>
                <a:lnTo>
                  <a:pt x="22050" y="24740"/>
                </a:lnTo>
                <a:lnTo>
                  <a:pt x="22050" y="24750"/>
                </a:lnTo>
                <a:lnTo>
                  <a:pt x="22040" y="24750"/>
                </a:lnTo>
                <a:lnTo>
                  <a:pt x="22040" y="24760"/>
                </a:lnTo>
                <a:lnTo>
                  <a:pt x="22030" y="24760"/>
                </a:lnTo>
                <a:lnTo>
                  <a:pt x="22030" y="24770"/>
                </a:lnTo>
                <a:lnTo>
                  <a:pt x="22030" y="24780"/>
                </a:lnTo>
                <a:lnTo>
                  <a:pt x="22020" y="24780"/>
                </a:lnTo>
                <a:lnTo>
                  <a:pt x="22020" y="24790"/>
                </a:lnTo>
                <a:lnTo>
                  <a:pt x="22010" y="24790"/>
                </a:lnTo>
                <a:lnTo>
                  <a:pt x="22000" y="24790"/>
                </a:lnTo>
                <a:lnTo>
                  <a:pt x="21990" y="24790"/>
                </a:lnTo>
                <a:lnTo>
                  <a:pt x="21990" y="24780"/>
                </a:lnTo>
                <a:lnTo>
                  <a:pt x="21980" y="24780"/>
                </a:lnTo>
                <a:lnTo>
                  <a:pt x="21940" y="24780"/>
                </a:lnTo>
                <a:lnTo>
                  <a:pt x="21940" y="24770"/>
                </a:lnTo>
                <a:lnTo>
                  <a:pt x="21920" y="24770"/>
                </a:lnTo>
                <a:lnTo>
                  <a:pt x="21910" y="24770"/>
                </a:lnTo>
                <a:lnTo>
                  <a:pt x="21910" y="24760"/>
                </a:lnTo>
                <a:lnTo>
                  <a:pt x="21890" y="24760"/>
                </a:lnTo>
                <a:lnTo>
                  <a:pt x="21880" y="24760"/>
                </a:lnTo>
                <a:lnTo>
                  <a:pt x="21820" y="24760"/>
                </a:lnTo>
                <a:lnTo>
                  <a:pt x="21820" y="24750"/>
                </a:lnTo>
                <a:lnTo>
                  <a:pt x="21810" y="24750"/>
                </a:lnTo>
                <a:lnTo>
                  <a:pt x="21790" y="24750"/>
                </a:lnTo>
                <a:lnTo>
                  <a:pt x="21780" y="24750"/>
                </a:lnTo>
                <a:lnTo>
                  <a:pt x="21780" y="24740"/>
                </a:lnTo>
                <a:lnTo>
                  <a:pt x="21760" y="24740"/>
                </a:lnTo>
                <a:lnTo>
                  <a:pt x="21670" y="24740"/>
                </a:lnTo>
                <a:lnTo>
                  <a:pt x="21660" y="24740"/>
                </a:lnTo>
                <a:lnTo>
                  <a:pt x="21660" y="24750"/>
                </a:lnTo>
                <a:lnTo>
                  <a:pt x="21560" y="24750"/>
                </a:lnTo>
                <a:lnTo>
                  <a:pt x="21560" y="24740"/>
                </a:lnTo>
                <a:lnTo>
                  <a:pt x="21510" y="24740"/>
                </a:lnTo>
                <a:lnTo>
                  <a:pt x="21500" y="24740"/>
                </a:lnTo>
                <a:lnTo>
                  <a:pt x="21500" y="24730"/>
                </a:lnTo>
                <a:lnTo>
                  <a:pt x="21490" y="24730"/>
                </a:lnTo>
                <a:lnTo>
                  <a:pt x="21470" y="24730"/>
                </a:lnTo>
                <a:lnTo>
                  <a:pt x="21460" y="24730"/>
                </a:lnTo>
                <a:lnTo>
                  <a:pt x="21460" y="24720"/>
                </a:lnTo>
                <a:lnTo>
                  <a:pt x="21430" y="24720"/>
                </a:lnTo>
                <a:lnTo>
                  <a:pt x="21420" y="24720"/>
                </a:lnTo>
                <a:lnTo>
                  <a:pt x="21420" y="24710"/>
                </a:lnTo>
                <a:lnTo>
                  <a:pt x="21410" y="24710"/>
                </a:lnTo>
                <a:lnTo>
                  <a:pt x="21400" y="24710"/>
                </a:lnTo>
                <a:lnTo>
                  <a:pt x="21400" y="24700"/>
                </a:lnTo>
                <a:lnTo>
                  <a:pt x="21390" y="24700"/>
                </a:lnTo>
                <a:lnTo>
                  <a:pt x="21390" y="24690"/>
                </a:lnTo>
                <a:lnTo>
                  <a:pt x="21370" y="24690"/>
                </a:lnTo>
                <a:lnTo>
                  <a:pt x="21370" y="24680"/>
                </a:lnTo>
                <a:lnTo>
                  <a:pt x="21360" y="24680"/>
                </a:lnTo>
                <a:lnTo>
                  <a:pt x="21360" y="24670"/>
                </a:lnTo>
                <a:lnTo>
                  <a:pt x="21350" y="24670"/>
                </a:lnTo>
                <a:lnTo>
                  <a:pt x="21350" y="24660"/>
                </a:lnTo>
                <a:lnTo>
                  <a:pt x="21340" y="24660"/>
                </a:lnTo>
                <a:lnTo>
                  <a:pt x="21330" y="24660"/>
                </a:lnTo>
                <a:lnTo>
                  <a:pt x="21330" y="24650"/>
                </a:lnTo>
                <a:lnTo>
                  <a:pt x="21320" y="24650"/>
                </a:lnTo>
                <a:lnTo>
                  <a:pt x="21310" y="24650"/>
                </a:lnTo>
                <a:lnTo>
                  <a:pt x="21310" y="24640"/>
                </a:lnTo>
                <a:lnTo>
                  <a:pt x="21300" y="24640"/>
                </a:lnTo>
                <a:lnTo>
                  <a:pt x="21290" y="24640"/>
                </a:lnTo>
                <a:lnTo>
                  <a:pt x="21290" y="24630"/>
                </a:lnTo>
                <a:lnTo>
                  <a:pt x="21280" y="24630"/>
                </a:lnTo>
                <a:lnTo>
                  <a:pt x="21270" y="24630"/>
                </a:lnTo>
                <a:lnTo>
                  <a:pt x="21270" y="24620"/>
                </a:lnTo>
                <a:lnTo>
                  <a:pt x="21260" y="24620"/>
                </a:lnTo>
                <a:lnTo>
                  <a:pt x="21240" y="24620"/>
                </a:lnTo>
                <a:lnTo>
                  <a:pt x="21240" y="24610"/>
                </a:lnTo>
                <a:lnTo>
                  <a:pt x="21230" y="24610"/>
                </a:lnTo>
                <a:lnTo>
                  <a:pt x="21230" y="24600"/>
                </a:lnTo>
                <a:lnTo>
                  <a:pt x="21220" y="24600"/>
                </a:lnTo>
                <a:lnTo>
                  <a:pt x="21210" y="24600"/>
                </a:lnTo>
                <a:lnTo>
                  <a:pt x="21210" y="24590"/>
                </a:lnTo>
                <a:lnTo>
                  <a:pt x="21200" y="24590"/>
                </a:lnTo>
                <a:lnTo>
                  <a:pt x="21190" y="24590"/>
                </a:lnTo>
                <a:lnTo>
                  <a:pt x="21180" y="24590"/>
                </a:lnTo>
                <a:lnTo>
                  <a:pt x="21180" y="24580"/>
                </a:lnTo>
                <a:lnTo>
                  <a:pt x="21170" y="24580"/>
                </a:lnTo>
                <a:lnTo>
                  <a:pt x="21170" y="24570"/>
                </a:lnTo>
                <a:lnTo>
                  <a:pt x="21160" y="24570"/>
                </a:lnTo>
                <a:lnTo>
                  <a:pt x="21160" y="24560"/>
                </a:lnTo>
                <a:lnTo>
                  <a:pt x="21150" y="24560"/>
                </a:lnTo>
                <a:lnTo>
                  <a:pt x="21150" y="24570"/>
                </a:lnTo>
                <a:lnTo>
                  <a:pt x="21140" y="24570"/>
                </a:lnTo>
                <a:lnTo>
                  <a:pt x="21140" y="24560"/>
                </a:lnTo>
                <a:lnTo>
                  <a:pt x="21120" y="24560"/>
                </a:lnTo>
                <a:lnTo>
                  <a:pt x="21100" y="24560"/>
                </a:lnTo>
                <a:lnTo>
                  <a:pt x="21050" y="24560"/>
                </a:lnTo>
                <a:lnTo>
                  <a:pt x="21050" y="24550"/>
                </a:lnTo>
                <a:lnTo>
                  <a:pt x="21040" y="24550"/>
                </a:lnTo>
                <a:lnTo>
                  <a:pt x="20990" y="24550"/>
                </a:lnTo>
                <a:lnTo>
                  <a:pt x="20990" y="24540"/>
                </a:lnTo>
                <a:lnTo>
                  <a:pt x="20970" y="24540"/>
                </a:lnTo>
                <a:lnTo>
                  <a:pt x="20960" y="24540"/>
                </a:lnTo>
                <a:lnTo>
                  <a:pt x="20930" y="24540"/>
                </a:lnTo>
                <a:lnTo>
                  <a:pt x="20910" y="24540"/>
                </a:lnTo>
                <a:lnTo>
                  <a:pt x="20910" y="24530"/>
                </a:lnTo>
                <a:lnTo>
                  <a:pt x="20880" y="24530"/>
                </a:lnTo>
                <a:lnTo>
                  <a:pt x="20870" y="24530"/>
                </a:lnTo>
                <a:lnTo>
                  <a:pt x="20870" y="24520"/>
                </a:lnTo>
                <a:lnTo>
                  <a:pt x="20840" y="24520"/>
                </a:lnTo>
                <a:lnTo>
                  <a:pt x="20840" y="24530"/>
                </a:lnTo>
                <a:lnTo>
                  <a:pt x="20830" y="24530"/>
                </a:lnTo>
                <a:lnTo>
                  <a:pt x="20830" y="24520"/>
                </a:lnTo>
                <a:lnTo>
                  <a:pt x="20820" y="24520"/>
                </a:lnTo>
                <a:lnTo>
                  <a:pt x="20810" y="24520"/>
                </a:lnTo>
                <a:lnTo>
                  <a:pt x="20810" y="24510"/>
                </a:lnTo>
                <a:lnTo>
                  <a:pt x="20800" y="24510"/>
                </a:lnTo>
                <a:lnTo>
                  <a:pt x="20800" y="24500"/>
                </a:lnTo>
                <a:lnTo>
                  <a:pt x="20790" y="24500"/>
                </a:lnTo>
                <a:lnTo>
                  <a:pt x="20780" y="24500"/>
                </a:lnTo>
                <a:lnTo>
                  <a:pt x="20780" y="24490"/>
                </a:lnTo>
                <a:lnTo>
                  <a:pt x="20770" y="24490"/>
                </a:lnTo>
                <a:lnTo>
                  <a:pt x="20770" y="24480"/>
                </a:lnTo>
                <a:lnTo>
                  <a:pt x="20770" y="24460"/>
                </a:lnTo>
                <a:lnTo>
                  <a:pt x="20760" y="24460"/>
                </a:lnTo>
                <a:lnTo>
                  <a:pt x="20760" y="24450"/>
                </a:lnTo>
                <a:lnTo>
                  <a:pt x="20750" y="24450"/>
                </a:lnTo>
                <a:lnTo>
                  <a:pt x="20750" y="24440"/>
                </a:lnTo>
                <a:lnTo>
                  <a:pt x="20740" y="24440"/>
                </a:lnTo>
                <a:lnTo>
                  <a:pt x="20740" y="24430"/>
                </a:lnTo>
                <a:lnTo>
                  <a:pt x="20740" y="24420"/>
                </a:lnTo>
                <a:lnTo>
                  <a:pt x="20730" y="24420"/>
                </a:lnTo>
                <a:lnTo>
                  <a:pt x="20730" y="24410"/>
                </a:lnTo>
                <a:lnTo>
                  <a:pt x="20730" y="24400"/>
                </a:lnTo>
                <a:lnTo>
                  <a:pt x="20720" y="24400"/>
                </a:lnTo>
                <a:lnTo>
                  <a:pt x="20720" y="24390"/>
                </a:lnTo>
                <a:lnTo>
                  <a:pt x="20710" y="24390"/>
                </a:lnTo>
                <a:lnTo>
                  <a:pt x="20710" y="24380"/>
                </a:lnTo>
                <a:lnTo>
                  <a:pt x="20710" y="24370"/>
                </a:lnTo>
                <a:lnTo>
                  <a:pt x="20700" y="24370"/>
                </a:lnTo>
                <a:lnTo>
                  <a:pt x="20690" y="24370"/>
                </a:lnTo>
                <a:lnTo>
                  <a:pt x="20690" y="24360"/>
                </a:lnTo>
                <a:lnTo>
                  <a:pt x="20680" y="24360"/>
                </a:lnTo>
                <a:lnTo>
                  <a:pt x="20680" y="24350"/>
                </a:lnTo>
                <a:lnTo>
                  <a:pt x="20680" y="24330"/>
                </a:lnTo>
                <a:lnTo>
                  <a:pt x="20670" y="24330"/>
                </a:lnTo>
                <a:lnTo>
                  <a:pt x="20670" y="24320"/>
                </a:lnTo>
                <a:lnTo>
                  <a:pt x="20660" y="24320"/>
                </a:lnTo>
                <a:lnTo>
                  <a:pt x="20660" y="24310"/>
                </a:lnTo>
                <a:lnTo>
                  <a:pt x="20650" y="24310"/>
                </a:lnTo>
                <a:lnTo>
                  <a:pt x="20630" y="24310"/>
                </a:lnTo>
                <a:lnTo>
                  <a:pt x="20630" y="24300"/>
                </a:lnTo>
                <a:lnTo>
                  <a:pt x="20630" y="24310"/>
                </a:lnTo>
                <a:lnTo>
                  <a:pt x="20620" y="24310"/>
                </a:lnTo>
                <a:lnTo>
                  <a:pt x="20620" y="24300"/>
                </a:lnTo>
                <a:lnTo>
                  <a:pt x="20610" y="24300"/>
                </a:lnTo>
                <a:lnTo>
                  <a:pt x="20610" y="24290"/>
                </a:lnTo>
                <a:lnTo>
                  <a:pt x="20610" y="24280"/>
                </a:lnTo>
                <a:lnTo>
                  <a:pt x="20600" y="24280"/>
                </a:lnTo>
                <a:lnTo>
                  <a:pt x="20600" y="24270"/>
                </a:lnTo>
                <a:lnTo>
                  <a:pt x="20590" y="24270"/>
                </a:lnTo>
                <a:lnTo>
                  <a:pt x="20590" y="24260"/>
                </a:lnTo>
                <a:lnTo>
                  <a:pt x="20580" y="24260"/>
                </a:lnTo>
                <a:lnTo>
                  <a:pt x="20570" y="24260"/>
                </a:lnTo>
                <a:lnTo>
                  <a:pt x="20570" y="24270"/>
                </a:lnTo>
                <a:lnTo>
                  <a:pt x="20570" y="24280"/>
                </a:lnTo>
                <a:lnTo>
                  <a:pt x="20570" y="24290"/>
                </a:lnTo>
                <a:lnTo>
                  <a:pt x="20580" y="24290"/>
                </a:lnTo>
                <a:lnTo>
                  <a:pt x="20590" y="24290"/>
                </a:lnTo>
                <a:lnTo>
                  <a:pt x="20590" y="24310"/>
                </a:lnTo>
                <a:lnTo>
                  <a:pt x="20580" y="24310"/>
                </a:lnTo>
                <a:lnTo>
                  <a:pt x="20570" y="24310"/>
                </a:lnTo>
                <a:lnTo>
                  <a:pt x="20570" y="24320"/>
                </a:lnTo>
                <a:lnTo>
                  <a:pt x="20520" y="24320"/>
                </a:lnTo>
                <a:lnTo>
                  <a:pt x="20520" y="24300"/>
                </a:lnTo>
                <a:lnTo>
                  <a:pt x="20510" y="24300"/>
                </a:lnTo>
                <a:lnTo>
                  <a:pt x="20510" y="24290"/>
                </a:lnTo>
                <a:lnTo>
                  <a:pt x="20500" y="24290"/>
                </a:lnTo>
                <a:lnTo>
                  <a:pt x="20500" y="24280"/>
                </a:lnTo>
                <a:lnTo>
                  <a:pt x="20490" y="24280"/>
                </a:lnTo>
                <a:lnTo>
                  <a:pt x="20490" y="24260"/>
                </a:lnTo>
                <a:lnTo>
                  <a:pt x="20480" y="24260"/>
                </a:lnTo>
                <a:lnTo>
                  <a:pt x="20480" y="24250"/>
                </a:lnTo>
                <a:lnTo>
                  <a:pt x="20480" y="24240"/>
                </a:lnTo>
                <a:lnTo>
                  <a:pt x="20480" y="24220"/>
                </a:lnTo>
                <a:lnTo>
                  <a:pt x="20480" y="24210"/>
                </a:lnTo>
                <a:lnTo>
                  <a:pt x="20490" y="24210"/>
                </a:lnTo>
                <a:lnTo>
                  <a:pt x="20490" y="24200"/>
                </a:lnTo>
                <a:lnTo>
                  <a:pt x="20490" y="24180"/>
                </a:lnTo>
                <a:lnTo>
                  <a:pt x="20490" y="24170"/>
                </a:lnTo>
                <a:lnTo>
                  <a:pt x="20480" y="24170"/>
                </a:lnTo>
                <a:lnTo>
                  <a:pt x="20480" y="24160"/>
                </a:lnTo>
                <a:lnTo>
                  <a:pt x="20480" y="24150"/>
                </a:lnTo>
                <a:lnTo>
                  <a:pt x="20470" y="24150"/>
                </a:lnTo>
                <a:lnTo>
                  <a:pt x="20470" y="24140"/>
                </a:lnTo>
                <a:lnTo>
                  <a:pt x="20460" y="24140"/>
                </a:lnTo>
                <a:lnTo>
                  <a:pt x="20460" y="24130"/>
                </a:lnTo>
                <a:lnTo>
                  <a:pt x="20450" y="24130"/>
                </a:lnTo>
                <a:lnTo>
                  <a:pt x="20430" y="24130"/>
                </a:lnTo>
                <a:lnTo>
                  <a:pt x="20380" y="24130"/>
                </a:lnTo>
                <a:lnTo>
                  <a:pt x="20370" y="24130"/>
                </a:lnTo>
                <a:lnTo>
                  <a:pt x="20360" y="24130"/>
                </a:lnTo>
                <a:lnTo>
                  <a:pt x="20360" y="24110"/>
                </a:lnTo>
                <a:lnTo>
                  <a:pt x="20380" y="24110"/>
                </a:lnTo>
                <a:lnTo>
                  <a:pt x="20390" y="24110"/>
                </a:lnTo>
                <a:lnTo>
                  <a:pt x="20390" y="24100"/>
                </a:lnTo>
                <a:lnTo>
                  <a:pt x="20380" y="24100"/>
                </a:lnTo>
                <a:lnTo>
                  <a:pt x="20380" y="24090"/>
                </a:lnTo>
                <a:lnTo>
                  <a:pt x="20350" y="24090"/>
                </a:lnTo>
                <a:lnTo>
                  <a:pt x="20350" y="24100"/>
                </a:lnTo>
                <a:lnTo>
                  <a:pt x="20340" y="24100"/>
                </a:lnTo>
                <a:lnTo>
                  <a:pt x="20340" y="24120"/>
                </a:lnTo>
                <a:lnTo>
                  <a:pt x="20350" y="24120"/>
                </a:lnTo>
                <a:lnTo>
                  <a:pt x="20350" y="24130"/>
                </a:lnTo>
                <a:lnTo>
                  <a:pt x="20350" y="24140"/>
                </a:lnTo>
                <a:lnTo>
                  <a:pt x="20360" y="24140"/>
                </a:lnTo>
                <a:lnTo>
                  <a:pt x="20360" y="24150"/>
                </a:lnTo>
                <a:lnTo>
                  <a:pt x="20370" y="24150"/>
                </a:lnTo>
                <a:lnTo>
                  <a:pt x="20410" y="24150"/>
                </a:lnTo>
                <a:lnTo>
                  <a:pt x="20420" y="24150"/>
                </a:lnTo>
                <a:lnTo>
                  <a:pt x="20450" y="24150"/>
                </a:lnTo>
                <a:lnTo>
                  <a:pt x="20450" y="24160"/>
                </a:lnTo>
                <a:lnTo>
                  <a:pt x="20460" y="24160"/>
                </a:lnTo>
                <a:lnTo>
                  <a:pt x="20460" y="24170"/>
                </a:lnTo>
                <a:lnTo>
                  <a:pt x="20470" y="24170"/>
                </a:lnTo>
                <a:lnTo>
                  <a:pt x="20470" y="24180"/>
                </a:lnTo>
                <a:lnTo>
                  <a:pt x="20460" y="24180"/>
                </a:lnTo>
                <a:lnTo>
                  <a:pt x="20460" y="24210"/>
                </a:lnTo>
                <a:lnTo>
                  <a:pt x="20450" y="24210"/>
                </a:lnTo>
                <a:lnTo>
                  <a:pt x="20440" y="24210"/>
                </a:lnTo>
                <a:lnTo>
                  <a:pt x="20440" y="24220"/>
                </a:lnTo>
                <a:lnTo>
                  <a:pt x="20430" y="24220"/>
                </a:lnTo>
                <a:lnTo>
                  <a:pt x="20430" y="24230"/>
                </a:lnTo>
                <a:lnTo>
                  <a:pt x="20420" y="24230"/>
                </a:lnTo>
                <a:lnTo>
                  <a:pt x="20410" y="24230"/>
                </a:lnTo>
                <a:lnTo>
                  <a:pt x="20410" y="24240"/>
                </a:lnTo>
                <a:lnTo>
                  <a:pt x="20400" y="24240"/>
                </a:lnTo>
                <a:lnTo>
                  <a:pt x="20400" y="24250"/>
                </a:lnTo>
                <a:lnTo>
                  <a:pt x="20390" y="24250"/>
                </a:lnTo>
                <a:lnTo>
                  <a:pt x="20390" y="24240"/>
                </a:lnTo>
                <a:lnTo>
                  <a:pt x="20390" y="24250"/>
                </a:lnTo>
                <a:lnTo>
                  <a:pt x="20380" y="24250"/>
                </a:lnTo>
                <a:lnTo>
                  <a:pt x="20380" y="24260"/>
                </a:lnTo>
                <a:lnTo>
                  <a:pt x="20370" y="24260"/>
                </a:lnTo>
                <a:lnTo>
                  <a:pt x="20360" y="24260"/>
                </a:lnTo>
                <a:lnTo>
                  <a:pt x="20360" y="24270"/>
                </a:lnTo>
                <a:lnTo>
                  <a:pt x="20360" y="24280"/>
                </a:lnTo>
                <a:lnTo>
                  <a:pt x="20370" y="24280"/>
                </a:lnTo>
                <a:lnTo>
                  <a:pt x="20380" y="24280"/>
                </a:lnTo>
                <a:lnTo>
                  <a:pt x="20380" y="24270"/>
                </a:lnTo>
                <a:lnTo>
                  <a:pt x="20390" y="24270"/>
                </a:lnTo>
                <a:lnTo>
                  <a:pt x="20390" y="24260"/>
                </a:lnTo>
                <a:lnTo>
                  <a:pt x="20400" y="24260"/>
                </a:lnTo>
                <a:lnTo>
                  <a:pt x="20440" y="24260"/>
                </a:lnTo>
                <a:lnTo>
                  <a:pt x="20450" y="24260"/>
                </a:lnTo>
                <a:lnTo>
                  <a:pt x="20450" y="24270"/>
                </a:lnTo>
                <a:lnTo>
                  <a:pt x="20460" y="24270"/>
                </a:lnTo>
                <a:lnTo>
                  <a:pt x="20460" y="24280"/>
                </a:lnTo>
                <a:lnTo>
                  <a:pt x="20460" y="24290"/>
                </a:lnTo>
                <a:lnTo>
                  <a:pt x="20470" y="24290"/>
                </a:lnTo>
                <a:lnTo>
                  <a:pt x="20470" y="24300"/>
                </a:lnTo>
                <a:lnTo>
                  <a:pt x="20480" y="24300"/>
                </a:lnTo>
                <a:lnTo>
                  <a:pt x="20480" y="24310"/>
                </a:lnTo>
                <a:lnTo>
                  <a:pt x="20490" y="24310"/>
                </a:lnTo>
                <a:lnTo>
                  <a:pt x="20490" y="24320"/>
                </a:lnTo>
                <a:lnTo>
                  <a:pt x="20500" y="24320"/>
                </a:lnTo>
                <a:lnTo>
                  <a:pt x="20500" y="24330"/>
                </a:lnTo>
                <a:lnTo>
                  <a:pt x="20510" y="24330"/>
                </a:lnTo>
                <a:lnTo>
                  <a:pt x="20520" y="24330"/>
                </a:lnTo>
                <a:lnTo>
                  <a:pt x="20520" y="24340"/>
                </a:lnTo>
                <a:lnTo>
                  <a:pt x="20530" y="24340"/>
                </a:lnTo>
                <a:lnTo>
                  <a:pt x="20540" y="24340"/>
                </a:lnTo>
                <a:lnTo>
                  <a:pt x="20540" y="24350"/>
                </a:lnTo>
                <a:lnTo>
                  <a:pt x="20550" y="24350"/>
                </a:lnTo>
                <a:lnTo>
                  <a:pt x="20560" y="24350"/>
                </a:lnTo>
                <a:lnTo>
                  <a:pt x="20560" y="24340"/>
                </a:lnTo>
                <a:lnTo>
                  <a:pt x="20570" y="24340"/>
                </a:lnTo>
                <a:lnTo>
                  <a:pt x="20590" y="24340"/>
                </a:lnTo>
                <a:lnTo>
                  <a:pt x="20610" y="24340"/>
                </a:lnTo>
                <a:lnTo>
                  <a:pt x="20610" y="24350"/>
                </a:lnTo>
                <a:lnTo>
                  <a:pt x="20620" y="24350"/>
                </a:lnTo>
                <a:lnTo>
                  <a:pt x="20630" y="24350"/>
                </a:lnTo>
                <a:lnTo>
                  <a:pt x="20630" y="24360"/>
                </a:lnTo>
                <a:lnTo>
                  <a:pt x="20640" y="24360"/>
                </a:lnTo>
                <a:lnTo>
                  <a:pt x="20640" y="24380"/>
                </a:lnTo>
                <a:lnTo>
                  <a:pt x="20640" y="24390"/>
                </a:lnTo>
                <a:lnTo>
                  <a:pt x="20630" y="24390"/>
                </a:lnTo>
                <a:lnTo>
                  <a:pt x="20630" y="24400"/>
                </a:lnTo>
                <a:lnTo>
                  <a:pt x="20620" y="24400"/>
                </a:lnTo>
                <a:lnTo>
                  <a:pt x="20610" y="24400"/>
                </a:lnTo>
                <a:lnTo>
                  <a:pt x="20600" y="24400"/>
                </a:lnTo>
                <a:lnTo>
                  <a:pt x="20600" y="24410"/>
                </a:lnTo>
                <a:lnTo>
                  <a:pt x="20590" y="24410"/>
                </a:lnTo>
                <a:lnTo>
                  <a:pt x="20590" y="24420"/>
                </a:lnTo>
                <a:lnTo>
                  <a:pt x="20580" y="24420"/>
                </a:lnTo>
                <a:lnTo>
                  <a:pt x="20580" y="24410"/>
                </a:lnTo>
                <a:lnTo>
                  <a:pt x="20570" y="24410"/>
                </a:lnTo>
                <a:lnTo>
                  <a:pt x="20570" y="24420"/>
                </a:lnTo>
                <a:lnTo>
                  <a:pt x="20570" y="24410"/>
                </a:lnTo>
                <a:lnTo>
                  <a:pt x="20550" y="24410"/>
                </a:lnTo>
                <a:lnTo>
                  <a:pt x="20550" y="24420"/>
                </a:lnTo>
                <a:lnTo>
                  <a:pt x="20540" y="24420"/>
                </a:lnTo>
                <a:lnTo>
                  <a:pt x="20540" y="24410"/>
                </a:lnTo>
                <a:lnTo>
                  <a:pt x="20510" y="24410"/>
                </a:lnTo>
                <a:lnTo>
                  <a:pt x="20510" y="24400"/>
                </a:lnTo>
                <a:lnTo>
                  <a:pt x="20500" y="24400"/>
                </a:lnTo>
                <a:lnTo>
                  <a:pt x="20500" y="24410"/>
                </a:lnTo>
                <a:lnTo>
                  <a:pt x="20490" y="24410"/>
                </a:lnTo>
                <a:lnTo>
                  <a:pt x="20490" y="24400"/>
                </a:lnTo>
                <a:lnTo>
                  <a:pt x="20460" y="24400"/>
                </a:lnTo>
                <a:lnTo>
                  <a:pt x="20450" y="24400"/>
                </a:lnTo>
                <a:lnTo>
                  <a:pt x="20430" y="24400"/>
                </a:lnTo>
                <a:lnTo>
                  <a:pt x="20430" y="24390"/>
                </a:lnTo>
                <a:lnTo>
                  <a:pt x="20420" y="24390"/>
                </a:lnTo>
                <a:lnTo>
                  <a:pt x="20400" y="24390"/>
                </a:lnTo>
                <a:lnTo>
                  <a:pt x="20400" y="24380"/>
                </a:lnTo>
                <a:lnTo>
                  <a:pt x="20380" y="24380"/>
                </a:lnTo>
                <a:lnTo>
                  <a:pt x="20370" y="24380"/>
                </a:lnTo>
                <a:lnTo>
                  <a:pt x="20370" y="24370"/>
                </a:lnTo>
                <a:lnTo>
                  <a:pt x="20350" y="24370"/>
                </a:lnTo>
                <a:lnTo>
                  <a:pt x="20320" y="24370"/>
                </a:lnTo>
                <a:lnTo>
                  <a:pt x="20320" y="24360"/>
                </a:lnTo>
                <a:lnTo>
                  <a:pt x="20310" y="24360"/>
                </a:lnTo>
                <a:lnTo>
                  <a:pt x="20290" y="24360"/>
                </a:lnTo>
                <a:lnTo>
                  <a:pt x="20290" y="24350"/>
                </a:lnTo>
                <a:lnTo>
                  <a:pt x="20280" y="24350"/>
                </a:lnTo>
                <a:lnTo>
                  <a:pt x="20280" y="24340"/>
                </a:lnTo>
                <a:lnTo>
                  <a:pt x="20260" y="24340"/>
                </a:lnTo>
                <a:lnTo>
                  <a:pt x="20260" y="24330"/>
                </a:lnTo>
                <a:lnTo>
                  <a:pt x="20250" y="24330"/>
                </a:lnTo>
                <a:lnTo>
                  <a:pt x="20210" y="24330"/>
                </a:lnTo>
                <a:lnTo>
                  <a:pt x="20210" y="24320"/>
                </a:lnTo>
                <a:lnTo>
                  <a:pt x="20200" y="24320"/>
                </a:lnTo>
                <a:lnTo>
                  <a:pt x="20190" y="24320"/>
                </a:lnTo>
                <a:lnTo>
                  <a:pt x="20190" y="24310"/>
                </a:lnTo>
                <a:lnTo>
                  <a:pt x="20170" y="24310"/>
                </a:lnTo>
                <a:lnTo>
                  <a:pt x="20160" y="24310"/>
                </a:lnTo>
                <a:lnTo>
                  <a:pt x="20160" y="24300"/>
                </a:lnTo>
                <a:lnTo>
                  <a:pt x="20150" y="24300"/>
                </a:lnTo>
                <a:lnTo>
                  <a:pt x="20120" y="24300"/>
                </a:lnTo>
                <a:lnTo>
                  <a:pt x="20120" y="24290"/>
                </a:lnTo>
                <a:lnTo>
                  <a:pt x="20060" y="24290"/>
                </a:lnTo>
                <a:lnTo>
                  <a:pt x="20040" y="24290"/>
                </a:lnTo>
                <a:lnTo>
                  <a:pt x="20040" y="24280"/>
                </a:lnTo>
                <a:lnTo>
                  <a:pt x="20010" y="24280"/>
                </a:lnTo>
                <a:lnTo>
                  <a:pt x="19970" y="24280"/>
                </a:lnTo>
                <a:lnTo>
                  <a:pt x="19970" y="24270"/>
                </a:lnTo>
                <a:lnTo>
                  <a:pt x="19940" y="24270"/>
                </a:lnTo>
                <a:lnTo>
                  <a:pt x="19940" y="24280"/>
                </a:lnTo>
                <a:lnTo>
                  <a:pt x="19920" y="24280"/>
                </a:lnTo>
                <a:lnTo>
                  <a:pt x="19910" y="24280"/>
                </a:lnTo>
                <a:lnTo>
                  <a:pt x="19910" y="24290"/>
                </a:lnTo>
                <a:lnTo>
                  <a:pt x="19900" y="24290"/>
                </a:lnTo>
                <a:lnTo>
                  <a:pt x="19890" y="24290"/>
                </a:lnTo>
                <a:lnTo>
                  <a:pt x="19890" y="24300"/>
                </a:lnTo>
                <a:lnTo>
                  <a:pt x="19880" y="24300"/>
                </a:lnTo>
                <a:lnTo>
                  <a:pt x="19870" y="24300"/>
                </a:lnTo>
                <a:lnTo>
                  <a:pt x="19870" y="24310"/>
                </a:lnTo>
                <a:lnTo>
                  <a:pt x="19860" y="24310"/>
                </a:lnTo>
                <a:lnTo>
                  <a:pt x="19860" y="24320"/>
                </a:lnTo>
                <a:lnTo>
                  <a:pt x="19850" y="24320"/>
                </a:lnTo>
                <a:lnTo>
                  <a:pt x="19820" y="24320"/>
                </a:lnTo>
                <a:lnTo>
                  <a:pt x="19800" y="24320"/>
                </a:lnTo>
                <a:lnTo>
                  <a:pt x="19800" y="24310"/>
                </a:lnTo>
                <a:lnTo>
                  <a:pt x="19780" y="24310"/>
                </a:lnTo>
                <a:lnTo>
                  <a:pt x="19780" y="24330"/>
                </a:lnTo>
                <a:lnTo>
                  <a:pt x="19770" y="24330"/>
                </a:lnTo>
                <a:lnTo>
                  <a:pt x="19770" y="24340"/>
                </a:lnTo>
                <a:lnTo>
                  <a:pt x="19760" y="24340"/>
                </a:lnTo>
                <a:lnTo>
                  <a:pt x="19760" y="24330"/>
                </a:lnTo>
                <a:lnTo>
                  <a:pt x="19750" y="24330"/>
                </a:lnTo>
                <a:lnTo>
                  <a:pt x="19750" y="24320"/>
                </a:lnTo>
                <a:lnTo>
                  <a:pt x="19740" y="24320"/>
                </a:lnTo>
                <a:lnTo>
                  <a:pt x="19740" y="24300"/>
                </a:lnTo>
                <a:lnTo>
                  <a:pt x="19750" y="24300"/>
                </a:lnTo>
                <a:lnTo>
                  <a:pt x="19750" y="24280"/>
                </a:lnTo>
                <a:lnTo>
                  <a:pt x="19740" y="24280"/>
                </a:lnTo>
                <a:lnTo>
                  <a:pt x="19730" y="24280"/>
                </a:lnTo>
                <a:lnTo>
                  <a:pt x="19730" y="24270"/>
                </a:lnTo>
                <a:lnTo>
                  <a:pt x="19720" y="24270"/>
                </a:lnTo>
                <a:lnTo>
                  <a:pt x="19720" y="24280"/>
                </a:lnTo>
                <a:lnTo>
                  <a:pt x="19650" y="24280"/>
                </a:lnTo>
                <a:lnTo>
                  <a:pt x="19650" y="24270"/>
                </a:lnTo>
                <a:lnTo>
                  <a:pt x="19600" y="24270"/>
                </a:lnTo>
                <a:lnTo>
                  <a:pt x="19600" y="24260"/>
                </a:lnTo>
                <a:lnTo>
                  <a:pt x="19580" y="24260"/>
                </a:lnTo>
                <a:lnTo>
                  <a:pt x="19580" y="24270"/>
                </a:lnTo>
                <a:lnTo>
                  <a:pt x="19570" y="24270"/>
                </a:lnTo>
                <a:lnTo>
                  <a:pt x="19560" y="24270"/>
                </a:lnTo>
                <a:lnTo>
                  <a:pt x="19560" y="24280"/>
                </a:lnTo>
                <a:lnTo>
                  <a:pt x="19530" y="24280"/>
                </a:lnTo>
                <a:lnTo>
                  <a:pt x="19520" y="24280"/>
                </a:lnTo>
                <a:lnTo>
                  <a:pt x="19520" y="24290"/>
                </a:lnTo>
                <a:lnTo>
                  <a:pt x="19510" y="24290"/>
                </a:lnTo>
                <a:lnTo>
                  <a:pt x="19510" y="24300"/>
                </a:lnTo>
                <a:lnTo>
                  <a:pt x="19500" y="24300"/>
                </a:lnTo>
                <a:lnTo>
                  <a:pt x="19500" y="24310"/>
                </a:lnTo>
                <a:lnTo>
                  <a:pt x="19500" y="24320"/>
                </a:lnTo>
                <a:lnTo>
                  <a:pt x="19490" y="24320"/>
                </a:lnTo>
                <a:lnTo>
                  <a:pt x="19480" y="24320"/>
                </a:lnTo>
                <a:lnTo>
                  <a:pt x="19480" y="24310"/>
                </a:lnTo>
                <a:lnTo>
                  <a:pt x="19470" y="24310"/>
                </a:lnTo>
                <a:lnTo>
                  <a:pt x="19470" y="24300"/>
                </a:lnTo>
                <a:lnTo>
                  <a:pt x="19460" y="24300"/>
                </a:lnTo>
                <a:lnTo>
                  <a:pt x="19450" y="24300"/>
                </a:lnTo>
                <a:lnTo>
                  <a:pt x="19450" y="24290"/>
                </a:lnTo>
                <a:lnTo>
                  <a:pt x="19420" y="24290"/>
                </a:lnTo>
                <a:lnTo>
                  <a:pt x="19420" y="24300"/>
                </a:lnTo>
                <a:lnTo>
                  <a:pt x="19390" y="24300"/>
                </a:lnTo>
                <a:lnTo>
                  <a:pt x="19390" y="24290"/>
                </a:lnTo>
                <a:lnTo>
                  <a:pt x="19380" y="24290"/>
                </a:lnTo>
                <a:lnTo>
                  <a:pt x="19380" y="24280"/>
                </a:lnTo>
                <a:lnTo>
                  <a:pt x="19370" y="24280"/>
                </a:lnTo>
                <a:lnTo>
                  <a:pt x="19360" y="24280"/>
                </a:lnTo>
                <a:lnTo>
                  <a:pt x="19360" y="24270"/>
                </a:lnTo>
                <a:lnTo>
                  <a:pt x="19350" y="24270"/>
                </a:lnTo>
                <a:lnTo>
                  <a:pt x="19350" y="24260"/>
                </a:lnTo>
                <a:lnTo>
                  <a:pt x="19340" y="24260"/>
                </a:lnTo>
                <a:lnTo>
                  <a:pt x="19310" y="24260"/>
                </a:lnTo>
                <a:lnTo>
                  <a:pt x="19260" y="24260"/>
                </a:lnTo>
                <a:lnTo>
                  <a:pt x="19260" y="24250"/>
                </a:lnTo>
                <a:lnTo>
                  <a:pt x="19250" y="24250"/>
                </a:lnTo>
                <a:lnTo>
                  <a:pt x="19240" y="24250"/>
                </a:lnTo>
                <a:lnTo>
                  <a:pt x="19240" y="24240"/>
                </a:lnTo>
                <a:lnTo>
                  <a:pt x="19220" y="24240"/>
                </a:lnTo>
                <a:lnTo>
                  <a:pt x="19210" y="24240"/>
                </a:lnTo>
                <a:lnTo>
                  <a:pt x="19210" y="24230"/>
                </a:lnTo>
                <a:lnTo>
                  <a:pt x="19200" y="24230"/>
                </a:lnTo>
                <a:lnTo>
                  <a:pt x="19190" y="24230"/>
                </a:lnTo>
                <a:lnTo>
                  <a:pt x="19170" y="24230"/>
                </a:lnTo>
                <a:lnTo>
                  <a:pt x="19170" y="24220"/>
                </a:lnTo>
                <a:lnTo>
                  <a:pt x="19160" y="24220"/>
                </a:lnTo>
                <a:lnTo>
                  <a:pt x="19160" y="24210"/>
                </a:lnTo>
                <a:lnTo>
                  <a:pt x="19160" y="24220"/>
                </a:lnTo>
                <a:lnTo>
                  <a:pt x="19150" y="24220"/>
                </a:lnTo>
                <a:lnTo>
                  <a:pt x="19070" y="24220"/>
                </a:lnTo>
                <a:lnTo>
                  <a:pt x="19050" y="24220"/>
                </a:lnTo>
                <a:lnTo>
                  <a:pt x="19050" y="24210"/>
                </a:lnTo>
                <a:lnTo>
                  <a:pt x="19030" y="24210"/>
                </a:lnTo>
                <a:lnTo>
                  <a:pt x="19010" y="24210"/>
                </a:lnTo>
                <a:lnTo>
                  <a:pt x="19010" y="24200"/>
                </a:lnTo>
                <a:lnTo>
                  <a:pt x="19000" y="24200"/>
                </a:lnTo>
                <a:lnTo>
                  <a:pt x="18990" y="24200"/>
                </a:lnTo>
                <a:lnTo>
                  <a:pt x="18980" y="24200"/>
                </a:lnTo>
                <a:lnTo>
                  <a:pt x="18980" y="24190"/>
                </a:lnTo>
                <a:lnTo>
                  <a:pt x="18980" y="24180"/>
                </a:lnTo>
                <a:lnTo>
                  <a:pt x="18970" y="24180"/>
                </a:lnTo>
                <a:lnTo>
                  <a:pt x="18970" y="24170"/>
                </a:lnTo>
                <a:lnTo>
                  <a:pt x="18960" y="24170"/>
                </a:lnTo>
                <a:lnTo>
                  <a:pt x="18960" y="24150"/>
                </a:lnTo>
                <a:lnTo>
                  <a:pt x="18950" y="24150"/>
                </a:lnTo>
                <a:lnTo>
                  <a:pt x="18950" y="24140"/>
                </a:lnTo>
                <a:lnTo>
                  <a:pt x="18950" y="24120"/>
                </a:lnTo>
                <a:lnTo>
                  <a:pt x="18950" y="24110"/>
                </a:lnTo>
                <a:lnTo>
                  <a:pt x="18940" y="24110"/>
                </a:lnTo>
                <a:lnTo>
                  <a:pt x="18940" y="24100"/>
                </a:lnTo>
                <a:lnTo>
                  <a:pt x="18930" y="24100"/>
                </a:lnTo>
                <a:lnTo>
                  <a:pt x="18930" y="24080"/>
                </a:lnTo>
                <a:lnTo>
                  <a:pt x="18930" y="24070"/>
                </a:lnTo>
                <a:lnTo>
                  <a:pt x="18940" y="24070"/>
                </a:lnTo>
                <a:lnTo>
                  <a:pt x="18940" y="24060"/>
                </a:lnTo>
                <a:lnTo>
                  <a:pt x="18950" y="24060"/>
                </a:lnTo>
                <a:lnTo>
                  <a:pt x="18950" y="24050"/>
                </a:lnTo>
                <a:lnTo>
                  <a:pt x="18960" y="24050"/>
                </a:lnTo>
                <a:lnTo>
                  <a:pt x="18960" y="24040"/>
                </a:lnTo>
                <a:lnTo>
                  <a:pt x="18970" y="24040"/>
                </a:lnTo>
                <a:lnTo>
                  <a:pt x="18990" y="24040"/>
                </a:lnTo>
                <a:lnTo>
                  <a:pt x="18990" y="24030"/>
                </a:lnTo>
                <a:lnTo>
                  <a:pt x="19000" y="24030"/>
                </a:lnTo>
                <a:lnTo>
                  <a:pt x="19010" y="24030"/>
                </a:lnTo>
                <a:lnTo>
                  <a:pt x="19010" y="24020"/>
                </a:lnTo>
                <a:lnTo>
                  <a:pt x="19020" y="24020"/>
                </a:lnTo>
                <a:lnTo>
                  <a:pt x="19020" y="24010"/>
                </a:lnTo>
                <a:lnTo>
                  <a:pt x="19030" y="24010"/>
                </a:lnTo>
                <a:lnTo>
                  <a:pt x="19060" y="24010"/>
                </a:lnTo>
                <a:lnTo>
                  <a:pt x="19060" y="24000"/>
                </a:lnTo>
                <a:lnTo>
                  <a:pt x="19050" y="24000"/>
                </a:lnTo>
                <a:lnTo>
                  <a:pt x="19040" y="24000"/>
                </a:lnTo>
                <a:lnTo>
                  <a:pt x="19040" y="23990"/>
                </a:lnTo>
                <a:lnTo>
                  <a:pt x="19040" y="23980"/>
                </a:lnTo>
                <a:lnTo>
                  <a:pt x="19040" y="23970"/>
                </a:lnTo>
                <a:lnTo>
                  <a:pt x="19040" y="23950"/>
                </a:lnTo>
                <a:lnTo>
                  <a:pt x="19040" y="23960"/>
                </a:lnTo>
                <a:lnTo>
                  <a:pt x="19030" y="23960"/>
                </a:lnTo>
                <a:lnTo>
                  <a:pt x="19030" y="23970"/>
                </a:lnTo>
                <a:lnTo>
                  <a:pt x="19020" y="23970"/>
                </a:lnTo>
                <a:lnTo>
                  <a:pt x="19020" y="23980"/>
                </a:lnTo>
                <a:lnTo>
                  <a:pt x="19010" y="23980"/>
                </a:lnTo>
                <a:lnTo>
                  <a:pt x="19010" y="23990"/>
                </a:lnTo>
                <a:lnTo>
                  <a:pt x="19010" y="24000"/>
                </a:lnTo>
                <a:lnTo>
                  <a:pt x="19000" y="24000"/>
                </a:lnTo>
                <a:lnTo>
                  <a:pt x="18990" y="24000"/>
                </a:lnTo>
                <a:lnTo>
                  <a:pt x="18990" y="24010"/>
                </a:lnTo>
                <a:lnTo>
                  <a:pt x="18980" y="24010"/>
                </a:lnTo>
                <a:lnTo>
                  <a:pt x="18980" y="24020"/>
                </a:lnTo>
                <a:lnTo>
                  <a:pt x="18960" y="24020"/>
                </a:lnTo>
                <a:lnTo>
                  <a:pt x="18950" y="24020"/>
                </a:lnTo>
                <a:lnTo>
                  <a:pt x="18950" y="24030"/>
                </a:lnTo>
                <a:lnTo>
                  <a:pt x="18940" y="24030"/>
                </a:lnTo>
                <a:lnTo>
                  <a:pt x="18940" y="24040"/>
                </a:lnTo>
                <a:lnTo>
                  <a:pt x="18930" y="24040"/>
                </a:lnTo>
                <a:lnTo>
                  <a:pt x="18930" y="24050"/>
                </a:lnTo>
                <a:lnTo>
                  <a:pt x="18930" y="24060"/>
                </a:lnTo>
                <a:lnTo>
                  <a:pt x="18920" y="24060"/>
                </a:lnTo>
                <a:lnTo>
                  <a:pt x="18920" y="24070"/>
                </a:lnTo>
                <a:lnTo>
                  <a:pt x="18920" y="24080"/>
                </a:lnTo>
                <a:lnTo>
                  <a:pt x="18900" y="24080"/>
                </a:lnTo>
                <a:lnTo>
                  <a:pt x="18890" y="24080"/>
                </a:lnTo>
                <a:lnTo>
                  <a:pt x="18890" y="24070"/>
                </a:lnTo>
                <a:lnTo>
                  <a:pt x="18890" y="24060"/>
                </a:lnTo>
                <a:lnTo>
                  <a:pt x="18880" y="24060"/>
                </a:lnTo>
                <a:lnTo>
                  <a:pt x="18880" y="24050"/>
                </a:lnTo>
                <a:lnTo>
                  <a:pt x="18870" y="24050"/>
                </a:lnTo>
                <a:lnTo>
                  <a:pt x="18870" y="24040"/>
                </a:lnTo>
                <a:lnTo>
                  <a:pt x="18860" y="24040"/>
                </a:lnTo>
                <a:lnTo>
                  <a:pt x="18860" y="24030"/>
                </a:lnTo>
                <a:lnTo>
                  <a:pt x="18850" y="24030"/>
                </a:lnTo>
                <a:lnTo>
                  <a:pt x="18850" y="24020"/>
                </a:lnTo>
                <a:lnTo>
                  <a:pt x="18840" y="24020"/>
                </a:lnTo>
                <a:lnTo>
                  <a:pt x="18840" y="24010"/>
                </a:lnTo>
                <a:lnTo>
                  <a:pt x="18830" y="24010"/>
                </a:lnTo>
                <a:lnTo>
                  <a:pt x="18830" y="24000"/>
                </a:lnTo>
                <a:lnTo>
                  <a:pt x="18820" y="24000"/>
                </a:lnTo>
                <a:lnTo>
                  <a:pt x="18820" y="23990"/>
                </a:lnTo>
                <a:lnTo>
                  <a:pt x="18810" y="23990"/>
                </a:lnTo>
                <a:lnTo>
                  <a:pt x="18810" y="23980"/>
                </a:lnTo>
                <a:lnTo>
                  <a:pt x="18800" y="23980"/>
                </a:lnTo>
                <a:lnTo>
                  <a:pt x="18800" y="23990"/>
                </a:lnTo>
                <a:lnTo>
                  <a:pt x="18800" y="23980"/>
                </a:lnTo>
                <a:lnTo>
                  <a:pt x="18790" y="23980"/>
                </a:lnTo>
                <a:lnTo>
                  <a:pt x="18780" y="23980"/>
                </a:lnTo>
                <a:lnTo>
                  <a:pt x="18780" y="23970"/>
                </a:lnTo>
                <a:lnTo>
                  <a:pt x="18770" y="23970"/>
                </a:lnTo>
                <a:lnTo>
                  <a:pt x="18720" y="23970"/>
                </a:lnTo>
                <a:lnTo>
                  <a:pt x="18710" y="23970"/>
                </a:lnTo>
                <a:lnTo>
                  <a:pt x="18700" y="23970"/>
                </a:lnTo>
                <a:lnTo>
                  <a:pt x="18690" y="23970"/>
                </a:lnTo>
                <a:lnTo>
                  <a:pt x="18670" y="23970"/>
                </a:lnTo>
                <a:lnTo>
                  <a:pt x="18660" y="23970"/>
                </a:lnTo>
                <a:lnTo>
                  <a:pt x="18660" y="23960"/>
                </a:lnTo>
                <a:lnTo>
                  <a:pt x="18650" y="23960"/>
                </a:lnTo>
                <a:lnTo>
                  <a:pt x="18650" y="23950"/>
                </a:lnTo>
                <a:lnTo>
                  <a:pt x="18650" y="23940"/>
                </a:lnTo>
                <a:lnTo>
                  <a:pt x="18640" y="23940"/>
                </a:lnTo>
                <a:lnTo>
                  <a:pt x="18640" y="23920"/>
                </a:lnTo>
                <a:lnTo>
                  <a:pt x="18650" y="23920"/>
                </a:lnTo>
                <a:lnTo>
                  <a:pt x="18650" y="23880"/>
                </a:lnTo>
                <a:lnTo>
                  <a:pt x="18650" y="23860"/>
                </a:lnTo>
                <a:lnTo>
                  <a:pt x="18650" y="23850"/>
                </a:lnTo>
                <a:lnTo>
                  <a:pt x="18640" y="23850"/>
                </a:lnTo>
                <a:lnTo>
                  <a:pt x="18640" y="23830"/>
                </a:lnTo>
                <a:lnTo>
                  <a:pt x="18650" y="23830"/>
                </a:lnTo>
                <a:lnTo>
                  <a:pt x="18650" y="23820"/>
                </a:lnTo>
                <a:lnTo>
                  <a:pt x="18650" y="23810"/>
                </a:lnTo>
                <a:lnTo>
                  <a:pt x="18650" y="23800"/>
                </a:lnTo>
                <a:lnTo>
                  <a:pt x="18650" y="23780"/>
                </a:lnTo>
                <a:lnTo>
                  <a:pt x="18640" y="23780"/>
                </a:lnTo>
                <a:lnTo>
                  <a:pt x="18640" y="23770"/>
                </a:lnTo>
                <a:lnTo>
                  <a:pt x="18640" y="23760"/>
                </a:lnTo>
                <a:lnTo>
                  <a:pt x="18630" y="23760"/>
                </a:lnTo>
                <a:lnTo>
                  <a:pt x="18630" y="23750"/>
                </a:lnTo>
                <a:lnTo>
                  <a:pt x="18630" y="23740"/>
                </a:lnTo>
                <a:lnTo>
                  <a:pt x="18620" y="23740"/>
                </a:lnTo>
                <a:lnTo>
                  <a:pt x="18620" y="23730"/>
                </a:lnTo>
                <a:lnTo>
                  <a:pt x="18610" y="23730"/>
                </a:lnTo>
                <a:lnTo>
                  <a:pt x="18610" y="23720"/>
                </a:lnTo>
                <a:lnTo>
                  <a:pt x="18600" y="23720"/>
                </a:lnTo>
                <a:lnTo>
                  <a:pt x="18600" y="23710"/>
                </a:lnTo>
                <a:lnTo>
                  <a:pt x="18600" y="23700"/>
                </a:lnTo>
                <a:lnTo>
                  <a:pt x="18590" y="23700"/>
                </a:lnTo>
                <a:lnTo>
                  <a:pt x="18590" y="23680"/>
                </a:lnTo>
                <a:lnTo>
                  <a:pt x="18580" y="23680"/>
                </a:lnTo>
                <a:lnTo>
                  <a:pt x="18580" y="23670"/>
                </a:lnTo>
                <a:lnTo>
                  <a:pt x="18580" y="23650"/>
                </a:lnTo>
                <a:lnTo>
                  <a:pt x="18590" y="23650"/>
                </a:lnTo>
                <a:lnTo>
                  <a:pt x="18590" y="23640"/>
                </a:lnTo>
                <a:lnTo>
                  <a:pt x="18600" y="23640"/>
                </a:lnTo>
                <a:lnTo>
                  <a:pt x="18610" y="23640"/>
                </a:lnTo>
                <a:lnTo>
                  <a:pt x="18610" y="23630"/>
                </a:lnTo>
                <a:lnTo>
                  <a:pt x="18610" y="23620"/>
                </a:lnTo>
                <a:lnTo>
                  <a:pt x="18620" y="23620"/>
                </a:lnTo>
                <a:lnTo>
                  <a:pt x="18620" y="23600"/>
                </a:lnTo>
                <a:lnTo>
                  <a:pt x="18620" y="23590"/>
                </a:lnTo>
                <a:lnTo>
                  <a:pt x="18610" y="23590"/>
                </a:lnTo>
                <a:lnTo>
                  <a:pt x="18610" y="23600"/>
                </a:lnTo>
                <a:lnTo>
                  <a:pt x="18610" y="23610"/>
                </a:lnTo>
                <a:lnTo>
                  <a:pt x="18610" y="23620"/>
                </a:lnTo>
                <a:lnTo>
                  <a:pt x="18590" y="23620"/>
                </a:lnTo>
                <a:lnTo>
                  <a:pt x="18590" y="23630"/>
                </a:lnTo>
                <a:lnTo>
                  <a:pt x="18580" y="23630"/>
                </a:lnTo>
                <a:lnTo>
                  <a:pt x="18580" y="23640"/>
                </a:lnTo>
                <a:lnTo>
                  <a:pt x="18580" y="23650"/>
                </a:lnTo>
                <a:lnTo>
                  <a:pt x="18570" y="23650"/>
                </a:lnTo>
                <a:lnTo>
                  <a:pt x="18570" y="23660"/>
                </a:lnTo>
                <a:lnTo>
                  <a:pt x="18570" y="23670"/>
                </a:lnTo>
                <a:lnTo>
                  <a:pt x="18560" y="23670"/>
                </a:lnTo>
                <a:lnTo>
                  <a:pt x="18560" y="23680"/>
                </a:lnTo>
                <a:lnTo>
                  <a:pt x="18570" y="23680"/>
                </a:lnTo>
                <a:lnTo>
                  <a:pt x="18570" y="23700"/>
                </a:lnTo>
                <a:lnTo>
                  <a:pt x="18570" y="23710"/>
                </a:lnTo>
                <a:lnTo>
                  <a:pt x="18580" y="23710"/>
                </a:lnTo>
                <a:lnTo>
                  <a:pt x="18580" y="23720"/>
                </a:lnTo>
                <a:lnTo>
                  <a:pt x="18580" y="23730"/>
                </a:lnTo>
                <a:lnTo>
                  <a:pt x="18580" y="23740"/>
                </a:lnTo>
                <a:lnTo>
                  <a:pt x="18590" y="23740"/>
                </a:lnTo>
                <a:lnTo>
                  <a:pt x="18600" y="23740"/>
                </a:lnTo>
                <a:lnTo>
                  <a:pt x="18600" y="23750"/>
                </a:lnTo>
                <a:lnTo>
                  <a:pt x="18610" y="23750"/>
                </a:lnTo>
                <a:lnTo>
                  <a:pt x="18610" y="23760"/>
                </a:lnTo>
                <a:lnTo>
                  <a:pt x="18620" y="23760"/>
                </a:lnTo>
                <a:lnTo>
                  <a:pt x="18620" y="23770"/>
                </a:lnTo>
                <a:lnTo>
                  <a:pt x="18630" y="23770"/>
                </a:lnTo>
                <a:lnTo>
                  <a:pt x="18620" y="23770"/>
                </a:lnTo>
                <a:lnTo>
                  <a:pt x="18620" y="23780"/>
                </a:lnTo>
                <a:lnTo>
                  <a:pt x="18620" y="23790"/>
                </a:lnTo>
                <a:lnTo>
                  <a:pt x="18620" y="23800"/>
                </a:lnTo>
                <a:lnTo>
                  <a:pt x="18620" y="23810"/>
                </a:lnTo>
                <a:lnTo>
                  <a:pt x="18610" y="23810"/>
                </a:lnTo>
                <a:lnTo>
                  <a:pt x="18610" y="23800"/>
                </a:lnTo>
                <a:lnTo>
                  <a:pt x="18600" y="23800"/>
                </a:lnTo>
                <a:lnTo>
                  <a:pt x="18580" y="23800"/>
                </a:lnTo>
                <a:lnTo>
                  <a:pt x="18570" y="23800"/>
                </a:lnTo>
                <a:lnTo>
                  <a:pt x="18570" y="23810"/>
                </a:lnTo>
                <a:lnTo>
                  <a:pt x="18560" y="23810"/>
                </a:lnTo>
                <a:lnTo>
                  <a:pt x="18550" y="23810"/>
                </a:lnTo>
                <a:lnTo>
                  <a:pt x="18550" y="23820"/>
                </a:lnTo>
                <a:lnTo>
                  <a:pt x="18520" y="23820"/>
                </a:lnTo>
                <a:lnTo>
                  <a:pt x="18520" y="23760"/>
                </a:lnTo>
                <a:lnTo>
                  <a:pt x="18520" y="23750"/>
                </a:lnTo>
                <a:lnTo>
                  <a:pt x="18510" y="23750"/>
                </a:lnTo>
                <a:lnTo>
                  <a:pt x="18510" y="23770"/>
                </a:lnTo>
                <a:lnTo>
                  <a:pt x="18510" y="23790"/>
                </a:lnTo>
                <a:lnTo>
                  <a:pt x="18510" y="23810"/>
                </a:lnTo>
                <a:lnTo>
                  <a:pt x="18510" y="23820"/>
                </a:lnTo>
                <a:lnTo>
                  <a:pt x="18520" y="23820"/>
                </a:lnTo>
                <a:lnTo>
                  <a:pt x="18520" y="23830"/>
                </a:lnTo>
                <a:lnTo>
                  <a:pt x="18520" y="23840"/>
                </a:lnTo>
                <a:lnTo>
                  <a:pt x="18530" y="23840"/>
                </a:lnTo>
                <a:lnTo>
                  <a:pt x="18540" y="23840"/>
                </a:lnTo>
                <a:lnTo>
                  <a:pt x="18550" y="23840"/>
                </a:lnTo>
                <a:lnTo>
                  <a:pt x="18560" y="23840"/>
                </a:lnTo>
                <a:lnTo>
                  <a:pt x="18570" y="23840"/>
                </a:lnTo>
                <a:lnTo>
                  <a:pt x="18570" y="23830"/>
                </a:lnTo>
                <a:lnTo>
                  <a:pt x="18580" y="23830"/>
                </a:lnTo>
                <a:lnTo>
                  <a:pt x="18590" y="23830"/>
                </a:lnTo>
                <a:lnTo>
                  <a:pt x="18590" y="23820"/>
                </a:lnTo>
                <a:lnTo>
                  <a:pt x="18600" y="23820"/>
                </a:lnTo>
                <a:lnTo>
                  <a:pt x="18600" y="23830"/>
                </a:lnTo>
                <a:lnTo>
                  <a:pt x="18610" y="23830"/>
                </a:lnTo>
                <a:lnTo>
                  <a:pt x="18610" y="23840"/>
                </a:lnTo>
                <a:lnTo>
                  <a:pt x="18610" y="23850"/>
                </a:lnTo>
                <a:lnTo>
                  <a:pt x="18610" y="23860"/>
                </a:lnTo>
                <a:lnTo>
                  <a:pt x="18610" y="23870"/>
                </a:lnTo>
                <a:lnTo>
                  <a:pt x="18610" y="23900"/>
                </a:lnTo>
                <a:lnTo>
                  <a:pt x="18610" y="23920"/>
                </a:lnTo>
                <a:lnTo>
                  <a:pt x="18610" y="23930"/>
                </a:lnTo>
                <a:lnTo>
                  <a:pt x="18610" y="23950"/>
                </a:lnTo>
                <a:lnTo>
                  <a:pt x="18610" y="23960"/>
                </a:lnTo>
                <a:lnTo>
                  <a:pt x="18620" y="23960"/>
                </a:lnTo>
                <a:lnTo>
                  <a:pt x="18620" y="23970"/>
                </a:lnTo>
                <a:lnTo>
                  <a:pt x="18630" y="23970"/>
                </a:lnTo>
                <a:lnTo>
                  <a:pt x="18630" y="23980"/>
                </a:lnTo>
                <a:lnTo>
                  <a:pt x="18640" y="23980"/>
                </a:lnTo>
                <a:lnTo>
                  <a:pt x="18640" y="23990"/>
                </a:lnTo>
                <a:lnTo>
                  <a:pt x="18650" y="23990"/>
                </a:lnTo>
                <a:lnTo>
                  <a:pt x="18660" y="23990"/>
                </a:lnTo>
                <a:lnTo>
                  <a:pt x="18660" y="24000"/>
                </a:lnTo>
                <a:lnTo>
                  <a:pt x="18670" y="24000"/>
                </a:lnTo>
                <a:lnTo>
                  <a:pt x="18690" y="24000"/>
                </a:lnTo>
                <a:lnTo>
                  <a:pt x="18690" y="24010"/>
                </a:lnTo>
                <a:lnTo>
                  <a:pt x="18710" y="24010"/>
                </a:lnTo>
                <a:lnTo>
                  <a:pt x="18730" y="24010"/>
                </a:lnTo>
                <a:lnTo>
                  <a:pt x="18730" y="24020"/>
                </a:lnTo>
                <a:lnTo>
                  <a:pt x="18760" y="24020"/>
                </a:lnTo>
                <a:lnTo>
                  <a:pt x="18760" y="24010"/>
                </a:lnTo>
                <a:lnTo>
                  <a:pt x="18760" y="24020"/>
                </a:lnTo>
                <a:lnTo>
                  <a:pt x="18780" y="24020"/>
                </a:lnTo>
                <a:lnTo>
                  <a:pt x="18800" y="24020"/>
                </a:lnTo>
                <a:lnTo>
                  <a:pt x="18800" y="24030"/>
                </a:lnTo>
                <a:lnTo>
                  <a:pt x="18810" y="24030"/>
                </a:lnTo>
                <a:lnTo>
                  <a:pt x="18820" y="24030"/>
                </a:lnTo>
                <a:lnTo>
                  <a:pt x="18820" y="24040"/>
                </a:lnTo>
                <a:lnTo>
                  <a:pt x="18820" y="24060"/>
                </a:lnTo>
                <a:lnTo>
                  <a:pt x="18830" y="24060"/>
                </a:lnTo>
                <a:lnTo>
                  <a:pt x="18830" y="24070"/>
                </a:lnTo>
                <a:lnTo>
                  <a:pt x="18830" y="24090"/>
                </a:lnTo>
                <a:lnTo>
                  <a:pt x="18840" y="24090"/>
                </a:lnTo>
                <a:lnTo>
                  <a:pt x="18840" y="24100"/>
                </a:lnTo>
                <a:lnTo>
                  <a:pt x="18850" y="24100"/>
                </a:lnTo>
                <a:lnTo>
                  <a:pt x="18850" y="24110"/>
                </a:lnTo>
                <a:lnTo>
                  <a:pt x="18850" y="24120"/>
                </a:lnTo>
                <a:lnTo>
                  <a:pt x="18860" y="24120"/>
                </a:lnTo>
                <a:lnTo>
                  <a:pt x="18860" y="24130"/>
                </a:lnTo>
                <a:lnTo>
                  <a:pt x="18870" y="24130"/>
                </a:lnTo>
                <a:lnTo>
                  <a:pt x="18870" y="24150"/>
                </a:lnTo>
                <a:lnTo>
                  <a:pt x="18870" y="24160"/>
                </a:lnTo>
                <a:lnTo>
                  <a:pt x="18880" y="24160"/>
                </a:lnTo>
                <a:lnTo>
                  <a:pt x="18880" y="24170"/>
                </a:lnTo>
                <a:lnTo>
                  <a:pt x="18880" y="24180"/>
                </a:lnTo>
                <a:lnTo>
                  <a:pt x="18890" y="24180"/>
                </a:lnTo>
                <a:lnTo>
                  <a:pt x="18890" y="24190"/>
                </a:lnTo>
                <a:lnTo>
                  <a:pt x="18890" y="24200"/>
                </a:lnTo>
                <a:lnTo>
                  <a:pt x="18910" y="24200"/>
                </a:lnTo>
                <a:lnTo>
                  <a:pt x="18910" y="24210"/>
                </a:lnTo>
                <a:lnTo>
                  <a:pt x="18940" y="24210"/>
                </a:lnTo>
                <a:lnTo>
                  <a:pt x="18940" y="24220"/>
                </a:lnTo>
                <a:lnTo>
                  <a:pt x="18950" y="24220"/>
                </a:lnTo>
                <a:lnTo>
                  <a:pt x="18950" y="24230"/>
                </a:lnTo>
                <a:lnTo>
                  <a:pt x="18950" y="24240"/>
                </a:lnTo>
                <a:lnTo>
                  <a:pt x="18950" y="24250"/>
                </a:lnTo>
                <a:lnTo>
                  <a:pt x="18950" y="24260"/>
                </a:lnTo>
                <a:lnTo>
                  <a:pt x="18960" y="24260"/>
                </a:lnTo>
                <a:lnTo>
                  <a:pt x="18960" y="24270"/>
                </a:lnTo>
                <a:lnTo>
                  <a:pt x="18970" y="24270"/>
                </a:lnTo>
                <a:lnTo>
                  <a:pt x="18990" y="24270"/>
                </a:lnTo>
                <a:lnTo>
                  <a:pt x="18990" y="24280"/>
                </a:lnTo>
                <a:lnTo>
                  <a:pt x="19000" y="24280"/>
                </a:lnTo>
                <a:lnTo>
                  <a:pt x="19000" y="24290"/>
                </a:lnTo>
                <a:lnTo>
                  <a:pt x="19000" y="24300"/>
                </a:lnTo>
                <a:lnTo>
                  <a:pt x="19000" y="24310"/>
                </a:lnTo>
                <a:lnTo>
                  <a:pt x="19010" y="24310"/>
                </a:lnTo>
                <a:lnTo>
                  <a:pt x="19010" y="24320"/>
                </a:lnTo>
                <a:lnTo>
                  <a:pt x="19010" y="24330"/>
                </a:lnTo>
                <a:lnTo>
                  <a:pt x="19000" y="24330"/>
                </a:lnTo>
                <a:lnTo>
                  <a:pt x="18990" y="24330"/>
                </a:lnTo>
                <a:lnTo>
                  <a:pt x="18990" y="24340"/>
                </a:lnTo>
                <a:lnTo>
                  <a:pt x="18980" y="24340"/>
                </a:lnTo>
                <a:lnTo>
                  <a:pt x="18980" y="24350"/>
                </a:lnTo>
                <a:lnTo>
                  <a:pt x="18980" y="24370"/>
                </a:lnTo>
                <a:lnTo>
                  <a:pt x="18970" y="24370"/>
                </a:lnTo>
                <a:lnTo>
                  <a:pt x="18970" y="24380"/>
                </a:lnTo>
                <a:lnTo>
                  <a:pt x="18970" y="24400"/>
                </a:lnTo>
                <a:lnTo>
                  <a:pt x="18960" y="24400"/>
                </a:lnTo>
                <a:lnTo>
                  <a:pt x="18950" y="24400"/>
                </a:lnTo>
                <a:lnTo>
                  <a:pt x="18940" y="24400"/>
                </a:lnTo>
                <a:lnTo>
                  <a:pt x="18940" y="24390"/>
                </a:lnTo>
                <a:lnTo>
                  <a:pt x="18930" y="24390"/>
                </a:lnTo>
                <a:lnTo>
                  <a:pt x="18930" y="24380"/>
                </a:lnTo>
                <a:lnTo>
                  <a:pt x="18920" y="24380"/>
                </a:lnTo>
                <a:lnTo>
                  <a:pt x="18910" y="24380"/>
                </a:lnTo>
                <a:lnTo>
                  <a:pt x="18910" y="24390"/>
                </a:lnTo>
                <a:lnTo>
                  <a:pt x="18890" y="24390"/>
                </a:lnTo>
                <a:lnTo>
                  <a:pt x="18890" y="24400"/>
                </a:lnTo>
                <a:lnTo>
                  <a:pt x="18870" y="24400"/>
                </a:lnTo>
                <a:lnTo>
                  <a:pt x="18860" y="24400"/>
                </a:lnTo>
                <a:lnTo>
                  <a:pt x="18860" y="24410"/>
                </a:lnTo>
                <a:lnTo>
                  <a:pt x="18860" y="24420"/>
                </a:lnTo>
                <a:lnTo>
                  <a:pt x="18850" y="24420"/>
                </a:lnTo>
                <a:lnTo>
                  <a:pt x="18850" y="24430"/>
                </a:lnTo>
                <a:lnTo>
                  <a:pt x="18850" y="24440"/>
                </a:lnTo>
                <a:lnTo>
                  <a:pt x="18860" y="24440"/>
                </a:lnTo>
                <a:lnTo>
                  <a:pt x="18860" y="24450"/>
                </a:lnTo>
                <a:lnTo>
                  <a:pt x="18860" y="24460"/>
                </a:lnTo>
                <a:lnTo>
                  <a:pt x="18850" y="24460"/>
                </a:lnTo>
                <a:lnTo>
                  <a:pt x="18840" y="24460"/>
                </a:lnTo>
                <a:lnTo>
                  <a:pt x="18830" y="24460"/>
                </a:lnTo>
                <a:lnTo>
                  <a:pt x="18830" y="24470"/>
                </a:lnTo>
                <a:lnTo>
                  <a:pt x="18830" y="24460"/>
                </a:lnTo>
                <a:lnTo>
                  <a:pt x="18820" y="24460"/>
                </a:lnTo>
                <a:lnTo>
                  <a:pt x="18810" y="24460"/>
                </a:lnTo>
                <a:lnTo>
                  <a:pt x="18800" y="24460"/>
                </a:lnTo>
                <a:lnTo>
                  <a:pt x="18800" y="24450"/>
                </a:lnTo>
                <a:lnTo>
                  <a:pt x="18800" y="24440"/>
                </a:lnTo>
                <a:lnTo>
                  <a:pt x="18780" y="24440"/>
                </a:lnTo>
                <a:lnTo>
                  <a:pt x="18780" y="24450"/>
                </a:lnTo>
                <a:lnTo>
                  <a:pt x="18770" y="24450"/>
                </a:lnTo>
                <a:lnTo>
                  <a:pt x="18740" y="24450"/>
                </a:lnTo>
                <a:lnTo>
                  <a:pt x="18740" y="24460"/>
                </a:lnTo>
                <a:lnTo>
                  <a:pt x="18730" y="24460"/>
                </a:lnTo>
                <a:lnTo>
                  <a:pt x="18720" y="24460"/>
                </a:lnTo>
                <a:lnTo>
                  <a:pt x="18720" y="24470"/>
                </a:lnTo>
                <a:lnTo>
                  <a:pt x="18710" y="24470"/>
                </a:lnTo>
                <a:lnTo>
                  <a:pt x="18700" y="24470"/>
                </a:lnTo>
                <a:lnTo>
                  <a:pt x="18700" y="24480"/>
                </a:lnTo>
                <a:lnTo>
                  <a:pt x="18690" y="24480"/>
                </a:lnTo>
                <a:lnTo>
                  <a:pt x="18690" y="24490"/>
                </a:lnTo>
                <a:lnTo>
                  <a:pt x="18680" y="24490"/>
                </a:lnTo>
                <a:lnTo>
                  <a:pt x="18680" y="24500"/>
                </a:lnTo>
                <a:lnTo>
                  <a:pt x="18670" y="24500"/>
                </a:lnTo>
                <a:lnTo>
                  <a:pt x="18670" y="24510"/>
                </a:lnTo>
                <a:lnTo>
                  <a:pt x="18660" y="24510"/>
                </a:lnTo>
                <a:lnTo>
                  <a:pt x="18650" y="24510"/>
                </a:lnTo>
                <a:lnTo>
                  <a:pt x="18650" y="24520"/>
                </a:lnTo>
                <a:lnTo>
                  <a:pt x="18640" y="24520"/>
                </a:lnTo>
                <a:lnTo>
                  <a:pt x="18640" y="24530"/>
                </a:lnTo>
                <a:lnTo>
                  <a:pt x="18630" y="24530"/>
                </a:lnTo>
                <a:lnTo>
                  <a:pt x="18620" y="24530"/>
                </a:lnTo>
                <a:lnTo>
                  <a:pt x="18620" y="24540"/>
                </a:lnTo>
                <a:lnTo>
                  <a:pt x="18620" y="24550"/>
                </a:lnTo>
                <a:lnTo>
                  <a:pt x="18620" y="24560"/>
                </a:lnTo>
                <a:lnTo>
                  <a:pt x="18620" y="24580"/>
                </a:lnTo>
                <a:lnTo>
                  <a:pt x="18610" y="24580"/>
                </a:lnTo>
                <a:lnTo>
                  <a:pt x="18610" y="24590"/>
                </a:lnTo>
                <a:lnTo>
                  <a:pt x="18620" y="24590"/>
                </a:lnTo>
                <a:lnTo>
                  <a:pt x="18610" y="24590"/>
                </a:lnTo>
                <a:lnTo>
                  <a:pt x="18620" y="24590"/>
                </a:lnTo>
                <a:lnTo>
                  <a:pt x="18620" y="24610"/>
                </a:lnTo>
                <a:lnTo>
                  <a:pt x="18620" y="24620"/>
                </a:lnTo>
                <a:lnTo>
                  <a:pt x="18620" y="24630"/>
                </a:lnTo>
                <a:lnTo>
                  <a:pt x="18610" y="24630"/>
                </a:lnTo>
                <a:lnTo>
                  <a:pt x="18610" y="24640"/>
                </a:lnTo>
                <a:lnTo>
                  <a:pt x="18620" y="24640"/>
                </a:lnTo>
                <a:lnTo>
                  <a:pt x="18620" y="24650"/>
                </a:lnTo>
                <a:lnTo>
                  <a:pt x="18620" y="24660"/>
                </a:lnTo>
                <a:lnTo>
                  <a:pt x="18620" y="24670"/>
                </a:lnTo>
                <a:lnTo>
                  <a:pt x="18620" y="24680"/>
                </a:lnTo>
                <a:lnTo>
                  <a:pt x="18610" y="24680"/>
                </a:lnTo>
                <a:lnTo>
                  <a:pt x="18610" y="24690"/>
                </a:lnTo>
                <a:lnTo>
                  <a:pt x="18620" y="24690"/>
                </a:lnTo>
                <a:lnTo>
                  <a:pt x="18620" y="24700"/>
                </a:lnTo>
                <a:lnTo>
                  <a:pt x="18610" y="24700"/>
                </a:lnTo>
                <a:lnTo>
                  <a:pt x="18610" y="24710"/>
                </a:lnTo>
                <a:lnTo>
                  <a:pt x="18610" y="24730"/>
                </a:lnTo>
                <a:lnTo>
                  <a:pt x="18610" y="24720"/>
                </a:lnTo>
                <a:lnTo>
                  <a:pt x="18600" y="24720"/>
                </a:lnTo>
                <a:lnTo>
                  <a:pt x="18600" y="24730"/>
                </a:lnTo>
                <a:lnTo>
                  <a:pt x="18590" y="24730"/>
                </a:lnTo>
                <a:lnTo>
                  <a:pt x="18590" y="24740"/>
                </a:lnTo>
                <a:lnTo>
                  <a:pt x="18590" y="24750"/>
                </a:lnTo>
                <a:lnTo>
                  <a:pt x="18600" y="24750"/>
                </a:lnTo>
                <a:lnTo>
                  <a:pt x="18610" y="24750"/>
                </a:lnTo>
                <a:lnTo>
                  <a:pt x="18610" y="24760"/>
                </a:lnTo>
                <a:lnTo>
                  <a:pt x="18600" y="24760"/>
                </a:lnTo>
                <a:lnTo>
                  <a:pt x="18600" y="24770"/>
                </a:lnTo>
                <a:lnTo>
                  <a:pt x="18590" y="24770"/>
                </a:lnTo>
                <a:lnTo>
                  <a:pt x="18590" y="24790"/>
                </a:lnTo>
                <a:lnTo>
                  <a:pt x="18590" y="24800"/>
                </a:lnTo>
                <a:lnTo>
                  <a:pt x="18580" y="24800"/>
                </a:lnTo>
                <a:lnTo>
                  <a:pt x="18580" y="24820"/>
                </a:lnTo>
                <a:lnTo>
                  <a:pt x="18570" y="24820"/>
                </a:lnTo>
                <a:lnTo>
                  <a:pt x="18570" y="24840"/>
                </a:lnTo>
                <a:lnTo>
                  <a:pt x="18570" y="24860"/>
                </a:lnTo>
                <a:lnTo>
                  <a:pt x="18560" y="24860"/>
                </a:lnTo>
                <a:lnTo>
                  <a:pt x="18580" y="24860"/>
                </a:lnTo>
                <a:lnTo>
                  <a:pt x="18580" y="24870"/>
                </a:lnTo>
                <a:lnTo>
                  <a:pt x="18590" y="24870"/>
                </a:lnTo>
                <a:lnTo>
                  <a:pt x="18600" y="24870"/>
                </a:lnTo>
                <a:lnTo>
                  <a:pt x="18600" y="24880"/>
                </a:lnTo>
                <a:lnTo>
                  <a:pt x="18610" y="24880"/>
                </a:lnTo>
                <a:lnTo>
                  <a:pt x="18610" y="24890"/>
                </a:lnTo>
                <a:lnTo>
                  <a:pt x="18620" y="24890"/>
                </a:lnTo>
                <a:lnTo>
                  <a:pt x="18620" y="24900"/>
                </a:lnTo>
                <a:lnTo>
                  <a:pt x="18610" y="24900"/>
                </a:lnTo>
                <a:lnTo>
                  <a:pt x="18610" y="24910"/>
                </a:lnTo>
                <a:lnTo>
                  <a:pt x="18610" y="24920"/>
                </a:lnTo>
                <a:lnTo>
                  <a:pt x="18610" y="24950"/>
                </a:lnTo>
                <a:lnTo>
                  <a:pt x="18600" y="24950"/>
                </a:lnTo>
                <a:lnTo>
                  <a:pt x="18600" y="24960"/>
                </a:lnTo>
                <a:lnTo>
                  <a:pt x="18590" y="24960"/>
                </a:lnTo>
                <a:lnTo>
                  <a:pt x="18580" y="24960"/>
                </a:lnTo>
                <a:lnTo>
                  <a:pt x="18580" y="24970"/>
                </a:lnTo>
                <a:lnTo>
                  <a:pt x="18580" y="24980"/>
                </a:lnTo>
                <a:lnTo>
                  <a:pt x="18590" y="24980"/>
                </a:lnTo>
                <a:lnTo>
                  <a:pt x="18590" y="24990"/>
                </a:lnTo>
                <a:lnTo>
                  <a:pt x="18600" y="24990"/>
                </a:lnTo>
                <a:lnTo>
                  <a:pt x="18590" y="24990"/>
                </a:lnTo>
                <a:lnTo>
                  <a:pt x="18590" y="25000"/>
                </a:lnTo>
                <a:lnTo>
                  <a:pt x="18580" y="25000"/>
                </a:lnTo>
                <a:lnTo>
                  <a:pt x="18580" y="25010"/>
                </a:lnTo>
                <a:lnTo>
                  <a:pt x="18570" y="25010"/>
                </a:lnTo>
                <a:lnTo>
                  <a:pt x="18570" y="25020"/>
                </a:lnTo>
                <a:lnTo>
                  <a:pt x="18570" y="25030"/>
                </a:lnTo>
                <a:lnTo>
                  <a:pt x="18560" y="25030"/>
                </a:lnTo>
                <a:lnTo>
                  <a:pt x="18560" y="25050"/>
                </a:lnTo>
                <a:lnTo>
                  <a:pt x="18570" y="25050"/>
                </a:lnTo>
                <a:lnTo>
                  <a:pt x="18570" y="25060"/>
                </a:lnTo>
                <a:lnTo>
                  <a:pt x="18580" y="25060"/>
                </a:lnTo>
                <a:lnTo>
                  <a:pt x="18590" y="25060"/>
                </a:lnTo>
                <a:lnTo>
                  <a:pt x="18590" y="25070"/>
                </a:lnTo>
                <a:lnTo>
                  <a:pt x="18600" y="25070"/>
                </a:lnTo>
                <a:lnTo>
                  <a:pt x="18610" y="25070"/>
                </a:lnTo>
                <a:lnTo>
                  <a:pt x="18610" y="25090"/>
                </a:lnTo>
                <a:lnTo>
                  <a:pt x="18600" y="25090"/>
                </a:lnTo>
                <a:lnTo>
                  <a:pt x="18600" y="25100"/>
                </a:lnTo>
                <a:lnTo>
                  <a:pt x="18610" y="25100"/>
                </a:lnTo>
                <a:lnTo>
                  <a:pt x="18610" y="25110"/>
                </a:lnTo>
                <a:lnTo>
                  <a:pt x="18600" y="25110"/>
                </a:lnTo>
                <a:lnTo>
                  <a:pt x="18600" y="25120"/>
                </a:lnTo>
                <a:lnTo>
                  <a:pt x="18600" y="25130"/>
                </a:lnTo>
                <a:lnTo>
                  <a:pt x="18590" y="25130"/>
                </a:lnTo>
                <a:lnTo>
                  <a:pt x="18580" y="25130"/>
                </a:lnTo>
                <a:lnTo>
                  <a:pt x="18580" y="25140"/>
                </a:lnTo>
                <a:lnTo>
                  <a:pt x="18560" y="25140"/>
                </a:lnTo>
                <a:lnTo>
                  <a:pt x="18560" y="25130"/>
                </a:lnTo>
                <a:lnTo>
                  <a:pt x="18550" y="25130"/>
                </a:lnTo>
                <a:lnTo>
                  <a:pt x="18530" y="25130"/>
                </a:lnTo>
                <a:lnTo>
                  <a:pt x="18530" y="25120"/>
                </a:lnTo>
                <a:lnTo>
                  <a:pt x="18520" y="25120"/>
                </a:lnTo>
                <a:lnTo>
                  <a:pt x="18510" y="25120"/>
                </a:lnTo>
                <a:lnTo>
                  <a:pt x="18510" y="25110"/>
                </a:lnTo>
                <a:lnTo>
                  <a:pt x="18500" y="25110"/>
                </a:lnTo>
                <a:lnTo>
                  <a:pt x="18480" y="25110"/>
                </a:lnTo>
                <a:lnTo>
                  <a:pt x="18470" y="25110"/>
                </a:lnTo>
                <a:lnTo>
                  <a:pt x="18470" y="25120"/>
                </a:lnTo>
                <a:lnTo>
                  <a:pt x="18450" y="25120"/>
                </a:lnTo>
                <a:lnTo>
                  <a:pt x="18450" y="25110"/>
                </a:lnTo>
                <a:lnTo>
                  <a:pt x="18430" y="25110"/>
                </a:lnTo>
                <a:lnTo>
                  <a:pt x="18430" y="25090"/>
                </a:lnTo>
                <a:lnTo>
                  <a:pt x="18430" y="25070"/>
                </a:lnTo>
                <a:lnTo>
                  <a:pt x="18410" y="25070"/>
                </a:lnTo>
                <a:lnTo>
                  <a:pt x="18410" y="25080"/>
                </a:lnTo>
                <a:lnTo>
                  <a:pt x="18410" y="25090"/>
                </a:lnTo>
                <a:lnTo>
                  <a:pt x="18400" y="25090"/>
                </a:lnTo>
                <a:lnTo>
                  <a:pt x="18390" y="25090"/>
                </a:lnTo>
                <a:lnTo>
                  <a:pt x="18390" y="25130"/>
                </a:lnTo>
                <a:lnTo>
                  <a:pt x="18380" y="25130"/>
                </a:lnTo>
                <a:lnTo>
                  <a:pt x="18380" y="25140"/>
                </a:lnTo>
                <a:lnTo>
                  <a:pt x="18370" y="25140"/>
                </a:lnTo>
                <a:lnTo>
                  <a:pt x="18370" y="25150"/>
                </a:lnTo>
                <a:lnTo>
                  <a:pt x="18360" y="25150"/>
                </a:lnTo>
                <a:lnTo>
                  <a:pt x="18360" y="25160"/>
                </a:lnTo>
                <a:lnTo>
                  <a:pt x="18350" y="25160"/>
                </a:lnTo>
                <a:lnTo>
                  <a:pt x="18350" y="25150"/>
                </a:lnTo>
                <a:lnTo>
                  <a:pt x="18340" y="25150"/>
                </a:lnTo>
                <a:lnTo>
                  <a:pt x="18340" y="25140"/>
                </a:lnTo>
                <a:lnTo>
                  <a:pt x="18340" y="25130"/>
                </a:lnTo>
                <a:lnTo>
                  <a:pt x="18330" y="25130"/>
                </a:lnTo>
                <a:lnTo>
                  <a:pt x="18320" y="25130"/>
                </a:lnTo>
                <a:lnTo>
                  <a:pt x="18320" y="25120"/>
                </a:lnTo>
                <a:lnTo>
                  <a:pt x="18320" y="25130"/>
                </a:lnTo>
                <a:lnTo>
                  <a:pt x="18310" y="25130"/>
                </a:lnTo>
                <a:lnTo>
                  <a:pt x="18310" y="25120"/>
                </a:lnTo>
                <a:lnTo>
                  <a:pt x="18280" y="25120"/>
                </a:lnTo>
                <a:lnTo>
                  <a:pt x="18270" y="25120"/>
                </a:lnTo>
                <a:lnTo>
                  <a:pt x="18260" y="25120"/>
                </a:lnTo>
                <a:lnTo>
                  <a:pt x="18260" y="25110"/>
                </a:lnTo>
                <a:lnTo>
                  <a:pt x="18250" y="25110"/>
                </a:lnTo>
                <a:lnTo>
                  <a:pt x="18250" y="25100"/>
                </a:lnTo>
                <a:lnTo>
                  <a:pt x="18260" y="25100"/>
                </a:lnTo>
                <a:lnTo>
                  <a:pt x="18270" y="25100"/>
                </a:lnTo>
                <a:lnTo>
                  <a:pt x="18270" y="25090"/>
                </a:lnTo>
                <a:lnTo>
                  <a:pt x="18280" y="25090"/>
                </a:lnTo>
                <a:lnTo>
                  <a:pt x="18270" y="25090"/>
                </a:lnTo>
                <a:lnTo>
                  <a:pt x="18270" y="25080"/>
                </a:lnTo>
                <a:lnTo>
                  <a:pt x="18260" y="25080"/>
                </a:lnTo>
                <a:lnTo>
                  <a:pt x="18250" y="25080"/>
                </a:lnTo>
                <a:lnTo>
                  <a:pt x="18250" y="25070"/>
                </a:lnTo>
                <a:lnTo>
                  <a:pt x="18260" y="25070"/>
                </a:lnTo>
                <a:lnTo>
                  <a:pt x="18260" y="25060"/>
                </a:lnTo>
                <a:lnTo>
                  <a:pt x="18280" y="25060"/>
                </a:lnTo>
                <a:lnTo>
                  <a:pt x="18280" y="25050"/>
                </a:lnTo>
                <a:lnTo>
                  <a:pt x="18270" y="25050"/>
                </a:lnTo>
                <a:lnTo>
                  <a:pt x="18280" y="25040"/>
                </a:lnTo>
                <a:lnTo>
                  <a:pt x="18270" y="25040"/>
                </a:lnTo>
                <a:lnTo>
                  <a:pt x="18270" y="25030"/>
                </a:lnTo>
                <a:lnTo>
                  <a:pt x="18260" y="25030"/>
                </a:lnTo>
                <a:lnTo>
                  <a:pt x="18260" y="25020"/>
                </a:lnTo>
                <a:lnTo>
                  <a:pt x="18270" y="25020"/>
                </a:lnTo>
                <a:lnTo>
                  <a:pt x="18270" y="25010"/>
                </a:lnTo>
                <a:lnTo>
                  <a:pt x="18280" y="25010"/>
                </a:lnTo>
                <a:lnTo>
                  <a:pt x="18280" y="25020"/>
                </a:lnTo>
                <a:lnTo>
                  <a:pt x="18290" y="25020"/>
                </a:lnTo>
                <a:lnTo>
                  <a:pt x="18310" y="25020"/>
                </a:lnTo>
                <a:lnTo>
                  <a:pt x="18320" y="25020"/>
                </a:lnTo>
                <a:lnTo>
                  <a:pt x="18320" y="25030"/>
                </a:lnTo>
                <a:lnTo>
                  <a:pt x="18330" y="25030"/>
                </a:lnTo>
                <a:lnTo>
                  <a:pt x="18330" y="25020"/>
                </a:lnTo>
                <a:lnTo>
                  <a:pt x="18340" y="25020"/>
                </a:lnTo>
                <a:lnTo>
                  <a:pt x="18350" y="25020"/>
                </a:lnTo>
                <a:lnTo>
                  <a:pt x="18360" y="25020"/>
                </a:lnTo>
                <a:lnTo>
                  <a:pt x="18370" y="25020"/>
                </a:lnTo>
                <a:lnTo>
                  <a:pt x="18380" y="25020"/>
                </a:lnTo>
                <a:lnTo>
                  <a:pt x="18380" y="25010"/>
                </a:lnTo>
                <a:lnTo>
                  <a:pt x="18390" y="25010"/>
                </a:lnTo>
                <a:lnTo>
                  <a:pt x="18390" y="25000"/>
                </a:lnTo>
                <a:lnTo>
                  <a:pt x="18390" y="24990"/>
                </a:lnTo>
                <a:lnTo>
                  <a:pt x="18400" y="24990"/>
                </a:lnTo>
                <a:lnTo>
                  <a:pt x="18400" y="24980"/>
                </a:lnTo>
                <a:lnTo>
                  <a:pt x="18410" y="24980"/>
                </a:lnTo>
                <a:lnTo>
                  <a:pt x="18410" y="24960"/>
                </a:lnTo>
                <a:lnTo>
                  <a:pt x="18400" y="24960"/>
                </a:lnTo>
                <a:lnTo>
                  <a:pt x="18400" y="24950"/>
                </a:lnTo>
                <a:lnTo>
                  <a:pt x="18400" y="24940"/>
                </a:lnTo>
                <a:lnTo>
                  <a:pt x="18400" y="24930"/>
                </a:lnTo>
                <a:lnTo>
                  <a:pt x="18410" y="24930"/>
                </a:lnTo>
                <a:lnTo>
                  <a:pt x="18450" y="24930"/>
                </a:lnTo>
                <a:lnTo>
                  <a:pt x="18450" y="24900"/>
                </a:lnTo>
                <a:lnTo>
                  <a:pt x="18460" y="24900"/>
                </a:lnTo>
                <a:lnTo>
                  <a:pt x="18470" y="24900"/>
                </a:lnTo>
                <a:lnTo>
                  <a:pt x="18480" y="24900"/>
                </a:lnTo>
                <a:lnTo>
                  <a:pt x="18480" y="24870"/>
                </a:lnTo>
                <a:lnTo>
                  <a:pt x="18480" y="24860"/>
                </a:lnTo>
                <a:lnTo>
                  <a:pt x="18480" y="24850"/>
                </a:lnTo>
                <a:lnTo>
                  <a:pt x="18490" y="24850"/>
                </a:lnTo>
                <a:lnTo>
                  <a:pt x="18490" y="24860"/>
                </a:lnTo>
                <a:lnTo>
                  <a:pt x="18500" y="24860"/>
                </a:lnTo>
                <a:lnTo>
                  <a:pt x="18510" y="24860"/>
                </a:lnTo>
                <a:lnTo>
                  <a:pt x="18520" y="24860"/>
                </a:lnTo>
                <a:lnTo>
                  <a:pt x="18530" y="24860"/>
                </a:lnTo>
                <a:lnTo>
                  <a:pt x="18530" y="24850"/>
                </a:lnTo>
                <a:lnTo>
                  <a:pt x="18530" y="24840"/>
                </a:lnTo>
                <a:lnTo>
                  <a:pt x="18540" y="24840"/>
                </a:lnTo>
                <a:lnTo>
                  <a:pt x="18540" y="24820"/>
                </a:lnTo>
                <a:lnTo>
                  <a:pt x="18530" y="24820"/>
                </a:lnTo>
                <a:lnTo>
                  <a:pt x="18530" y="24780"/>
                </a:lnTo>
                <a:lnTo>
                  <a:pt x="18520" y="24780"/>
                </a:lnTo>
                <a:lnTo>
                  <a:pt x="18520" y="24770"/>
                </a:lnTo>
                <a:lnTo>
                  <a:pt x="18520" y="24760"/>
                </a:lnTo>
                <a:lnTo>
                  <a:pt x="18510" y="24760"/>
                </a:lnTo>
                <a:lnTo>
                  <a:pt x="18510" y="24750"/>
                </a:lnTo>
                <a:lnTo>
                  <a:pt x="18500" y="24750"/>
                </a:lnTo>
                <a:lnTo>
                  <a:pt x="18500" y="24740"/>
                </a:lnTo>
                <a:lnTo>
                  <a:pt x="18490" y="24740"/>
                </a:lnTo>
                <a:lnTo>
                  <a:pt x="18490" y="24730"/>
                </a:lnTo>
                <a:lnTo>
                  <a:pt x="18500" y="24730"/>
                </a:lnTo>
                <a:lnTo>
                  <a:pt x="18500" y="24710"/>
                </a:lnTo>
                <a:lnTo>
                  <a:pt x="18490" y="24710"/>
                </a:lnTo>
                <a:lnTo>
                  <a:pt x="18490" y="24700"/>
                </a:lnTo>
                <a:lnTo>
                  <a:pt x="18490" y="24690"/>
                </a:lnTo>
                <a:lnTo>
                  <a:pt x="18490" y="24680"/>
                </a:lnTo>
                <a:lnTo>
                  <a:pt x="18480" y="24680"/>
                </a:lnTo>
                <a:lnTo>
                  <a:pt x="18480" y="24670"/>
                </a:lnTo>
                <a:lnTo>
                  <a:pt x="18490" y="24670"/>
                </a:lnTo>
                <a:lnTo>
                  <a:pt x="18500" y="24670"/>
                </a:lnTo>
                <a:lnTo>
                  <a:pt x="18500" y="24650"/>
                </a:lnTo>
                <a:lnTo>
                  <a:pt x="18490" y="24650"/>
                </a:lnTo>
                <a:lnTo>
                  <a:pt x="18490" y="24640"/>
                </a:lnTo>
                <a:lnTo>
                  <a:pt x="18480" y="24640"/>
                </a:lnTo>
                <a:lnTo>
                  <a:pt x="18480" y="24630"/>
                </a:lnTo>
                <a:lnTo>
                  <a:pt x="18460" y="24630"/>
                </a:lnTo>
                <a:lnTo>
                  <a:pt x="18460" y="24640"/>
                </a:lnTo>
                <a:lnTo>
                  <a:pt x="18450" y="24640"/>
                </a:lnTo>
                <a:lnTo>
                  <a:pt x="18450" y="24650"/>
                </a:lnTo>
                <a:lnTo>
                  <a:pt x="18440" y="24650"/>
                </a:lnTo>
                <a:lnTo>
                  <a:pt x="18440" y="24660"/>
                </a:lnTo>
                <a:lnTo>
                  <a:pt x="18430" y="24660"/>
                </a:lnTo>
                <a:lnTo>
                  <a:pt x="18430" y="24670"/>
                </a:lnTo>
                <a:lnTo>
                  <a:pt x="18420" y="24670"/>
                </a:lnTo>
                <a:lnTo>
                  <a:pt x="18420" y="24680"/>
                </a:lnTo>
                <a:lnTo>
                  <a:pt x="18410" y="24680"/>
                </a:lnTo>
                <a:lnTo>
                  <a:pt x="18410" y="24690"/>
                </a:lnTo>
                <a:lnTo>
                  <a:pt x="18400" y="24690"/>
                </a:lnTo>
                <a:lnTo>
                  <a:pt x="18400" y="24680"/>
                </a:lnTo>
                <a:lnTo>
                  <a:pt x="18400" y="24690"/>
                </a:lnTo>
                <a:lnTo>
                  <a:pt x="18390" y="24690"/>
                </a:lnTo>
                <a:lnTo>
                  <a:pt x="18390" y="24680"/>
                </a:lnTo>
                <a:lnTo>
                  <a:pt x="18380" y="24680"/>
                </a:lnTo>
                <a:lnTo>
                  <a:pt x="18370" y="24680"/>
                </a:lnTo>
                <a:lnTo>
                  <a:pt x="18370" y="24670"/>
                </a:lnTo>
                <a:lnTo>
                  <a:pt x="18360" y="24670"/>
                </a:lnTo>
                <a:lnTo>
                  <a:pt x="18360" y="24690"/>
                </a:lnTo>
                <a:lnTo>
                  <a:pt x="18350" y="24690"/>
                </a:lnTo>
                <a:lnTo>
                  <a:pt x="18360" y="24690"/>
                </a:lnTo>
                <a:lnTo>
                  <a:pt x="18360" y="24700"/>
                </a:lnTo>
                <a:lnTo>
                  <a:pt x="18340" y="24700"/>
                </a:lnTo>
                <a:lnTo>
                  <a:pt x="18320" y="24700"/>
                </a:lnTo>
                <a:lnTo>
                  <a:pt x="18320" y="24690"/>
                </a:lnTo>
                <a:lnTo>
                  <a:pt x="18310" y="24690"/>
                </a:lnTo>
                <a:lnTo>
                  <a:pt x="18310" y="24700"/>
                </a:lnTo>
                <a:lnTo>
                  <a:pt x="18310" y="24690"/>
                </a:lnTo>
                <a:lnTo>
                  <a:pt x="18300" y="24690"/>
                </a:lnTo>
                <a:lnTo>
                  <a:pt x="18300" y="24700"/>
                </a:lnTo>
                <a:lnTo>
                  <a:pt x="18290" y="24700"/>
                </a:lnTo>
                <a:lnTo>
                  <a:pt x="18290" y="24710"/>
                </a:lnTo>
                <a:lnTo>
                  <a:pt x="18280" y="24710"/>
                </a:lnTo>
                <a:lnTo>
                  <a:pt x="18280" y="24700"/>
                </a:lnTo>
                <a:lnTo>
                  <a:pt x="18270" y="24700"/>
                </a:lnTo>
                <a:lnTo>
                  <a:pt x="18240" y="24700"/>
                </a:lnTo>
                <a:lnTo>
                  <a:pt x="18240" y="24690"/>
                </a:lnTo>
                <a:lnTo>
                  <a:pt x="18230" y="24690"/>
                </a:lnTo>
                <a:lnTo>
                  <a:pt x="18230" y="24680"/>
                </a:lnTo>
                <a:lnTo>
                  <a:pt x="18230" y="24670"/>
                </a:lnTo>
                <a:lnTo>
                  <a:pt x="18240" y="24670"/>
                </a:lnTo>
                <a:lnTo>
                  <a:pt x="18240" y="24660"/>
                </a:lnTo>
                <a:lnTo>
                  <a:pt x="18260" y="24660"/>
                </a:lnTo>
                <a:lnTo>
                  <a:pt x="18260" y="24670"/>
                </a:lnTo>
                <a:lnTo>
                  <a:pt x="18270" y="24670"/>
                </a:lnTo>
                <a:lnTo>
                  <a:pt x="18270" y="24660"/>
                </a:lnTo>
                <a:lnTo>
                  <a:pt x="18280" y="24660"/>
                </a:lnTo>
                <a:lnTo>
                  <a:pt x="18280" y="24650"/>
                </a:lnTo>
                <a:lnTo>
                  <a:pt x="18280" y="24640"/>
                </a:lnTo>
                <a:lnTo>
                  <a:pt x="18290" y="24640"/>
                </a:lnTo>
                <a:lnTo>
                  <a:pt x="18310" y="24640"/>
                </a:lnTo>
                <a:lnTo>
                  <a:pt x="18310" y="24620"/>
                </a:lnTo>
                <a:lnTo>
                  <a:pt x="18310" y="24590"/>
                </a:lnTo>
                <a:lnTo>
                  <a:pt x="18320" y="24590"/>
                </a:lnTo>
                <a:lnTo>
                  <a:pt x="18330" y="24590"/>
                </a:lnTo>
                <a:lnTo>
                  <a:pt x="18330" y="24560"/>
                </a:lnTo>
                <a:lnTo>
                  <a:pt x="18320" y="24560"/>
                </a:lnTo>
                <a:lnTo>
                  <a:pt x="18330" y="24560"/>
                </a:lnTo>
                <a:lnTo>
                  <a:pt x="18340" y="24560"/>
                </a:lnTo>
                <a:lnTo>
                  <a:pt x="18350" y="24560"/>
                </a:lnTo>
                <a:lnTo>
                  <a:pt x="18350" y="24550"/>
                </a:lnTo>
                <a:lnTo>
                  <a:pt x="18360" y="24550"/>
                </a:lnTo>
                <a:lnTo>
                  <a:pt x="18360" y="24540"/>
                </a:lnTo>
                <a:lnTo>
                  <a:pt x="18360" y="24530"/>
                </a:lnTo>
                <a:lnTo>
                  <a:pt x="18350" y="24530"/>
                </a:lnTo>
                <a:lnTo>
                  <a:pt x="18350" y="24500"/>
                </a:lnTo>
                <a:lnTo>
                  <a:pt x="18380" y="24500"/>
                </a:lnTo>
                <a:lnTo>
                  <a:pt x="18400" y="24500"/>
                </a:lnTo>
                <a:lnTo>
                  <a:pt x="18400" y="24490"/>
                </a:lnTo>
                <a:lnTo>
                  <a:pt x="18430" y="24490"/>
                </a:lnTo>
                <a:lnTo>
                  <a:pt x="18430" y="24500"/>
                </a:lnTo>
                <a:lnTo>
                  <a:pt x="18440" y="24500"/>
                </a:lnTo>
                <a:lnTo>
                  <a:pt x="18450" y="24500"/>
                </a:lnTo>
                <a:lnTo>
                  <a:pt x="18460" y="24500"/>
                </a:lnTo>
                <a:lnTo>
                  <a:pt x="18460" y="24490"/>
                </a:lnTo>
                <a:lnTo>
                  <a:pt x="18460" y="24480"/>
                </a:lnTo>
                <a:lnTo>
                  <a:pt x="18470" y="24480"/>
                </a:lnTo>
                <a:lnTo>
                  <a:pt x="18480" y="24480"/>
                </a:lnTo>
                <a:lnTo>
                  <a:pt x="18480" y="24470"/>
                </a:lnTo>
                <a:lnTo>
                  <a:pt x="18490" y="24470"/>
                </a:lnTo>
                <a:lnTo>
                  <a:pt x="18490" y="24460"/>
                </a:lnTo>
                <a:lnTo>
                  <a:pt x="18500" y="24460"/>
                </a:lnTo>
                <a:lnTo>
                  <a:pt x="18500" y="24450"/>
                </a:lnTo>
                <a:lnTo>
                  <a:pt x="18500" y="24440"/>
                </a:lnTo>
                <a:lnTo>
                  <a:pt x="18510" y="24440"/>
                </a:lnTo>
                <a:lnTo>
                  <a:pt x="18510" y="24430"/>
                </a:lnTo>
                <a:lnTo>
                  <a:pt x="18500" y="24430"/>
                </a:lnTo>
                <a:lnTo>
                  <a:pt x="18500" y="24420"/>
                </a:lnTo>
                <a:lnTo>
                  <a:pt x="18500" y="24410"/>
                </a:lnTo>
                <a:lnTo>
                  <a:pt x="18490" y="24410"/>
                </a:lnTo>
                <a:lnTo>
                  <a:pt x="18480" y="24410"/>
                </a:lnTo>
                <a:lnTo>
                  <a:pt x="18480" y="24400"/>
                </a:lnTo>
                <a:lnTo>
                  <a:pt x="18460" y="24400"/>
                </a:lnTo>
                <a:lnTo>
                  <a:pt x="18460" y="24390"/>
                </a:lnTo>
                <a:lnTo>
                  <a:pt x="18450" y="24390"/>
                </a:lnTo>
                <a:lnTo>
                  <a:pt x="18450" y="24370"/>
                </a:lnTo>
                <a:lnTo>
                  <a:pt x="18410" y="24370"/>
                </a:lnTo>
                <a:lnTo>
                  <a:pt x="18410" y="24360"/>
                </a:lnTo>
                <a:lnTo>
                  <a:pt x="18400" y="24360"/>
                </a:lnTo>
                <a:lnTo>
                  <a:pt x="18400" y="24350"/>
                </a:lnTo>
                <a:lnTo>
                  <a:pt x="18390" y="24350"/>
                </a:lnTo>
                <a:lnTo>
                  <a:pt x="18390" y="24340"/>
                </a:lnTo>
                <a:lnTo>
                  <a:pt x="18400" y="24340"/>
                </a:lnTo>
                <a:lnTo>
                  <a:pt x="18400" y="24330"/>
                </a:lnTo>
                <a:lnTo>
                  <a:pt x="18400" y="24320"/>
                </a:lnTo>
                <a:lnTo>
                  <a:pt x="18390" y="24320"/>
                </a:lnTo>
                <a:lnTo>
                  <a:pt x="18380" y="24320"/>
                </a:lnTo>
                <a:lnTo>
                  <a:pt x="18380" y="24330"/>
                </a:lnTo>
                <a:lnTo>
                  <a:pt x="18360" y="24330"/>
                </a:lnTo>
                <a:lnTo>
                  <a:pt x="18360" y="24310"/>
                </a:lnTo>
                <a:lnTo>
                  <a:pt x="18350" y="24310"/>
                </a:lnTo>
                <a:lnTo>
                  <a:pt x="18350" y="24300"/>
                </a:lnTo>
                <a:lnTo>
                  <a:pt x="18340" y="24300"/>
                </a:lnTo>
                <a:lnTo>
                  <a:pt x="18340" y="24310"/>
                </a:lnTo>
                <a:lnTo>
                  <a:pt x="18340" y="24330"/>
                </a:lnTo>
                <a:lnTo>
                  <a:pt x="18330" y="24330"/>
                </a:lnTo>
                <a:lnTo>
                  <a:pt x="18330" y="24320"/>
                </a:lnTo>
                <a:lnTo>
                  <a:pt x="18320" y="24320"/>
                </a:lnTo>
                <a:lnTo>
                  <a:pt x="18330" y="24320"/>
                </a:lnTo>
                <a:lnTo>
                  <a:pt x="18330" y="24310"/>
                </a:lnTo>
                <a:lnTo>
                  <a:pt x="18320" y="24310"/>
                </a:lnTo>
                <a:lnTo>
                  <a:pt x="18320" y="24300"/>
                </a:lnTo>
                <a:lnTo>
                  <a:pt x="18310" y="24300"/>
                </a:lnTo>
                <a:lnTo>
                  <a:pt x="18310" y="24290"/>
                </a:lnTo>
                <a:lnTo>
                  <a:pt x="18310" y="24280"/>
                </a:lnTo>
                <a:lnTo>
                  <a:pt x="18300" y="24280"/>
                </a:lnTo>
                <a:lnTo>
                  <a:pt x="18300" y="24260"/>
                </a:lnTo>
                <a:lnTo>
                  <a:pt x="18280" y="24260"/>
                </a:lnTo>
                <a:lnTo>
                  <a:pt x="18270" y="24260"/>
                </a:lnTo>
                <a:lnTo>
                  <a:pt x="18270" y="24270"/>
                </a:lnTo>
                <a:lnTo>
                  <a:pt x="18250" y="24270"/>
                </a:lnTo>
                <a:lnTo>
                  <a:pt x="18240" y="24270"/>
                </a:lnTo>
                <a:lnTo>
                  <a:pt x="18240" y="24280"/>
                </a:lnTo>
                <a:lnTo>
                  <a:pt x="18210" y="24280"/>
                </a:lnTo>
                <a:lnTo>
                  <a:pt x="18210" y="24290"/>
                </a:lnTo>
                <a:lnTo>
                  <a:pt x="18200" y="24290"/>
                </a:lnTo>
                <a:lnTo>
                  <a:pt x="18200" y="24300"/>
                </a:lnTo>
                <a:lnTo>
                  <a:pt x="18190" y="24300"/>
                </a:lnTo>
                <a:lnTo>
                  <a:pt x="18180" y="24300"/>
                </a:lnTo>
                <a:lnTo>
                  <a:pt x="18180" y="24320"/>
                </a:lnTo>
                <a:lnTo>
                  <a:pt x="18190" y="24320"/>
                </a:lnTo>
                <a:lnTo>
                  <a:pt x="18190" y="24350"/>
                </a:lnTo>
                <a:lnTo>
                  <a:pt x="18190" y="24360"/>
                </a:lnTo>
                <a:lnTo>
                  <a:pt x="18180" y="24360"/>
                </a:lnTo>
                <a:lnTo>
                  <a:pt x="18180" y="24390"/>
                </a:lnTo>
                <a:lnTo>
                  <a:pt x="18190" y="24390"/>
                </a:lnTo>
                <a:lnTo>
                  <a:pt x="18190" y="24400"/>
                </a:lnTo>
                <a:lnTo>
                  <a:pt x="18190" y="24410"/>
                </a:lnTo>
                <a:lnTo>
                  <a:pt x="18200" y="24410"/>
                </a:lnTo>
                <a:lnTo>
                  <a:pt x="18210" y="24410"/>
                </a:lnTo>
                <a:lnTo>
                  <a:pt x="18210" y="24420"/>
                </a:lnTo>
                <a:lnTo>
                  <a:pt x="18220" y="24420"/>
                </a:lnTo>
                <a:lnTo>
                  <a:pt x="18220" y="24430"/>
                </a:lnTo>
                <a:lnTo>
                  <a:pt x="18220" y="24440"/>
                </a:lnTo>
                <a:lnTo>
                  <a:pt x="18220" y="24450"/>
                </a:lnTo>
                <a:lnTo>
                  <a:pt x="18210" y="24450"/>
                </a:lnTo>
                <a:lnTo>
                  <a:pt x="18210" y="24460"/>
                </a:lnTo>
                <a:lnTo>
                  <a:pt x="18200" y="24460"/>
                </a:lnTo>
                <a:lnTo>
                  <a:pt x="18190" y="24460"/>
                </a:lnTo>
                <a:lnTo>
                  <a:pt x="18190" y="24450"/>
                </a:lnTo>
                <a:lnTo>
                  <a:pt x="18180" y="24450"/>
                </a:lnTo>
                <a:lnTo>
                  <a:pt x="18180" y="24440"/>
                </a:lnTo>
                <a:lnTo>
                  <a:pt x="18170" y="24440"/>
                </a:lnTo>
                <a:lnTo>
                  <a:pt x="18170" y="24450"/>
                </a:lnTo>
                <a:lnTo>
                  <a:pt x="18160" y="24450"/>
                </a:lnTo>
                <a:lnTo>
                  <a:pt x="18150" y="24450"/>
                </a:lnTo>
                <a:lnTo>
                  <a:pt x="18150" y="24480"/>
                </a:lnTo>
                <a:lnTo>
                  <a:pt x="18160" y="24480"/>
                </a:lnTo>
                <a:lnTo>
                  <a:pt x="18160" y="24500"/>
                </a:lnTo>
                <a:lnTo>
                  <a:pt x="18170" y="24500"/>
                </a:lnTo>
                <a:lnTo>
                  <a:pt x="18180" y="24500"/>
                </a:lnTo>
                <a:lnTo>
                  <a:pt x="18180" y="24510"/>
                </a:lnTo>
                <a:lnTo>
                  <a:pt x="18190" y="24510"/>
                </a:lnTo>
                <a:lnTo>
                  <a:pt x="18190" y="24520"/>
                </a:lnTo>
                <a:lnTo>
                  <a:pt x="18200" y="24520"/>
                </a:lnTo>
                <a:lnTo>
                  <a:pt x="18200" y="24530"/>
                </a:lnTo>
                <a:lnTo>
                  <a:pt x="18210" y="24530"/>
                </a:lnTo>
                <a:lnTo>
                  <a:pt x="18210" y="24550"/>
                </a:lnTo>
                <a:lnTo>
                  <a:pt x="18200" y="24550"/>
                </a:lnTo>
                <a:lnTo>
                  <a:pt x="18190" y="24550"/>
                </a:lnTo>
                <a:lnTo>
                  <a:pt x="18190" y="24560"/>
                </a:lnTo>
                <a:lnTo>
                  <a:pt x="18180" y="24560"/>
                </a:lnTo>
                <a:lnTo>
                  <a:pt x="18180" y="24570"/>
                </a:lnTo>
                <a:lnTo>
                  <a:pt x="18170" y="24570"/>
                </a:lnTo>
                <a:lnTo>
                  <a:pt x="18170" y="24560"/>
                </a:lnTo>
                <a:lnTo>
                  <a:pt x="18160" y="24560"/>
                </a:lnTo>
                <a:lnTo>
                  <a:pt x="18160" y="24540"/>
                </a:lnTo>
                <a:lnTo>
                  <a:pt x="18150" y="24540"/>
                </a:lnTo>
                <a:lnTo>
                  <a:pt x="18130" y="24540"/>
                </a:lnTo>
                <a:lnTo>
                  <a:pt x="18130" y="24530"/>
                </a:lnTo>
                <a:lnTo>
                  <a:pt x="18120" y="24530"/>
                </a:lnTo>
                <a:lnTo>
                  <a:pt x="18120" y="24520"/>
                </a:lnTo>
                <a:lnTo>
                  <a:pt x="18120" y="24510"/>
                </a:lnTo>
                <a:lnTo>
                  <a:pt x="18110" y="24510"/>
                </a:lnTo>
                <a:lnTo>
                  <a:pt x="18110" y="24500"/>
                </a:lnTo>
                <a:lnTo>
                  <a:pt x="18100" y="24500"/>
                </a:lnTo>
                <a:lnTo>
                  <a:pt x="18090" y="24500"/>
                </a:lnTo>
                <a:lnTo>
                  <a:pt x="18090" y="24490"/>
                </a:lnTo>
                <a:lnTo>
                  <a:pt x="18080" y="24490"/>
                </a:lnTo>
                <a:lnTo>
                  <a:pt x="18080" y="24500"/>
                </a:lnTo>
                <a:lnTo>
                  <a:pt x="18040" y="24500"/>
                </a:lnTo>
                <a:lnTo>
                  <a:pt x="18040" y="24490"/>
                </a:lnTo>
                <a:lnTo>
                  <a:pt x="18030" y="24490"/>
                </a:lnTo>
                <a:lnTo>
                  <a:pt x="18020" y="24490"/>
                </a:lnTo>
                <a:lnTo>
                  <a:pt x="18020" y="24480"/>
                </a:lnTo>
                <a:lnTo>
                  <a:pt x="18020" y="24470"/>
                </a:lnTo>
                <a:lnTo>
                  <a:pt x="18010" y="24470"/>
                </a:lnTo>
                <a:lnTo>
                  <a:pt x="18000" y="24470"/>
                </a:lnTo>
                <a:lnTo>
                  <a:pt x="17970" y="24470"/>
                </a:lnTo>
                <a:lnTo>
                  <a:pt x="17970" y="24480"/>
                </a:lnTo>
                <a:lnTo>
                  <a:pt x="17960" y="24480"/>
                </a:lnTo>
                <a:lnTo>
                  <a:pt x="17960" y="24500"/>
                </a:lnTo>
                <a:lnTo>
                  <a:pt x="17950" y="24500"/>
                </a:lnTo>
                <a:lnTo>
                  <a:pt x="17950" y="24510"/>
                </a:lnTo>
                <a:lnTo>
                  <a:pt x="17940" y="24510"/>
                </a:lnTo>
                <a:lnTo>
                  <a:pt x="17930" y="24510"/>
                </a:lnTo>
                <a:lnTo>
                  <a:pt x="17930" y="24500"/>
                </a:lnTo>
                <a:lnTo>
                  <a:pt x="17920" y="24500"/>
                </a:lnTo>
                <a:lnTo>
                  <a:pt x="17910" y="24500"/>
                </a:lnTo>
                <a:lnTo>
                  <a:pt x="17900" y="24500"/>
                </a:lnTo>
                <a:lnTo>
                  <a:pt x="17900" y="24510"/>
                </a:lnTo>
                <a:lnTo>
                  <a:pt x="17880" y="24510"/>
                </a:lnTo>
                <a:lnTo>
                  <a:pt x="17860" y="24510"/>
                </a:lnTo>
                <a:lnTo>
                  <a:pt x="17860" y="24520"/>
                </a:lnTo>
                <a:lnTo>
                  <a:pt x="17850" y="24520"/>
                </a:lnTo>
                <a:lnTo>
                  <a:pt x="17780" y="24520"/>
                </a:lnTo>
                <a:lnTo>
                  <a:pt x="17780" y="24530"/>
                </a:lnTo>
                <a:lnTo>
                  <a:pt x="17760" y="24530"/>
                </a:lnTo>
                <a:lnTo>
                  <a:pt x="17760" y="24550"/>
                </a:lnTo>
                <a:lnTo>
                  <a:pt x="17750" y="24550"/>
                </a:lnTo>
                <a:lnTo>
                  <a:pt x="17750" y="24560"/>
                </a:lnTo>
                <a:lnTo>
                  <a:pt x="17740" y="24560"/>
                </a:lnTo>
                <a:lnTo>
                  <a:pt x="17730" y="24560"/>
                </a:lnTo>
                <a:lnTo>
                  <a:pt x="17720" y="24560"/>
                </a:lnTo>
                <a:lnTo>
                  <a:pt x="17720" y="24540"/>
                </a:lnTo>
                <a:lnTo>
                  <a:pt x="17720" y="24530"/>
                </a:lnTo>
                <a:lnTo>
                  <a:pt x="17710" y="24530"/>
                </a:lnTo>
                <a:lnTo>
                  <a:pt x="17710" y="24520"/>
                </a:lnTo>
                <a:lnTo>
                  <a:pt x="17700" y="24520"/>
                </a:lnTo>
                <a:lnTo>
                  <a:pt x="17700" y="24510"/>
                </a:lnTo>
                <a:lnTo>
                  <a:pt x="17710" y="24510"/>
                </a:lnTo>
                <a:lnTo>
                  <a:pt x="17710" y="24500"/>
                </a:lnTo>
                <a:lnTo>
                  <a:pt x="17720" y="24500"/>
                </a:lnTo>
                <a:lnTo>
                  <a:pt x="17720" y="24490"/>
                </a:lnTo>
                <a:lnTo>
                  <a:pt x="17720" y="24480"/>
                </a:lnTo>
                <a:lnTo>
                  <a:pt x="17730" y="24480"/>
                </a:lnTo>
                <a:lnTo>
                  <a:pt x="17730" y="24470"/>
                </a:lnTo>
                <a:lnTo>
                  <a:pt x="17740" y="24470"/>
                </a:lnTo>
                <a:lnTo>
                  <a:pt x="17740" y="24460"/>
                </a:lnTo>
                <a:lnTo>
                  <a:pt x="17730" y="24460"/>
                </a:lnTo>
                <a:lnTo>
                  <a:pt x="17730" y="24450"/>
                </a:lnTo>
                <a:lnTo>
                  <a:pt x="17720" y="24450"/>
                </a:lnTo>
                <a:lnTo>
                  <a:pt x="17720" y="24440"/>
                </a:lnTo>
                <a:lnTo>
                  <a:pt x="17710" y="24440"/>
                </a:lnTo>
                <a:lnTo>
                  <a:pt x="17710" y="24430"/>
                </a:lnTo>
                <a:lnTo>
                  <a:pt x="17700" y="24430"/>
                </a:lnTo>
                <a:lnTo>
                  <a:pt x="17690" y="24430"/>
                </a:lnTo>
                <a:lnTo>
                  <a:pt x="17690" y="24420"/>
                </a:lnTo>
                <a:lnTo>
                  <a:pt x="17690" y="24400"/>
                </a:lnTo>
                <a:lnTo>
                  <a:pt x="17700" y="24400"/>
                </a:lnTo>
                <a:lnTo>
                  <a:pt x="17700" y="24390"/>
                </a:lnTo>
                <a:lnTo>
                  <a:pt x="17710" y="24390"/>
                </a:lnTo>
                <a:lnTo>
                  <a:pt x="17720" y="24390"/>
                </a:lnTo>
                <a:lnTo>
                  <a:pt x="17720" y="24380"/>
                </a:lnTo>
                <a:lnTo>
                  <a:pt x="17730" y="24380"/>
                </a:lnTo>
                <a:lnTo>
                  <a:pt x="17730" y="24370"/>
                </a:lnTo>
                <a:lnTo>
                  <a:pt x="17740" y="24370"/>
                </a:lnTo>
                <a:lnTo>
                  <a:pt x="17740" y="24360"/>
                </a:lnTo>
                <a:lnTo>
                  <a:pt x="17730" y="24360"/>
                </a:lnTo>
                <a:lnTo>
                  <a:pt x="17730" y="24350"/>
                </a:lnTo>
                <a:lnTo>
                  <a:pt x="17720" y="24350"/>
                </a:lnTo>
                <a:lnTo>
                  <a:pt x="17720" y="24340"/>
                </a:lnTo>
                <a:lnTo>
                  <a:pt x="17700" y="24340"/>
                </a:lnTo>
                <a:lnTo>
                  <a:pt x="17690" y="24340"/>
                </a:lnTo>
                <a:lnTo>
                  <a:pt x="17690" y="24330"/>
                </a:lnTo>
                <a:lnTo>
                  <a:pt x="17690" y="24320"/>
                </a:lnTo>
                <a:lnTo>
                  <a:pt x="17690" y="24310"/>
                </a:lnTo>
                <a:lnTo>
                  <a:pt x="17690" y="24300"/>
                </a:lnTo>
                <a:lnTo>
                  <a:pt x="17680" y="24300"/>
                </a:lnTo>
                <a:lnTo>
                  <a:pt x="17670" y="24300"/>
                </a:lnTo>
                <a:lnTo>
                  <a:pt x="17670" y="24290"/>
                </a:lnTo>
                <a:lnTo>
                  <a:pt x="17670" y="24280"/>
                </a:lnTo>
                <a:lnTo>
                  <a:pt x="17630" y="24280"/>
                </a:lnTo>
                <a:lnTo>
                  <a:pt x="17630" y="24290"/>
                </a:lnTo>
                <a:lnTo>
                  <a:pt x="17630" y="24300"/>
                </a:lnTo>
                <a:lnTo>
                  <a:pt x="17620" y="24300"/>
                </a:lnTo>
                <a:lnTo>
                  <a:pt x="17620" y="24310"/>
                </a:lnTo>
                <a:lnTo>
                  <a:pt x="17610" y="24310"/>
                </a:lnTo>
                <a:lnTo>
                  <a:pt x="17600" y="24310"/>
                </a:lnTo>
                <a:lnTo>
                  <a:pt x="17580" y="24310"/>
                </a:lnTo>
                <a:lnTo>
                  <a:pt x="17580" y="24300"/>
                </a:lnTo>
                <a:lnTo>
                  <a:pt x="17570" y="24300"/>
                </a:lnTo>
                <a:lnTo>
                  <a:pt x="17560" y="24300"/>
                </a:lnTo>
                <a:lnTo>
                  <a:pt x="17560" y="24310"/>
                </a:lnTo>
                <a:lnTo>
                  <a:pt x="17540" y="24310"/>
                </a:lnTo>
                <a:lnTo>
                  <a:pt x="17540" y="24300"/>
                </a:lnTo>
                <a:lnTo>
                  <a:pt x="17530" y="24300"/>
                </a:lnTo>
                <a:lnTo>
                  <a:pt x="17530" y="24310"/>
                </a:lnTo>
                <a:lnTo>
                  <a:pt x="17520" y="24310"/>
                </a:lnTo>
                <a:lnTo>
                  <a:pt x="17510" y="24310"/>
                </a:lnTo>
                <a:lnTo>
                  <a:pt x="17510" y="24320"/>
                </a:lnTo>
                <a:lnTo>
                  <a:pt x="17510" y="24330"/>
                </a:lnTo>
                <a:lnTo>
                  <a:pt x="17500" y="24330"/>
                </a:lnTo>
                <a:lnTo>
                  <a:pt x="17490" y="24330"/>
                </a:lnTo>
                <a:lnTo>
                  <a:pt x="17490" y="24320"/>
                </a:lnTo>
                <a:lnTo>
                  <a:pt x="17470" y="24320"/>
                </a:lnTo>
                <a:lnTo>
                  <a:pt x="17470" y="24310"/>
                </a:lnTo>
                <a:lnTo>
                  <a:pt x="17460" y="24310"/>
                </a:lnTo>
                <a:lnTo>
                  <a:pt x="17460" y="24320"/>
                </a:lnTo>
                <a:lnTo>
                  <a:pt x="17460" y="24310"/>
                </a:lnTo>
                <a:lnTo>
                  <a:pt x="17450" y="24310"/>
                </a:lnTo>
                <a:lnTo>
                  <a:pt x="17450" y="24300"/>
                </a:lnTo>
                <a:lnTo>
                  <a:pt x="17440" y="24300"/>
                </a:lnTo>
                <a:lnTo>
                  <a:pt x="17430" y="24300"/>
                </a:lnTo>
                <a:lnTo>
                  <a:pt x="17430" y="24290"/>
                </a:lnTo>
                <a:lnTo>
                  <a:pt x="17420" y="24290"/>
                </a:lnTo>
                <a:lnTo>
                  <a:pt x="17410" y="24290"/>
                </a:lnTo>
                <a:lnTo>
                  <a:pt x="17410" y="24280"/>
                </a:lnTo>
                <a:lnTo>
                  <a:pt x="17380" y="24280"/>
                </a:lnTo>
                <a:lnTo>
                  <a:pt x="17360" y="24280"/>
                </a:lnTo>
                <a:lnTo>
                  <a:pt x="17360" y="24290"/>
                </a:lnTo>
                <a:lnTo>
                  <a:pt x="17350" y="24290"/>
                </a:lnTo>
                <a:lnTo>
                  <a:pt x="17340" y="24290"/>
                </a:lnTo>
                <a:lnTo>
                  <a:pt x="17340" y="24300"/>
                </a:lnTo>
                <a:lnTo>
                  <a:pt x="17330" y="24300"/>
                </a:lnTo>
                <a:lnTo>
                  <a:pt x="17330" y="24290"/>
                </a:lnTo>
                <a:lnTo>
                  <a:pt x="17320" y="24290"/>
                </a:lnTo>
                <a:lnTo>
                  <a:pt x="17320" y="24280"/>
                </a:lnTo>
                <a:lnTo>
                  <a:pt x="17320" y="24270"/>
                </a:lnTo>
                <a:lnTo>
                  <a:pt x="17320" y="24260"/>
                </a:lnTo>
                <a:lnTo>
                  <a:pt x="17330" y="24260"/>
                </a:lnTo>
                <a:lnTo>
                  <a:pt x="17330" y="24200"/>
                </a:lnTo>
                <a:lnTo>
                  <a:pt x="17330" y="24190"/>
                </a:lnTo>
                <a:lnTo>
                  <a:pt x="17340" y="24190"/>
                </a:lnTo>
                <a:lnTo>
                  <a:pt x="17340" y="24180"/>
                </a:lnTo>
                <a:lnTo>
                  <a:pt x="17340" y="24170"/>
                </a:lnTo>
                <a:lnTo>
                  <a:pt x="17350" y="24170"/>
                </a:lnTo>
                <a:lnTo>
                  <a:pt x="17350" y="24150"/>
                </a:lnTo>
                <a:lnTo>
                  <a:pt x="17340" y="24150"/>
                </a:lnTo>
                <a:lnTo>
                  <a:pt x="17340" y="24140"/>
                </a:lnTo>
                <a:lnTo>
                  <a:pt x="17340" y="24130"/>
                </a:lnTo>
                <a:lnTo>
                  <a:pt x="17330" y="24130"/>
                </a:lnTo>
                <a:lnTo>
                  <a:pt x="17330" y="24100"/>
                </a:lnTo>
                <a:lnTo>
                  <a:pt x="17340" y="24100"/>
                </a:lnTo>
                <a:lnTo>
                  <a:pt x="17340" y="24090"/>
                </a:lnTo>
                <a:lnTo>
                  <a:pt x="17350" y="24090"/>
                </a:lnTo>
                <a:lnTo>
                  <a:pt x="17350" y="24080"/>
                </a:lnTo>
                <a:lnTo>
                  <a:pt x="17360" y="24080"/>
                </a:lnTo>
                <a:lnTo>
                  <a:pt x="17360" y="24070"/>
                </a:lnTo>
                <a:lnTo>
                  <a:pt x="17380" y="24070"/>
                </a:lnTo>
                <a:lnTo>
                  <a:pt x="17390" y="24070"/>
                </a:lnTo>
                <a:lnTo>
                  <a:pt x="17390" y="24060"/>
                </a:lnTo>
                <a:lnTo>
                  <a:pt x="17390" y="24050"/>
                </a:lnTo>
                <a:lnTo>
                  <a:pt x="17380" y="24050"/>
                </a:lnTo>
                <a:lnTo>
                  <a:pt x="17390" y="24050"/>
                </a:lnTo>
                <a:lnTo>
                  <a:pt x="17390" y="24040"/>
                </a:lnTo>
                <a:lnTo>
                  <a:pt x="17390" y="24030"/>
                </a:lnTo>
                <a:lnTo>
                  <a:pt x="17400" y="24030"/>
                </a:lnTo>
                <a:lnTo>
                  <a:pt x="17410" y="24030"/>
                </a:lnTo>
                <a:lnTo>
                  <a:pt x="17410" y="24020"/>
                </a:lnTo>
                <a:lnTo>
                  <a:pt x="17410" y="24010"/>
                </a:lnTo>
                <a:lnTo>
                  <a:pt x="17460" y="24010"/>
                </a:lnTo>
                <a:lnTo>
                  <a:pt x="17460" y="24020"/>
                </a:lnTo>
                <a:lnTo>
                  <a:pt x="17470" y="24020"/>
                </a:lnTo>
                <a:lnTo>
                  <a:pt x="17490" y="24020"/>
                </a:lnTo>
                <a:lnTo>
                  <a:pt x="17510" y="24020"/>
                </a:lnTo>
                <a:lnTo>
                  <a:pt x="17510" y="24010"/>
                </a:lnTo>
                <a:lnTo>
                  <a:pt x="17520" y="24010"/>
                </a:lnTo>
                <a:lnTo>
                  <a:pt x="17530" y="24010"/>
                </a:lnTo>
                <a:lnTo>
                  <a:pt x="17530" y="24000"/>
                </a:lnTo>
                <a:lnTo>
                  <a:pt x="17540" y="24000"/>
                </a:lnTo>
                <a:lnTo>
                  <a:pt x="17540" y="23990"/>
                </a:lnTo>
                <a:lnTo>
                  <a:pt x="17540" y="23980"/>
                </a:lnTo>
                <a:lnTo>
                  <a:pt x="17550" y="23980"/>
                </a:lnTo>
                <a:lnTo>
                  <a:pt x="17550" y="23970"/>
                </a:lnTo>
                <a:lnTo>
                  <a:pt x="17560" y="23970"/>
                </a:lnTo>
                <a:lnTo>
                  <a:pt x="17560" y="23960"/>
                </a:lnTo>
                <a:lnTo>
                  <a:pt x="17570" y="23960"/>
                </a:lnTo>
                <a:lnTo>
                  <a:pt x="17570" y="23950"/>
                </a:lnTo>
                <a:lnTo>
                  <a:pt x="17570" y="23940"/>
                </a:lnTo>
                <a:lnTo>
                  <a:pt x="17580" y="23940"/>
                </a:lnTo>
                <a:lnTo>
                  <a:pt x="17580" y="23930"/>
                </a:lnTo>
                <a:lnTo>
                  <a:pt x="17590" y="23930"/>
                </a:lnTo>
                <a:lnTo>
                  <a:pt x="17590" y="23920"/>
                </a:lnTo>
                <a:lnTo>
                  <a:pt x="17600" y="23920"/>
                </a:lnTo>
                <a:lnTo>
                  <a:pt x="17600" y="23910"/>
                </a:lnTo>
                <a:lnTo>
                  <a:pt x="17610" y="23910"/>
                </a:lnTo>
                <a:lnTo>
                  <a:pt x="17610" y="23900"/>
                </a:lnTo>
                <a:lnTo>
                  <a:pt x="17620" y="23900"/>
                </a:lnTo>
                <a:lnTo>
                  <a:pt x="17620" y="23890"/>
                </a:lnTo>
                <a:lnTo>
                  <a:pt x="17620" y="23880"/>
                </a:lnTo>
                <a:lnTo>
                  <a:pt x="17630" y="23880"/>
                </a:lnTo>
                <a:lnTo>
                  <a:pt x="17630" y="23870"/>
                </a:lnTo>
                <a:lnTo>
                  <a:pt x="17640" y="23870"/>
                </a:lnTo>
                <a:lnTo>
                  <a:pt x="17640" y="23860"/>
                </a:lnTo>
                <a:lnTo>
                  <a:pt x="17650" y="23860"/>
                </a:lnTo>
                <a:lnTo>
                  <a:pt x="17650" y="23850"/>
                </a:lnTo>
                <a:lnTo>
                  <a:pt x="17650" y="23840"/>
                </a:lnTo>
                <a:lnTo>
                  <a:pt x="17690" y="23840"/>
                </a:lnTo>
                <a:lnTo>
                  <a:pt x="17690" y="23850"/>
                </a:lnTo>
                <a:lnTo>
                  <a:pt x="17710" y="23850"/>
                </a:lnTo>
                <a:lnTo>
                  <a:pt x="17710" y="23860"/>
                </a:lnTo>
                <a:lnTo>
                  <a:pt x="17720" y="23860"/>
                </a:lnTo>
                <a:lnTo>
                  <a:pt x="17720" y="23870"/>
                </a:lnTo>
                <a:lnTo>
                  <a:pt x="17730" y="23870"/>
                </a:lnTo>
                <a:lnTo>
                  <a:pt x="17730" y="23880"/>
                </a:lnTo>
                <a:lnTo>
                  <a:pt x="17740" y="23880"/>
                </a:lnTo>
                <a:lnTo>
                  <a:pt x="17750" y="23880"/>
                </a:lnTo>
                <a:lnTo>
                  <a:pt x="17750" y="23890"/>
                </a:lnTo>
                <a:lnTo>
                  <a:pt x="17770" y="23890"/>
                </a:lnTo>
                <a:lnTo>
                  <a:pt x="17770" y="23880"/>
                </a:lnTo>
                <a:lnTo>
                  <a:pt x="17780" y="23880"/>
                </a:lnTo>
                <a:lnTo>
                  <a:pt x="17770" y="23880"/>
                </a:lnTo>
                <a:lnTo>
                  <a:pt x="17770" y="23870"/>
                </a:lnTo>
                <a:lnTo>
                  <a:pt x="17750" y="23870"/>
                </a:lnTo>
                <a:lnTo>
                  <a:pt x="17740" y="23870"/>
                </a:lnTo>
                <a:lnTo>
                  <a:pt x="17740" y="23860"/>
                </a:lnTo>
                <a:lnTo>
                  <a:pt x="17730" y="23860"/>
                </a:lnTo>
                <a:lnTo>
                  <a:pt x="17730" y="23850"/>
                </a:lnTo>
                <a:lnTo>
                  <a:pt x="17730" y="23840"/>
                </a:lnTo>
                <a:lnTo>
                  <a:pt x="17720" y="23840"/>
                </a:lnTo>
                <a:lnTo>
                  <a:pt x="17720" y="23830"/>
                </a:lnTo>
                <a:lnTo>
                  <a:pt x="17710" y="23830"/>
                </a:lnTo>
                <a:lnTo>
                  <a:pt x="17710" y="23820"/>
                </a:lnTo>
                <a:lnTo>
                  <a:pt x="17700" y="23820"/>
                </a:lnTo>
                <a:lnTo>
                  <a:pt x="17690" y="23820"/>
                </a:lnTo>
                <a:lnTo>
                  <a:pt x="17690" y="23810"/>
                </a:lnTo>
                <a:lnTo>
                  <a:pt x="17690" y="23800"/>
                </a:lnTo>
                <a:lnTo>
                  <a:pt x="17680" y="23800"/>
                </a:lnTo>
                <a:lnTo>
                  <a:pt x="17660" y="23800"/>
                </a:lnTo>
                <a:lnTo>
                  <a:pt x="17650" y="23800"/>
                </a:lnTo>
                <a:lnTo>
                  <a:pt x="17640" y="23800"/>
                </a:lnTo>
                <a:lnTo>
                  <a:pt x="17630" y="23800"/>
                </a:lnTo>
                <a:lnTo>
                  <a:pt x="17630" y="23810"/>
                </a:lnTo>
                <a:lnTo>
                  <a:pt x="17630" y="23820"/>
                </a:lnTo>
                <a:lnTo>
                  <a:pt x="17620" y="23820"/>
                </a:lnTo>
                <a:lnTo>
                  <a:pt x="17620" y="23830"/>
                </a:lnTo>
                <a:lnTo>
                  <a:pt x="17610" y="23830"/>
                </a:lnTo>
                <a:lnTo>
                  <a:pt x="17610" y="23840"/>
                </a:lnTo>
                <a:lnTo>
                  <a:pt x="17600" y="23840"/>
                </a:lnTo>
                <a:lnTo>
                  <a:pt x="17600" y="23850"/>
                </a:lnTo>
                <a:lnTo>
                  <a:pt x="17600" y="23860"/>
                </a:lnTo>
                <a:lnTo>
                  <a:pt x="17600" y="23870"/>
                </a:lnTo>
                <a:lnTo>
                  <a:pt x="17590" y="23870"/>
                </a:lnTo>
                <a:lnTo>
                  <a:pt x="17590" y="23890"/>
                </a:lnTo>
                <a:lnTo>
                  <a:pt x="17580" y="23890"/>
                </a:lnTo>
                <a:lnTo>
                  <a:pt x="17580" y="23900"/>
                </a:lnTo>
                <a:lnTo>
                  <a:pt x="17580" y="23910"/>
                </a:lnTo>
                <a:lnTo>
                  <a:pt x="17570" y="23910"/>
                </a:lnTo>
                <a:lnTo>
                  <a:pt x="17570" y="23920"/>
                </a:lnTo>
                <a:lnTo>
                  <a:pt x="17570" y="23930"/>
                </a:lnTo>
                <a:lnTo>
                  <a:pt x="17560" y="23930"/>
                </a:lnTo>
                <a:lnTo>
                  <a:pt x="17550" y="23930"/>
                </a:lnTo>
                <a:lnTo>
                  <a:pt x="17550" y="23940"/>
                </a:lnTo>
                <a:lnTo>
                  <a:pt x="17540" y="23940"/>
                </a:lnTo>
                <a:lnTo>
                  <a:pt x="17540" y="23950"/>
                </a:lnTo>
                <a:lnTo>
                  <a:pt x="17540" y="23960"/>
                </a:lnTo>
                <a:lnTo>
                  <a:pt x="17530" y="23960"/>
                </a:lnTo>
                <a:lnTo>
                  <a:pt x="17520" y="23960"/>
                </a:lnTo>
                <a:lnTo>
                  <a:pt x="17520" y="23970"/>
                </a:lnTo>
                <a:lnTo>
                  <a:pt x="17510" y="23970"/>
                </a:lnTo>
                <a:lnTo>
                  <a:pt x="17490" y="23970"/>
                </a:lnTo>
                <a:lnTo>
                  <a:pt x="17480" y="23970"/>
                </a:lnTo>
                <a:lnTo>
                  <a:pt x="17480" y="23960"/>
                </a:lnTo>
                <a:lnTo>
                  <a:pt x="17470" y="23960"/>
                </a:lnTo>
                <a:lnTo>
                  <a:pt x="17470" y="23950"/>
                </a:lnTo>
                <a:lnTo>
                  <a:pt x="17460" y="23950"/>
                </a:lnTo>
                <a:lnTo>
                  <a:pt x="17460" y="23940"/>
                </a:lnTo>
                <a:lnTo>
                  <a:pt x="17450" y="23940"/>
                </a:lnTo>
                <a:lnTo>
                  <a:pt x="17450" y="23930"/>
                </a:lnTo>
                <a:lnTo>
                  <a:pt x="17440" y="23930"/>
                </a:lnTo>
                <a:lnTo>
                  <a:pt x="17440" y="23920"/>
                </a:lnTo>
                <a:lnTo>
                  <a:pt x="17430" y="23920"/>
                </a:lnTo>
                <a:lnTo>
                  <a:pt x="17430" y="23910"/>
                </a:lnTo>
                <a:lnTo>
                  <a:pt x="17420" y="23910"/>
                </a:lnTo>
                <a:lnTo>
                  <a:pt x="17420" y="23900"/>
                </a:lnTo>
                <a:lnTo>
                  <a:pt x="17420" y="23890"/>
                </a:lnTo>
                <a:lnTo>
                  <a:pt x="17420" y="23880"/>
                </a:lnTo>
                <a:lnTo>
                  <a:pt x="17410" y="23880"/>
                </a:lnTo>
                <a:lnTo>
                  <a:pt x="17410" y="23870"/>
                </a:lnTo>
                <a:lnTo>
                  <a:pt x="17410" y="23860"/>
                </a:lnTo>
                <a:lnTo>
                  <a:pt x="17400" y="23860"/>
                </a:lnTo>
                <a:lnTo>
                  <a:pt x="17400" y="23840"/>
                </a:lnTo>
                <a:lnTo>
                  <a:pt x="17400" y="23830"/>
                </a:lnTo>
                <a:lnTo>
                  <a:pt x="17400" y="23820"/>
                </a:lnTo>
                <a:lnTo>
                  <a:pt x="17410" y="23820"/>
                </a:lnTo>
                <a:lnTo>
                  <a:pt x="17410" y="23800"/>
                </a:lnTo>
                <a:lnTo>
                  <a:pt x="17410" y="23790"/>
                </a:lnTo>
                <a:lnTo>
                  <a:pt x="17420" y="23790"/>
                </a:lnTo>
                <a:lnTo>
                  <a:pt x="17420" y="23770"/>
                </a:lnTo>
                <a:lnTo>
                  <a:pt x="17420" y="23760"/>
                </a:lnTo>
                <a:lnTo>
                  <a:pt x="17430" y="23760"/>
                </a:lnTo>
                <a:lnTo>
                  <a:pt x="17430" y="23750"/>
                </a:lnTo>
                <a:lnTo>
                  <a:pt x="17430" y="23740"/>
                </a:lnTo>
                <a:lnTo>
                  <a:pt x="17440" y="23740"/>
                </a:lnTo>
                <a:lnTo>
                  <a:pt x="17440" y="23730"/>
                </a:lnTo>
                <a:lnTo>
                  <a:pt x="17450" y="23730"/>
                </a:lnTo>
                <a:lnTo>
                  <a:pt x="17450" y="23720"/>
                </a:lnTo>
                <a:lnTo>
                  <a:pt x="17450" y="23710"/>
                </a:lnTo>
                <a:lnTo>
                  <a:pt x="17450" y="23700"/>
                </a:lnTo>
                <a:lnTo>
                  <a:pt x="17460" y="23700"/>
                </a:lnTo>
                <a:lnTo>
                  <a:pt x="17460" y="23680"/>
                </a:lnTo>
                <a:lnTo>
                  <a:pt x="17460" y="23670"/>
                </a:lnTo>
                <a:lnTo>
                  <a:pt x="17470" y="23670"/>
                </a:lnTo>
                <a:lnTo>
                  <a:pt x="17470" y="23650"/>
                </a:lnTo>
                <a:lnTo>
                  <a:pt x="17480" y="23650"/>
                </a:lnTo>
                <a:lnTo>
                  <a:pt x="17480" y="23640"/>
                </a:lnTo>
                <a:lnTo>
                  <a:pt x="17480" y="23630"/>
                </a:lnTo>
                <a:lnTo>
                  <a:pt x="17490" y="23630"/>
                </a:lnTo>
                <a:lnTo>
                  <a:pt x="17490" y="23620"/>
                </a:lnTo>
                <a:lnTo>
                  <a:pt x="17490" y="23610"/>
                </a:lnTo>
                <a:lnTo>
                  <a:pt x="17500" y="23610"/>
                </a:lnTo>
                <a:lnTo>
                  <a:pt x="17500" y="23600"/>
                </a:lnTo>
                <a:lnTo>
                  <a:pt x="17510" y="23600"/>
                </a:lnTo>
                <a:lnTo>
                  <a:pt x="17510" y="23590"/>
                </a:lnTo>
                <a:lnTo>
                  <a:pt x="17510" y="23580"/>
                </a:lnTo>
                <a:lnTo>
                  <a:pt x="17530" y="23580"/>
                </a:lnTo>
                <a:lnTo>
                  <a:pt x="17530" y="23570"/>
                </a:lnTo>
                <a:lnTo>
                  <a:pt x="17540" y="23570"/>
                </a:lnTo>
                <a:lnTo>
                  <a:pt x="17550" y="23570"/>
                </a:lnTo>
                <a:lnTo>
                  <a:pt x="17550" y="23560"/>
                </a:lnTo>
                <a:lnTo>
                  <a:pt x="17560" y="23560"/>
                </a:lnTo>
                <a:lnTo>
                  <a:pt x="17560" y="23550"/>
                </a:lnTo>
                <a:lnTo>
                  <a:pt x="17570" y="23550"/>
                </a:lnTo>
                <a:lnTo>
                  <a:pt x="17570" y="23540"/>
                </a:lnTo>
                <a:lnTo>
                  <a:pt x="17580" y="23540"/>
                </a:lnTo>
                <a:lnTo>
                  <a:pt x="17580" y="23530"/>
                </a:lnTo>
                <a:lnTo>
                  <a:pt x="17590" y="23530"/>
                </a:lnTo>
                <a:lnTo>
                  <a:pt x="17590" y="23520"/>
                </a:lnTo>
                <a:lnTo>
                  <a:pt x="17600" y="23520"/>
                </a:lnTo>
                <a:lnTo>
                  <a:pt x="17600" y="23510"/>
                </a:lnTo>
                <a:lnTo>
                  <a:pt x="17600" y="23500"/>
                </a:lnTo>
                <a:lnTo>
                  <a:pt x="17600" y="23490"/>
                </a:lnTo>
                <a:lnTo>
                  <a:pt x="17610" y="23490"/>
                </a:lnTo>
                <a:lnTo>
                  <a:pt x="17610" y="23470"/>
                </a:lnTo>
                <a:lnTo>
                  <a:pt x="17600" y="23470"/>
                </a:lnTo>
                <a:lnTo>
                  <a:pt x="17610" y="23470"/>
                </a:lnTo>
                <a:lnTo>
                  <a:pt x="17610" y="23460"/>
                </a:lnTo>
                <a:lnTo>
                  <a:pt x="17610" y="23450"/>
                </a:lnTo>
                <a:lnTo>
                  <a:pt x="17620" y="23450"/>
                </a:lnTo>
                <a:lnTo>
                  <a:pt x="17620" y="23440"/>
                </a:lnTo>
                <a:lnTo>
                  <a:pt x="17630" y="23440"/>
                </a:lnTo>
                <a:lnTo>
                  <a:pt x="17630" y="23430"/>
                </a:lnTo>
                <a:lnTo>
                  <a:pt x="17630" y="23420"/>
                </a:lnTo>
                <a:lnTo>
                  <a:pt x="17650" y="23420"/>
                </a:lnTo>
                <a:lnTo>
                  <a:pt x="17660" y="23420"/>
                </a:lnTo>
                <a:lnTo>
                  <a:pt x="17660" y="23430"/>
                </a:lnTo>
                <a:lnTo>
                  <a:pt x="17670" y="23430"/>
                </a:lnTo>
                <a:lnTo>
                  <a:pt x="17670" y="23440"/>
                </a:lnTo>
                <a:lnTo>
                  <a:pt x="17680" y="23440"/>
                </a:lnTo>
                <a:lnTo>
                  <a:pt x="17680" y="23450"/>
                </a:lnTo>
                <a:lnTo>
                  <a:pt x="17690" y="23450"/>
                </a:lnTo>
                <a:lnTo>
                  <a:pt x="17690" y="23470"/>
                </a:lnTo>
                <a:lnTo>
                  <a:pt x="17690" y="23480"/>
                </a:lnTo>
                <a:lnTo>
                  <a:pt x="17700" y="23480"/>
                </a:lnTo>
                <a:lnTo>
                  <a:pt x="17700" y="23490"/>
                </a:lnTo>
                <a:lnTo>
                  <a:pt x="17710" y="23490"/>
                </a:lnTo>
                <a:lnTo>
                  <a:pt x="17710" y="23500"/>
                </a:lnTo>
                <a:lnTo>
                  <a:pt x="17720" y="23500"/>
                </a:lnTo>
                <a:lnTo>
                  <a:pt x="17720" y="23510"/>
                </a:lnTo>
                <a:lnTo>
                  <a:pt x="17730" y="23510"/>
                </a:lnTo>
                <a:lnTo>
                  <a:pt x="17730" y="23540"/>
                </a:lnTo>
                <a:lnTo>
                  <a:pt x="17730" y="23550"/>
                </a:lnTo>
                <a:lnTo>
                  <a:pt x="17740" y="23550"/>
                </a:lnTo>
                <a:lnTo>
                  <a:pt x="17730" y="23550"/>
                </a:lnTo>
                <a:lnTo>
                  <a:pt x="17730" y="23560"/>
                </a:lnTo>
                <a:lnTo>
                  <a:pt x="17730" y="23570"/>
                </a:lnTo>
                <a:lnTo>
                  <a:pt x="17750" y="23570"/>
                </a:lnTo>
                <a:lnTo>
                  <a:pt x="17760" y="23570"/>
                </a:lnTo>
                <a:lnTo>
                  <a:pt x="17760" y="23550"/>
                </a:lnTo>
                <a:lnTo>
                  <a:pt x="17760" y="23540"/>
                </a:lnTo>
                <a:lnTo>
                  <a:pt x="17750" y="23540"/>
                </a:lnTo>
                <a:lnTo>
                  <a:pt x="17750" y="23530"/>
                </a:lnTo>
                <a:lnTo>
                  <a:pt x="17750" y="23520"/>
                </a:lnTo>
                <a:lnTo>
                  <a:pt x="17750" y="23500"/>
                </a:lnTo>
                <a:lnTo>
                  <a:pt x="17750" y="23480"/>
                </a:lnTo>
                <a:lnTo>
                  <a:pt x="17750" y="23490"/>
                </a:lnTo>
                <a:lnTo>
                  <a:pt x="17740" y="23490"/>
                </a:lnTo>
                <a:lnTo>
                  <a:pt x="17730" y="23490"/>
                </a:lnTo>
                <a:lnTo>
                  <a:pt x="17730" y="23480"/>
                </a:lnTo>
                <a:lnTo>
                  <a:pt x="17720" y="23480"/>
                </a:lnTo>
                <a:lnTo>
                  <a:pt x="17720" y="23470"/>
                </a:lnTo>
                <a:lnTo>
                  <a:pt x="17710" y="23470"/>
                </a:lnTo>
                <a:lnTo>
                  <a:pt x="17710" y="23460"/>
                </a:lnTo>
                <a:lnTo>
                  <a:pt x="17700" y="23460"/>
                </a:lnTo>
                <a:lnTo>
                  <a:pt x="17700" y="23450"/>
                </a:lnTo>
                <a:lnTo>
                  <a:pt x="17700" y="23440"/>
                </a:lnTo>
                <a:lnTo>
                  <a:pt x="17690" y="23440"/>
                </a:lnTo>
                <a:lnTo>
                  <a:pt x="17690" y="23430"/>
                </a:lnTo>
                <a:lnTo>
                  <a:pt x="17680" y="23430"/>
                </a:lnTo>
                <a:lnTo>
                  <a:pt x="17680" y="23420"/>
                </a:lnTo>
                <a:lnTo>
                  <a:pt x="17670" y="23420"/>
                </a:lnTo>
                <a:lnTo>
                  <a:pt x="17670" y="23410"/>
                </a:lnTo>
                <a:lnTo>
                  <a:pt x="17660" y="23410"/>
                </a:lnTo>
                <a:lnTo>
                  <a:pt x="17660" y="23400"/>
                </a:lnTo>
                <a:lnTo>
                  <a:pt x="17650" y="23400"/>
                </a:lnTo>
                <a:lnTo>
                  <a:pt x="17650" y="23390"/>
                </a:lnTo>
                <a:lnTo>
                  <a:pt x="17640" y="23390"/>
                </a:lnTo>
                <a:lnTo>
                  <a:pt x="17630" y="23390"/>
                </a:lnTo>
                <a:lnTo>
                  <a:pt x="17630" y="23370"/>
                </a:lnTo>
                <a:lnTo>
                  <a:pt x="17620" y="23370"/>
                </a:lnTo>
                <a:lnTo>
                  <a:pt x="17620" y="23360"/>
                </a:lnTo>
                <a:lnTo>
                  <a:pt x="17630" y="23360"/>
                </a:lnTo>
                <a:lnTo>
                  <a:pt x="17640" y="23360"/>
                </a:lnTo>
                <a:lnTo>
                  <a:pt x="17640" y="23350"/>
                </a:lnTo>
                <a:lnTo>
                  <a:pt x="17650" y="23350"/>
                </a:lnTo>
                <a:lnTo>
                  <a:pt x="17650" y="23340"/>
                </a:lnTo>
                <a:lnTo>
                  <a:pt x="17680" y="23340"/>
                </a:lnTo>
                <a:lnTo>
                  <a:pt x="17700" y="23340"/>
                </a:lnTo>
                <a:lnTo>
                  <a:pt x="17710" y="23340"/>
                </a:lnTo>
                <a:lnTo>
                  <a:pt x="17710" y="23330"/>
                </a:lnTo>
                <a:lnTo>
                  <a:pt x="17720" y="23330"/>
                </a:lnTo>
                <a:lnTo>
                  <a:pt x="17720" y="23320"/>
                </a:lnTo>
                <a:lnTo>
                  <a:pt x="17720" y="23310"/>
                </a:lnTo>
                <a:lnTo>
                  <a:pt x="17730" y="23310"/>
                </a:lnTo>
                <a:lnTo>
                  <a:pt x="17730" y="23300"/>
                </a:lnTo>
                <a:lnTo>
                  <a:pt x="17720" y="23300"/>
                </a:lnTo>
                <a:lnTo>
                  <a:pt x="17710" y="23300"/>
                </a:lnTo>
                <a:lnTo>
                  <a:pt x="17710" y="23310"/>
                </a:lnTo>
                <a:lnTo>
                  <a:pt x="17710" y="23320"/>
                </a:lnTo>
                <a:lnTo>
                  <a:pt x="17700" y="23320"/>
                </a:lnTo>
                <a:lnTo>
                  <a:pt x="17690" y="23320"/>
                </a:lnTo>
                <a:lnTo>
                  <a:pt x="17690" y="23330"/>
                </a:lnTo>
                <a:lnTo>
                  <a:pt x="17670" y="23330"/>
                </a:lnTo>
                <a:lnTo>
                  <a:pt x="17640" y="23330"/>
                </a:lnTo>
                <a:lnTo>
                  <a:pt x="17640" y="23340"/>
                </a:lnTo>
                <a:lnTo>
                  <a:pt x="17630" y="23340"/>
                </a:lnTo>
                <a:lnTo>
                  <a:pt x="17630" y="23350"/>
                </a:lnTo>
                <a:lnTo>
                  <a:pt x="17620" y="23350"/>
                </a:lnTo>
                <a:lnTo>
                  <a:pt x="17620" y="23360"/>
                </a:lnTo>
                <a:lnTo>
                  <a:pt x="17600" y="23360"/>
                </a:lnTo>
                <a:lnTo>
                  <a:pt x="17600" y="23350"/>
                </a:lnTo>
                <a:lnTo>
                  <a:pt x="17580" y="23350"/>
                </a:lnTo>
                <a:lnTo>
                  <a:pt x="17580" y="23340"/>
                </a:lnTo>
                <a:lnTo>
                  <a:pt x="17580" y="23320"/>
                </a:lnTo>
                <a:lnTo>
                  <a:pt x="17570" y="23320"/>
                </a:lnTo>
                <a:lnTo>
                  <a:pt x="17570" y="23310"/>
                </a:lnTo>
                <a:lnTo>
                  <a:pt x="17570" y="23300"/>
                </a:lnTo>
                <a:lnTo>
                  <a:pt x="17560" y="23300"/>
                </a:lnTo>
                <a:lnTo>
                  <a:pt x="17560" y="23290"/>
                </a:lnTo>
                <a:lnTo>
                  <a:pt x="17560" y="23280"/>
                </a:lnTo>
                <a:lnTo>
                  <a:pt x="17530" y="23280"/>
                </a:lnTo>
                <a:lnTo>
                  <a:pt x="17530" y="23290"/>
                </a:lnTo>
                <a:lnTo>
                  <a:pt x="17540" y="23290"/>
                </a:lnTo>
                <a:lnTo>
                  <a:pt x="17530" y="23290"/>
                </a:lnTo>
                <a:lnTo>
                  <a:pt x="17530" y="23300"/>
                </a:lnTo>
                <a:lnTo>
                  <a:pt x="17540" y="23300"/>
                </a:lnTo>
                <a:lnTo>
                  <a:pt x="17540" y="23310"/>
                </a:lnTo>
                <a:lnTo>
                  <a:pt x="17530" y="23310"/>
                </a:lnTo>
                <a:lnTo>
                  <a:pt x="17540" y="23310"/>
                </a:lnTo>
                <a:lnTo>
                  <a:pt x="17540" y="23320"/>
                </a:lnTo>
                <a:lnTo>
                  <a:pt x="17540" y="23330"/>
                </a:lnTo>
                <a:lnTo>
                  <a:pt x="17540" y="23340"/>
                </a:lnTo>
                <a:lnTo>
                  <a:pt x="17550" y="23340"/>
                </a:lnTo>
                <a:lnTo>
                  <a:pt x="17550" y="23350"/>
                </a:lnTo>
                <a:lnTo>
                  <a:pt x="17560" y="23350"/>
                </a:lnTo>
                <a:lnTo>
                  <a:pt x="17560" y="23360"/>
                </a:lnTo>
                <a:lnTo>
                  <a:pt x="17570" y="23360"/>
                </a:lnTo>
                <a:lnTo>
                  <a:pt x="17570" y="23370"/>
                </a:lnTo>
                <a:lnTo>
                  <a:pt x="17580" y="23370"/>
                </a:lnTo>
                <a:lnTo>
                  <a:pt x="17580" y="23380"/>
                </a:lnTo>
                <a:lnTo>
                  <a:pt x="17590" y="23380"/>
                </a:lnTo>
                <a:lnTo>
                  <a:pt x="17590" y="23390"/>
                </a:lnTo>
                <a:lnTo>
                  <a:pt x="17590" y="23400"/>
                </a:lnTo>
                <a:lnTo>
                  <a:pt x="17600" y="23400"/>
                </a:lnTo>
                <a:lnTo>
                  <a:pt x="17590" y="23400"/>
                </a:lnTo>
                <a:lnTo>
                  <a:pt x="17590" y="23410"/>
                </a:lnTo>
                <a:lnTo>
                  <a:pt x="17600" y="23410"/>
                </a:lnTo>
                <a:lnTo>
                  <a:pt x="17590" y="23410"/>
                </a:lnTo>
                <a:lnTo>
                  <a:pt x="17590" y="23440"/>
                </a:lnTo>
                <a:lnTo>
                  <a:pt x="17590" y="23460"/>
                </a:lnTo>
                <a:lnTo>
                  <a:pt x="17580" y="23460"/>
                </a:lnTo>
                <a:lnTo>
                  <a:pt x="17580" y="23470"/>
                </a:lnTo>
                <a:lnTo>
                  <a:pt x="17570" y="23470"/>
                </a:lnTo>
                <a:lnTo>
                  <a:pt x="17570" y="23480"/>
                </a:lnTo>
                <a:lnTo>
                  <a:pt x="17570" y="23490"/>
                </a:lnTo>
                <a:lnTo>
                  <a:pt x="17570" y="23500"/>
                </a:lnTo>
                <a:lnTo>
                  <a:pt x="17560" y="23500"/>
                </a:lnTo>
                <a:lnTo>
                  <a:pt x="17550" y="23500"/>
                </a:lnTo>
                <a:lnTo>
                  <a:pt x="17550" y="23510"/>
                </a:lnTo>
                <a:lnTo>
                  <a:pt x="17530" y="23510"/>
                </a:lnTo>
                <a:lnTo>
                  <a:pt x="17520" y="23510"/>
                </a:lnTo>
                <a:lnTo>
                  <a:pt x="17520" y="23520"/>
                </a:lnTo>
                <a:lnTo>
                  <a:pt x="17510" y="23520"/>
                </a:lnTo>
                <a:lnTo>
                  <a:pt x="17510" y="23510"/>
                </a:lnTo>
                <a:lnTo>
                  <a:pt x="17500" y="23510"/>
                </a:lnTo>
                <a:lnTo>
                  <a:pt x="17480" y="23510"/>
                </a:lnTo>
                <a:lnTo>
                  <a:pt x="17480" y="23500"/>
                </a:lnTo>
                <a:lnTo>
                  <a:pt x="17470" y="23500"/>
                </a:lnTo>
                <a:lnTo>
                  <a:pt x="17450" y="23500"/>
                </a:lnTo>
                <a:lnTo>
                  <a:pt x="17450" y="23490"/>
                </a:lnTo>
                <a:lnTo>
                  <a:pt x="17440" y="23490"/>
                </a:lnTo>
                <a:lnTo>
                  <a:pt x="17440" y="23480"/>
                </a:lnTo>
                <a:lnTo>
                  <a:pt x="17430" y="23480"/>
                </a:lnTo>
                <a:lnTo>
                  <a:pt x="17420" y="23480"/>
                </a:lnTo>
                <a:lnTo>
                  <a:pt x="17420" y="23470"/>
                </a:lnTo>
                <a:lnTo>
                  <a:pt x="17410" y="23470"/>
                </a:lnTo>
                <a:lnTo>
                  <a:pt x="17400" y="23470"/>
                </a:lnTo>
                <a:lnTo>
                  <a:pt x="17400" y="23460"/>
                </a:lnTo>
                <a:lnTo>
                  <a:pt x="17390" y="23460"/>
                </a:lnTo>
                <a:lnTo>
                  <a:pt x="17390" y="23450"/>
                </a:lnTo>
                <a:lnTo>
                  <a:pt x="17380" y="23450"/>
                </a:lnTo>
                <a:lnTo>
                  <a:pt x="17380" y="23440"/>
                </a:lnTo>
                <a:lnTo>
                  <a:pt x="17380" y="23430"/>
                </a:lnTo>
                <a:lnTo>
                  <a:pt x="17370" y="23430"/>
                </a:lnTo>
                <a:lnTo>
                  <a:pt x="17370" y="23420"/>
                </a:lnTo>
                <a:lnTo>
                  <a:pt x="17370" y="23410"/>
                </a:lnTo>
                <a:lnTo>
                  <a:pt x="17360" y="23410"/>
                </a:lnTo>
                <a:lnTo>
                  <a:pt x="17360" y="23400"/>
                </a:lnTo>
                <a:lnTo>
                  <a:pt x="17360" y="23390"/>
                </a:lnTo>
                <a:lnTo>
                  <a:pt x="17350" y="23390"/>
                </a:lnTo>
                <a:lnTo>
                  <a:pt x="17350" y="23380"/>
                </a:lnTo>
                <a:lnTo>
                  <a:pt x="17350" y="23370"/>
                </a:lnTo>
                <a:lnTo>
                  <a:pt x="17340" y="23370"/>
                </a:lnTo>
                <a:lnTo>
                  <a:pt x="17340" y="23350"/>
                </a:lnTo>
                <a:lnTo>
                  <a:pt x="17330" y="23350"/>
                </a:lnTo>
                <a:lnTo>
                  <a:pt x="17330" y="23330"/>
                </a:lnTo>
                <a:lnTo>
                  <a:pt x="17330" y="23320"/>
                </a:lnTo>
                <a:lnTo>
                  <a:pt x="17330" y="23300"/>
                </a:lnTo>
                <a:lnTo>
                  <a:pt x="17320" y="23300"/>
                </a:lnTo>
                <a:lnTo>
                  <a:pt x="17320" y="23270"/>
                </a:lnTo>
                <a:lnTo>
                  <a:pt x="17320" y="23240"/>
                </a:lnTo>
                <a:lnTo>
                  <a:pt x="17320" y="23230"/>
                </a:lnTo>
                <a:lnTo>
                  <a:pt x="17320" y="23220"/>
                </a:lnTo>
                <a:lnTo>
                  <a:pt x="17320" y="23210"/>
                </a:lnTo>
                <a:lnTo>
                  <a:pt x="17330" y="23210"/>
                </a:lnTo>
                <a:lnTo>
                  <a:pt x="17330" y="23200"/>
                </a:lnTo>
                <a:lnTo>
                  <a:pt x="17340" y="23200"/>
                </a:lnTo>
                <a:lnTo>
                  <a:pt x="17370" y="23200"/>
                </a:lnTo>
                <a:lnTo>
                  <a:pt x="17370" y="23190"/>
                </a:lnTo>
                <a:lnTo>
                  <a:pt x="17380" y="23190"/>
                </a:lnTo>
                <a:lnTo>
                  <a:pt x="17380" y="23180"/>
                </a:lnTo>
                <a:lnTo>
                  <a:pt x="17390" y="23180"/>
                </a:lnTo>
                <a:lnTo>
                  <a:pt x="17390" y="23170"/>
                </a:lnTo>
                <a:lnTo>
                  <a:pt x="17400" y="23170"/>
                </a:lnTo>
                <a:lnTo>
                  <a:pt x="17400" y="23160"/>
                </a:lnTo>
                <a:lnTo>
                  <a:pt x="17410" y="23160"/>
                </a:lnTo>
                <a:lnTo>
                  <a:pt x="17410" y="23150"/>
                </a:lnTo>
                <a:lnTo>
                  <a:pt x="17410" y="23140"/>
                </a:lnTo>
                <a:lnTo>
                  <a:pt x="17420" y="23140"/>
                </a:lnTo>
                <a:lnTo>
                  <a:pt x="17420" y="23120"/>
                </a:lnTo>
                <a:lnTo>
                  <a:pt x="17420" y="23110"/>
                </a:lnTo>
                <a:lnTo>
                  <a:pt x="17430" y="23110"/>
                </a:lnTo>
                <a:lnTo>
                  <a:pt x="17430" y="23100"/>
                </a:lnTo>
                <a:lnTo>
                  <a:pt x="17430" y="23070"/>
                </a:lnTo>
                <a:lnTo>
                  <a:pt x="17440" y="23070"/>
                </a:lnTo>
                <a:lnTo>
                  <a:pt x="17440" y="23060"/>
                </a:lnTo>
                <a:lnTo>
                  <a:pt x="17440" y="23050"/>
                </a:lnTo>
                <a:lnTo>
                  <a:pt x="17450" y="23050"/>
                </a:lnTo>
                <a:lnTo>
                  <a:pt x="17450" y="23040"/>
                </a:lnTo>
                <a:lnTo>
                  <a:pt x="17450" y="23010"/>
                </a:lnTo>
                <a:lnTo>
                  <a:pt x="17440" y="23010"/>
                </a:lnTo>
                <a:lnTo>
                  <a:pt x="17440" y="23000"/>
                </a:lnTo>
                <a:lnTo>
                  <a:pt x="17430" y="23000"/>
                </a:lnTo>
                <a:lnTo>
                  <a:pt x="17430" y="22990"/>
                </a:lnTo>
                <a:lnTo>
                  <a:pt x="17430" y="22980"/>
                </a:lnTo>
                <a:lnTo>
                  <a:pt x="17420" y="22980"/>
                </a:lnTo>
                <a:lnTo>
                  <a:pt x="17420" y="22970"/>
                </a:lnTo>
                <a:lnTo>
                  <a:pt x="17410" y="22970"/>
                </a:lnTo>
                <a:lnTo>
                  <a:pt x="17410" y="22960"/>
                </a:lnTo>
                <a:lnTo>
                  <a:pt x="17390" y="22960"/>
                </a:lnTo>
                <a:lnTo>
                  <a:pt x="17390" y="22970"/>
                </a:lnTo>
                <a:lnTo>
                  <a:pt x="17380" y="22970"/>
                </a:lnTo>
                <a:lnTo>
                  <a:pt x="17380" y="22950"/>
                </a:lnTo>
                <a:lnTo>
                  <a:pt x="17380" y="22930"/>
                </a:lnTo>
                <a:lnTo>
                  <a:pt x="17380" y="22910"/>
                </a:lnTo>
                <a:lnTo>
                  <a:pt x="17390" y="22910"/>
                </a:lnTo>
                <a:lnTo>
                  <a:pt x="17400" y="22910"/>
                </a:lnTo>
                <a:lnTo>
                  <a:pt x="17400" y="22900"/>
                </a:lnTo>
                <a:lnTo>
                  <a:pt x="17410" y="22900"/>
                </a:lnTo>
                <a:lnTo>
                  <a:pt x="17410" y="22890"/>
                </a:lnTo>
                <a:lnTo>
                  <a:pt x="17420" y="22890"/>
                </a:lnTo>
                <a:lnTo>
                  <a:pt x="17420" y="22880"/>
                </a:lnTo>
                <a:lnTo>
                  <a:pt x="17420" y="22840"/>
                </a:lnTo>
                <a:lnTo>
                  <a:pt x="17420" y="22830"/>
                </a:lnTo>
                <a:lnTo>
                  <a:pt x="17420" y="22810"/>
                </a:lnTo>
                <a:lnTo>
                  <a:pt x="17420" y="22800"/>
                </a:lnTo>
                <a:lnTo>
                  <a:pt x="17410" y="22800"/>
                </a:lnTo>
                <a:lnTo>
                  <a:pt x="17410" y="22790"/>
                </a:lnTo>
                <a:lnTo>
                  <a:pt x="17410" y="22780"/>
                </a:lnTo>
                <a:lnTo>
                  <a:pt x="17400" y="22780"/>
                </a:lnTo>
                <a:lnTo>
                  <a:pt x="17400" y="22770"/>
                </a:lnTo>
                <a:lnTo>
                  <a:pt x="17400" y="22750"/>
                </a:lnTo>
                <a:lnTo>
                  <a:pt x="17400" y="22740"/>
                </a:lnTo>
                <a:lnTo>
                  <a:pt x="17410" y="22740"/>
                </a:lnTo>
                <a:lnTo>
                  <a:pt x="17410" y="22730"/>
                </a:lnTo>
                <a:lnTo>
                  <a:pt x="17410" y="22720"/>
                </a:lnTo>
                <a:lnTo>
                  <a:pt x="17420" y="22720"/>
                </a:lnTo>
                <a:lnTo>
                  <a:pt x="17430" y="22720"/>
                </a:lnTo>
                <a:lnTo>
                  <a:pt x="17430" y="22730"/>
                </a:lnTo>
                <a:lnTo>
                  <a:pt x="17440" y="22730"/>
                </a:lnTo>
                <a:lnTo>
                  <a:pt x="17440" y="22740"/>
                </a:lnTo>
                <a:lnTo>
                  <a:pt x="17450" y="22740"/>
                </a:lnTo>
                <a:lnTo>
                  <a:pt x="17460" y="22740"/>
                </a:lnTo>
                <a:lnTo>
                  <a:pt x="17460" y="22750"/>
                </a:lnTo>
                <a:lnTo>
                  <a:pt x="17470" y="22750"/>
                </a:lnTo>
                <a:lnTo>
                  <a:pt x="17470" y="22760"/>
                </a:lnTo>
                <a:lnTo>
                  <a:pt x="17470" y="22770"/>
                </a:lnTo>
                <a:lnTo>
                  <a:pt x="17480" y="22770"/>
                </a:lnTo>
                <a:lnTo>
                  <a:pt x="17480" y="22780"/>
                </a:lnTo>
                <a:lnTo>
                  <a:pt x="17490" y="22780"/>
                </a:lnTo>
                <a:lnTo>
                  <a:pt x="17490" y="22790"/>
                </a:lnTo>
                <a:lnTo>
                  <a:pt x="17500" y="22790"/>
                </a:lnTo>
                <a:lnTo>
                  <a:pt x="17500" y="22800"/>
                </a:lnTo>
                <a:lnTo>
                  <a:pt x="17510" y="22800"/>
                </a:lnTo>
                <a:lnTo>
                  <a:pt x="17510" y="22810"/>
                </a:lnTo>
                <a:lnTo>
                  <a:pt x="17520" y="22810"/>
                </a:lnTo>
                <a:lnTo>
                  <a:pt x="17520" y="22820"/>
                </a:lnTo>
                <a:lnTo>
                  <a:pt x="17530" y="22820"/>
                </a:lnTo>
                <a:lnTo>
                  <a:pt x="17530" y="22830"/>
                </a:lnTo>
                <a:lnTo>
                  <a:pt x="17540" y="22830"/>
                </a:lnTo>
                <a:lnTo>
                  <a:pt x="17540" y="22840"/>
                </a:lnTo>
                <a:lnTo>
                  <a:pt x="17550" y="22840"/>
                </a:lnTo>
                <a:lnTo>
                  <a:pt x="17550" y="22860"/>
                </a:lnTo>
                <a:lnTo>
                  <a:pt x="17550" y="22870"/>
                </a:lnTo>
                <a:lnTo>
                  <a:pt x="17560" y="22870"/>
                </a:lnTo>
                <a:lnTo>
                  <a:pt x="17560" y="22880"/>
                </a:lnTo>
                <a:lnTo>
                  <a:pt x="17570" y="22880"/>
                </a:lnTo>
                <a:lnTo>
                  <a:pt x="17600" y="22880"/>
                </a:lnTo>
                <a:lnTo>
                  <a:pt x="17620" y="22880"/>
                </a:lnTo>
                <a:lnTo>
                  <a:pt x="17620" y="22890"/>
                </a:lnTo>
                <a:lnTo>
                  <a:pt x="17630" y="22890"/>
                </a:lnTo>
                <a:lnTo>
                  <a:pt x="17640" y="22890"/>
                </a:lnTo>
                <a:lnTo>
                  <a:pt x="17650" y="22890"/>
                </a:lnTo>
                <a:lnTo>
                  <a:pt x="17660" y="22890"/>
                </a:lnTo>
                <a:lnTo>
                  <a:pt x="17680" y="22890"/>
                </a:lnTo>
                <a:lnTo>
                  <a:pt x="17680" y="22880"/>
                </a:lnTo>
                <a:lnTo>
                  <a:pt x="17690" y="22880"/>
                </a:lnTo>
                <a:lnTo>
                  <a:pt x="17690" y="22870"/>
                </a:lnTo>
                <a:lnTo>
                  <a:pt x="17700" y="22870"/>
                </a:lnTo>
                <a:lnTo>
                  <a:pt x="17700" y="22860"/>
                </a:lnTo>
                <a:lnTo>
                  <a:pt x="17710" y="22860"/>
                </a:lnTo>
                <a:lnTo>
                  <a:pt x="17710" y="22850"/>
                </a:lnTo>
                <a:lnTo>
                  <a:pt x="17720" y="22850"/>
                </a:lnTo>
                <a:lnTo>
                  <a:pt x="17720" y="22840"/>
                </a:lnTo>
                <a:lnTo>
                  <a:pt x="17720" y="22830"/>
                </a:lnTo>
                <a:lnTo>
                  <a:pt x="17730" y="22830"/>
                </a:lnTo>
                <a:lnTo>
                  <a:pt x="17730" y="22820"/>
                </a:lnTo>
                <a:lnTo>
                  <a:pt x="17740" y="22820"/>
                </a:lnTo>
                <a:lnTo>
                  <a:pt x="17740" y="22810"/>
                </a:lnTo>
                <a:lnTo>
                  <a:pt x="17740" y="22800"/>
                </a:lnTo>
                <a:lnTo>
                  <a:pt x="17750" y="22800"/>
                </a:lnTo>
                <a:lnTo>
                  <a:pt x="17750" y="22790"/>
                </a:lnTo>
                <a:lnTo>
                  <a:pt x="17750" y="22780"/>
                </a:lnTo>
                <a:lnTo>
                  <a:pt x="17760" y="22780"/>
                </a:lnTo>
                <a:lnTo>
                  <a:pt x="17780" y="22780"/>
                </a:lnTo>
                <a:lnTo>
                  <a:pt x="17780" y="22790"/>
                </a:lnTo>
                <a:lnTo>
                  <a:pt x="17790" y="22790"/>
                </a:lnTo>
                <a:lnTo>
                  <a:pt x="17800" y="22790"/>
                </a:lnTo>
                <a:lnTo>
                  <a:pt x="17800" y="22800"/>
                </a:lnTo>
                <a:lnTo>
                  <a:pt x="17800" y="22810"/>
                </a:lnTo>
                <a:lnTo>
                  <a:pt x="17810" y="22810"/>
                </a:lnTo>
                <a:lnTo>
                  <a:pt x="17810" y="22830"/>
                </a:lnTo>
                <a:lnTo>
                  <a:pt x="17810" y="22860"/>
                </a:lnTo>
                <a:lnTo>
                  <a:pt x="17820" y="22860"/>
                </a:lnTo>
                <a:lnTo>
                  <a:pt x="17820" y="22840"/>
                </a:lnTo>
                <a:lnTo>
                  <a:pt x="17830" y="22840"/>
                </a:lnTo>
                <a:lnTo>
                  <a:pt x="17830" y="22830"/>
                </a:lnTo>
                <a:lnTo>
                  <a:pt x="17830" y="22810"/>
                </a:lnTo>
                <a:lnTo>
                  <a:pt x="17820" y="22810"/>
                </a:lnTo>
                <a:lnTo>
                  <a:pt x="17820" y="22800"/>
                </a:lnTo>
                <a:lnTo>
                  <a:pt x="17820" y="22790"/>
                </a:lnTo>
                <a:lnTo>
                  <a:pt x="17820" y="22780"/>
                </a:lnTo>
                <a:lnTo>
                  <a:pt x="17810" y="22780"/>
                </a:lnTo>
                <a:lnTo>
                  <a:pt x="17810" y="22760"/>
                </a:lnTo>
                <a:lnTo>
                  <a:pt x="17800" y="22760"/>
                </a:lnTo>
                <a:lnTo>
                  <a:pt x="17800" y="22750"/>
                </a:lnTo>
                <a:lnTo>
                  <a:pt x="17820" y="22750"/>
                </a:lnTo>
                <a:lnTo>
                  <a:pt x="17830" y="22750"/>
                </a:lnTo>
                <a:lnTo>
                  <a:pt x="17830" y="22740"/>
                </a:lnTo>
                <a:lnTo>
                  <a:pt x="17830" y="22730"/>
                </a:lnTo>
                <a:lnTo>
                  <a:pt x="17840" y="22730"/>
                </a:lnTo>
                <a:lnTo>
                  <a:pt x="17840" y="22740"/>
                </a:lnTo>
                <a:lnTo>
                  <a:pt x="17850" y="22740"/>
                </a:lnTo>
                <a:lnTo>
                  <a:pt x="17850" y="22730"/>
                </a:lnTo>
                <a:lnTo>
                  <a:pt x="17870" y="22730"/>
                </a:lnTo>
                <a:lnTo>
                  <a:pt x="17880" y="22730"/>
                </a:lnTo>
                <a:lnTo>
                  <a:pt x="17910" y="22730"/>
                </a:lnTo>
                <a:lnTo>
                  <a:pt x="17910" y="22740"/>
                </a:lnTo>
                <a:lnTo>
                  <a:pt x="17920" y="22740"/>
                </a:lnTo>
                <a:lnTo>
                  <a:pt x="17940" y="22740"/>
                </a:lnTo>
                <a:lnTo>
                  <a:pt x="17930" y="22740"/>
                </a:lnTo>
                <a:lnTo>
                  <a:pt x="17930" y="22730"/>
                </a:lnTo>
                <a:lnTo>
                  <a:pt x="17920" y="22730"/>
                </a:lnTo>
                <a:lnTo>
                  <a:pt x="17910" y="22730"/>
                </a:lnTo>
                <a:lnTo>
                  <a:pt x="17910" y="22720"/>
                </a:lnTo>
                <a:lnTo>
                  <a:pt x="17900" y="22720"/>
                </a:lnTo>
                <a:lnTo>
                  <a:pt x="17900" y="22710"/>
                </a:lnTo>
                <a:lnTo>
                  <a:pt x="17890" y="22710"/>
                </a:lnTo>
                <a:lnTo>
                  <a:pt x="17870" y="22710"/>
                </a:lnTo>
                <a:lnTo>
                  <a:pt x="17870" y="22700"/>
                </a:lnTo>
                <a:lnTo>
                  <a:pt x="17850" y="22700"/>
                </a:lnTo>
                <a:lnTo>
                  <a:pt x="17850" y="22710"/>
                </a:lnTo>
                <a:lnTo>
                  <a:pt x="17820" y="22710"/>
                </a:lnTo>
                <a:lnTo>
                  <a:pt x="17790" y="22710"/>
                </a:lnTo>
                <a:lnTo>
                  <a:pt x="17790" y="22720"/>
                </a:lnTo>
                <a:lnTo>
                  <a:pt x="17780" y="22720"/>
                </a:lnTo>
                <a:lnTo>
                  <a:pt x="17750" y="22720"/>
                </a:lnTo>
                <a:lnTo>
                  <a:pt x="17750" y="22730"/>
                </a:lnTo>
                <a:lnTo>
                  <a:pt x="17730" y="22730"/>
                </a:lnTo>
                <a:lnTo>
                  <a:pt x="17730" y="22740"/>
                </a:lnTo>
                <a:lnTo>
                  <a:pt x="17720" y="22740"/>
                </a:lnTo>
                <a:lnTo>
                  <a:pt x="17720" y="22750"/>
                </a:lnTo>
                <a:lnTo>
                  <a:pt x="17710" y="22750"/>
                </a:lnTo>
                <a:lnTo>
                  <a:pt x="17710" y="22760"/>
                </a:lnTo>
                <a:lnTo>
                  <a:pt x="17700" y="22760"/>
                </a:lnTo>
                <a:lnTo>
                  <a:pt x="17700" y="22770"/>
                </a:lnTo>
                <a:lnTo>
                  <a:pt x="17690" y="22770"/>
                </a:lnTo>
                <a:lnTo>
                  <a:pt x="17690" y="22780"/>
                </a:lnTo>
                <a:lnTo>
                  <a:pt x="17690" y="22790"/>
                </a:lnTo>
                <a:lnTo>
                  <a:pt x="17680" y="22790"/>
                </a:lnTo>
                <a:lnTo>
                  <a:pt x="17680" y="22800"/>
                </a:lnTo>
                <a:lnTo>
                  <a:pt x="17680" y="22810"/>
                </a:lnTo>
                <a:lnTo>
                  <a:pt x="17670" y="22810"/>
                </a:lnTo>
                <a:lnTo>
                  <a:pt x="17670" y="22820"/>
                </a:lnTo>
                <a:lnTo>
                  <a:pt x="17660" y="22820"/>
                </a:lnTo>
                <a:lnTo>
                  <a:pt x="17660" y="22830"/>
                </a:lnTo>
                <a:lnTo>
                  <a:pt x="17660" y="22840"/>
                </a:lnTo>
                <a:lnTo>
                  <a:pt x="17650" y="22840"/>
                </a:lnTo>
                <a:lnTo>
                  <a:pt x="17650" y="22850"/>
                </a:lnTo>
                <a:lnTo>
                  <a:pt x="17650" y="22860"/>
                </a:lnTo>
                <a:lnTo>
                  <a:pt x="17640" y="22860"/>
                </a:lnTo>
                <a:lnTo>
                  <a:pt x="17630" y="22860"/>
                </a:lnTo>
                <a:lnTo>
                  <a:pt x="17590" y="22860"/>
                </a:lnTo>
                <a:lnTo>
                  <a:pt x="17580" y="22860"/>
                </a:lnTo>
                <a:lnTo>
                  <a:pt x="17580" y="22850"/>
                </a:lnTo>
                <a:lnTo>
                  <a:pt x="17570" y="22850"/>
                </a:lnTo>
                <a:lnTo>
                  <a:pt x="17570" y="22840"/>
                </a:lnTo>
                <a:lnTo>
                  <a:pt x="17560" y="22840"/>
                </a:lnTo>
                <a:lnTo>
                  <a:pt x="17560" y="22820"/>
                </a:lnTo>
                <a:lnTo>
                  <a:pt x="17560" y="22810"/>
                </a:lnTo>
                <a:lnTo>
                  <a:pt x="17560" y="22800"/>
                </a:lnTo>
                <a:lnTo>
                  <a:pt x="17560" y="22780"/>
                </a:lnTo>
                <a:lnTo>
                  <a:pt x="17560" y="22750"/>
                </a:lnTo>
                <a:lnTo>
                  <a:pt x="17560" y="22740"/>
                </a:lnTo>
                <a:lnTo>
                  <a:pt x="17550" y="22740"/>
                </a:lnTo>
                <a:lnTo>
                  <a:pt x="17550" y="22730"/>
                </a:lnTo>
                <a:lnTo>
                  <a:pt x="17540" y="22730"/>
                </a:lnTo>
                <a:lnTo>
                  <a:pt x="17540" y="22710"/>
                </a:lnTo>
                <a:lnTo>
                  <a:pt x="17550" y="22710"/>
                </a:lnTo>
                <a:lnTo>
                  <a:pt x="17560" y="22710"/>
                </a:lnTo>
                <a:lnTo>
                  <a:pt x="17560" y="22700"/>
                </a:lnTo>
                <a:lnTo>
                  <a:pt x="17570" y="22700"/>
                </a:lnTo>
                <a:lnTo>
                  <a:pt x="17570" y="22690"/>
                </a:lnTo>
                <a:lnTo>
                  <a:pt x="17570" y="22670"/>
                </a:lnTo>
                <a:lnTo>
                  <a:pt x="17570" y="22660"/>
                </a:lnTo>
                <a:lnTo>
                  <a:pt x="17580" y="22660"/>
                </a:lnTo>
                <a:lnTo>
                  <a:pt x="17580" y="22650"/>
                </a:lnTo>
                <a:lnTo>
                  <a:pt x="17590" y="22650"/>
                </a:lnTo>
                <a:lnTo>
                  <a:pt x="17600" y="22650"/>
                </a:lnTo>
                <a:lnTo>
                  <a:pt x="17600" y="22640"/>
                </a:lnTo>
                <a:lnTo>
                  <a:pt x="17600" y="22620"/>
                </a:lnTo>
                <a:lnTo>
                  <a:pt x="17600" y="22610"/>
                </a:lnTo>
                <a:lnTo>
                  <a:pt x="17590" y="22610"/>
                </a:lnTo>
                <a:lnTo>
                  <a:pt x="17600" y="22610"/>
                </a:lnTo>
                <a:lnTo>
                  <a:pt x="17600" y="22600"/>
                </a:lnTo>
                <a:lnTo>
                  <a:pt x="17600" y="22590"/>
                </a:lnTo>
                <a:lnTo>
                  <a:pt x="17610" y="22590"/>
                </a:lnTo>
                <a:lnTo>
                  <a:pt x="17610" y="22580"/>
                </a:lnTo>
                <a:lnTo>
                  <a:pt x="17620" y="22580"/>
                </a:lnTo>
                <a:lnTo>
                  <a:pt x="17620" y="22570"/>
                </a:lnTo>
                <a:lnTo>
                  <a:pt x="17610" y="22570"/>
                </a:lnTo>
                <a:lnTo>
                  <a:pt x="17610" y="22580"/>
                </a:lnTo>
                <a:lnTo>
                  <a:pt x="17600" y="22580"/>
                </a:lnTo>
                <a:lnTo>
                  <a:pt x="17600" y="22590"/>
                </a:lnTo>
                <a:lnTo>
                  <a:pt x="17580" y="22590"/>
                </a:lnTo>
                <a:lnTo>
                  <a:pt x="17580" y="22600"/>
                </a:lnTo>
                <a:lnTo>
                  <a:pt x="17570" y="22600"/>
                </a:lnTo>
                <a:lnTo>
                  <a:pt x="17550" y="22600"/>
                </a:lnTo>
                <a:lnTo>
                  <a:pt x="17520" y="22600"/>
                </a:lnTo>
                <a:lnTo>
                  <a:pt x="17520" y="22590"/>
                </a:lnTo>
                <a:lnTo>
                  <a:pt x="17510" y="22590"/>
                </a:lnTo>
                <a:lnTo>
                  <a:pt x="17510" y="22580"/>
                </a:lnTo>
                <a:lnTo>
                  <a:pt x="17500" y="22580"/>
                </a:lnTo>
                <a:lnTo>
                  <a:pt x="17500" y="22570"/>
                </a:lnTo>
                <a:lnTo>
                  <a:pt x="17490" y="22570"/>
                </a:lnTo>
                <a:lnTo>
                  <a:pt x="17490" y="22560"/>
                </a:lnTo>
                <a:lnTo>
                  <a:pt x="17490" y="22550"/>
                </a:lnTo>
                <a:lnTo>
                  <a:pt x="17480" y="22550"/>
                </a:lnTo>
                <a:lnTo>
                  <a:pt x="17480" y="22540"/>
                </a:lnTo>
                <a:lnTo>
                  <a:pt x="17480" y="22530"/>
                </a:lnTo>
                <a:lnTo>
                  <a:pt x="17470" y="22530"/>
                </a:lnTo>
                <a:lnTo>
                  <a:pt x="17470" y="22520"/>
                </a:lnTo>
                <a:lnTo>
                  <a:pt x="17470" y="22510"/>
                </a:lnTo>
                <a:lnTo>
                  <a:pt x="17460" y="22510"/>
                </a:lnTo>
                <a:lnTo>
                  <a:pt x="17460" y="22500"/>
                </a:lnTo>
                <a:lnTo>
                  <a:pt x="17450" y="22500"/>
                </a:lnTo>
                <a:lnTo>
                  <a:pt x="17450" y="22490"/>
                </a:lnTo>
                <a:lnTo>
                  <a:pt x="17450" y="22470"/>
                </a:lnTo>
                <a:lnTo>
                  <a:pt x="17450" y="22460"/>
                </a:lnTo>
                <a:lnTo>
                  <a:pt x="17460" y="22460"/>
                </a:lnTo>
                <a:lnTo>
                  <a:pt x="17460" y="22450"/>
                </a:lnTo>
                <a:lnTo>
                  <a:pt x="17470" y="22450"/>
                </a:lnTo>
                <a:lnTo>
                  <a:pt x="17470" y="22440"/>
                </a:lnTo>
                <a:lnTo>
                  <a:pt x="17470" y="22430"/>
                </a:lnTo>
                <a:lnTo>
                  <a:pt x="17480" y="22430"/>
                </a:lnTo>
                <a:lnTo>
                  <a:pt x="17480" y="22420"/>
                </a:lnTo>
                <a:lnTo>
                  <a:pt x="17480" y="22410"/>
                </a:lnTo>
                <a:lnTo>
                  <a:pt x="17490" y="22410"/>
                </a:lnTo>
                <a:lnTo>
                  <a:pt x="17490" y="22400"/>
                </a:lnTo>
                <a:lnTo>
                  <a:pt x="17500" y="22400"/>
                </a:lnTo>
                <a:lnTo>
                  <a:pt x="17500" y="22390"/>
                </a:lnTo>
                <a:lnTo>
                  <a:pt x="17510" y="22390"/>
                </a:lnTo>
                <a:lnTo>
                  <a:pt x="17510" y="22380"/>
                </a:lnTo>
                <a:lnTo>
                  <a:pt x="17600" y="22380"/>
                </a:lnTo>
                <a:lnTo>
                  <a:pt x="17600" y="22370"/>
                </a:lnTo>
                <a:lnTo>
                  <a:pt x="17610" y="22370"/>
                </a:lnTo>
                <a:lnTo>
                  <a:pt x="17610" y="22380"/>
                </a:lnTo>
                <a:lnTo>
                  <a:pt x="17620" y="22380"/>
                </a:lnTo>
                <a:lnTo>
                  <a:pt x="17620" y="22370"/>
                </a:lnTo>
                <a:lnTo>
                  <a:pt x="17620" y="22380"/>
                </a:lnTo>
                <a:lnTo>
                  <a:pt x="17630" y="22380"/>
                </a:lnTo>
                <a:lnTo>
                  <a:pt x="17630" y="22370"/>
                </a:lnTo>
                <a:lnTo>
                  <a:pt x="17660" y="22370"/>
                </a:lnTo>
                <a:lnTo>
                  <a:pt x="17660" y="22380"/>
                </a:lnTo>
                <a:lnTo>
                  <a:pt x="17670" y="22380"/>
                </a:lnTo>
                <a:lnTo>
                  <a:pt x="17700" y="22380"/>
                </a:lnTo>
                <a:lnTo>
                  <a:pt x="17720" y="22380"/>
                </a:lnTo>
                <a:lnTo>
                  <a:pt x="17750" y="22380"/>
                </a:lnTo>
                <a:lnTo>
                  <a:pt x="17750" y="22390"/>
                </a:lnTo>
                <a:lnTo>
                  <a:pt x="17760" y="22390"/>
                </a:lnTo>
                <a:lnTo>
                  <a:pt x="17790" y="22390"/>
                </a:lnTo>
                <a:lnTo>
                  <a:pt x="17790" y="22400"/>
                </a:lnTo>
                <a:lnTo>
                  <a:pt x="17810" y="22400"/>
                </a:lnTo>
                <a:lnTo>
                  <a:pt x="17820" y="22400"/>
                </a:lnTo>
                <a:lnTo>
                  <a:pt x="17840" y="22400"/>
                </a:lnTo>
                <a:lnTo>
                  <a:pt x="17840" y="22410"/>
                </a:lnTo>
                <a:lnTo>
                  <a:pt x="17880" y="22410"/>
                </a:lnTo>
                <a:lnTo>
                  <a:pt x="17900" y="22410"/>
                </a:lnTo>
                <a:lnTo>
                  <a:pt x="17910" y="22410"/>
                </a:lnTo>
                <a:lnTo>
                  <a:pt x="17970" y="22410"/>
                </a:lnTo>
                <a:lnTo>
                  <a:pt x="17970" y="22420"/>
                </a:lnTo>
                <a:lnTo>
                  <a:pt x="17980" y="22420"/>
                </a:lnTo>
                <a:lnTo>
                  <a:pt x="17980" y="22430"/>
                </a:lnTo>
                <a:lnTo>
                  <a:pt x="17990" y="22430"/>
                </a:lnTo>
                <a:lnTo>
                  <a:pt x="17990" y="22440"/>
                </a:lnTo>
                <a:lnTo>
                  <a:pt x="18000" y="22440"/>
                </a:lnTo>
                <a:lnTo>
                  <a:pt x="18000" y="22450"/>
                </a:lnTo>
                <a:lnTo>
                  <a:pt x="18010" y="22450"/>
                </a:lnTo>
                <a:lnTo>
                  <a:pt x="18020" y="22450"/>
                </a:lnTo>
                <a:lnTo>
                  <a:pt x="18020" y="22460"/>
                </a:lnTo>
                <a:lnTo>
                  <a:pt x="18030" y="22460"/>
                </a:lnTo>
                <a:lnTo>
                  <a:pt x="18040" y="22460"/>
                </a:lnTo>
                <a:lnTo>
                  <a:pt x="18040" y="22470"/>
                </a:lnTo>
                <a:lnTo>
                  <a:pt x="18060" y="22470"/>
                </a:lnTo>
                <a:lnTo>
                  <a:pt x="18080" y="22470"/>
                </a:lnTo>
                <a:lnTo>
                  <a:pt x="18080" y="22480"/>
                </a:lnTo>
                <a:lnTo>
                  <a:pt x="18090" y="22480"/>
                </a:lnTo>
                <a:lnTo>
                  <a:pt x="18110" y="22480"/>
                </a:lnTo>
                <a:lnTo>
                  <a:pt x="18120" y="22480"/>
                </a:lnTo>
                <a:lnTo>
                  <a:pt x="18120" y="22490"/>
                </a:lnTo>
                <a:lnTo>
                  <a:pt x="18130" y="22490"/>
                </a:lnTo>
                <a:lnTo>
                  <a:pt x="18160" y="22490"/>
                </a:lnTo>
                <a:lnTo>
                  <a:pt x="18160" y="22500"/>
                </a:lnTo>
                <a:lnTo>
                  <a:pt x="18170" y="22500"/>
                </a:lnTo>
                <a:lnTo>
                  <a:pt x="18230" y="22500"/>
                </a:lnTo>
                <a:lnTo>
                  <a:pt x="18230" y="22510"/>
                </a:lnTo>
                <a:lnTo>
                  <a:pt x="18240" y="22510"/>
                </a:lnTo>
                <a:lnTo>
                  <a:pt x="18240" y="22490"/>
                </a:lnTo>
                <a:lnTo>
                  <a:pt x="18230" y="22490"/>
                </a:lnTo>
                <a:lnTo>
                  <a:pt x="18230" y="22480"/>
                </a:lnTo>
                <a:lnTo>
                  <a:pt x="18230" y="22460"/>
                </a:lnTo>
                <a:lnTo>
                  <a:pt x="18240" y="22460"/>
                </a:lnTo>
                <a:lnTo>
                  <a:pt x="18240" y="22450"/>
                </a:lnTo>
                <a:lnTo>
                  <a:pt x="18260" y="22450"/>
                </a:lnTo>
                <a:lnTo>
                  <a:pt x="18280" y="22450"/>
                </a:lnTo>
                <a:lnTo>
                  <a:pt x="18280" y="22440"/>
                </a:lnTo>
                <a:lnTo>
                  <a:pt x="18300" y="22440"/>
                </a:lnTo>
                <a:lnTo>
                  <a:pt x="18310" y="22440"/>
                </a:lnTo>
                <a:lnTo>
                  <a:pt x="18330" y="22440"/>
                </a:lnTo>
                <a:lnTo>
                  <a:pt x="18330" y="22430"/>
                </a:lnTo>
                <a:lnTo>
                  <a:pt x="18330" y="22440"/>
                </a:lnTo>
                <a:lnTo>
                  <a:pt x="18370" y="22440"/>
                </a:lnTo>
                <a:lnTo>
                  <a:pt x="18370" y="22430"/>
                </a:lnTo>
                <a:lnTo>
                  <a:pt x="18390" y="22430"/>
                </a:lnTo>
                <a:lnTo>
                  <a:pt x="18390" y="22440"/>
                </a:lnTo>
                <a:lnTo>
                  <a:pt x="18400" y="22440"/>
                </a:lnTo>
                <a:lnTo>
                  <a:pt x="18400" y="22430"/>
                </a:lnTo>
                <a:lnTo>
                  <a:pt x="18400" y="22440"/>
                </a:lnTo>
                <a:lnTo>
                  <a:pt x="18430" y="22440"/>
                </a:lnTo>
                <a:lnTo>
                  <a:pt x="18430" y="22430"/>
                </a:lnTo>
                <a:lnTo>
                  <a:pt x="18440" y="22430"/>
                </a:lnTo>
                <a:lnTo>
                  <a:pt x="18450" y="22430"/>
                </a:lnTo>
                <a:lnTo>
                  <a:pt x="18450" y="22420"/>
                </a:lnTo>
                <a:lnTo>
                  <a:pt x="18460" y="22420"/>
                </a:lnTo>
                <a:lnTo>
                  <a:pt x="18470" y="22420"/>
                </a:lnTo>
                <a:lnTo>
                  <a:pt x="18470" y="22410"/>
                </a:lnTo>
                <a:lnTo>
                  <a:pt x="18480" y="22410"/>
                </a:lnTo>
                <a:lnTo>
                  <a:pt x="18490" y="22410"/>
                </a:lnTo>
                <a:lnTo>
                  <a:pt x="18490" y="22400"/>
                </a:lnTo>
                <a:lnTo>
                  <a:pt x="18500" y="22400"/>
                </a:lnTo>
                <a:lnTo>
                  <a:pt x="18500" y="22390"/>
                </a:lnTo>
                <a:lnTo>
                  <a:pt x="18500" y="22380"/>
                </a:lnTo>
                <a:lnTo>
                  <a:pt x="18510" y="22380"/>
                </a:lnTo>
                <a:lnTo>
                  <a:pt x="18510" y="22370"/>
                </a:lnTo>
                <a:lnTo>
                  <a:pt x="18510" y="22360"/>
                </a:lnTo>
                <a:lnTo>
                  <a:pt x="18520" y="22360"/>
                </a:lnTo>
                <a:lnTo>
                  <a:pt x="18520" y="22350"/>
                </a:lnTo>
                <a:lnTo>
                  <a:pt x="18520" y="22340"/>
                </a:lnTo>
                <a:lnTo>
                  <a:pt x="18520" y="22330"/>
                </a:lnTo>
                <a:lnTo>
                  <a:pt x="18520" y="22340"/>
                </a:lnTo>
                <a:lnTo>
                  <a:pt x="18510" y="22340"/>
                </a:lnTo>
                <a:lnTo>
                  <a:pt x="18510" y="22350"/>
                </a:lnTo>
                <a:lnTo>
                  <a:pt x="18500" y="22350"/>
                </a:lnTo>
                <a:lnTo>
                  <a:pt x="18490" y="22350"/>
                </a:lnTo>
                <a:lnTo>
                  <a:pt x="18490" y="22360"/>
                </a:lnTo>
                <a:lnTo>
                  <a:pt x="18490" y="22370"/>
                </a:lnTo>
                <a:lnTo>
                  <a:pt x="18480" y="22370"/>
                </a:lnTo>
                <a:lnTo>
                  <a:pt x="18480" y="22380"/>
                </a:lnTo>
                <a:lnTo>
                  <a:pt x="18470" y="22380"/>
                </a:lnTo>
                <a:lnTo>
                  <a:pt x="18470" y="22400"/>
                </a:lnTo>
                <a:lnTo>
                  <a:pt x="18460" y="22400"/>
                </a:lnTo>
                <a:lnTo>
                  <a:pt x="18460" y="22410"/>
                </a:lnTo>
                <a:lnTo>
                  <a:pt x="18440" y="22410"/>
                </a:lnTo>
                <a:lnTo>
                  <a:pt x="18390" y="22410"/>
                </a:lnTo>
                <a:lnTo>
                  <a:pt x="18390" y="22400"/>
                </a:lnTo>
                <a:lnTo>
                  <a:pt x="18380" y="22400"/>
                </a:lnTo>
                <a:lnTo>
                  <a:pt x="18370" y="22400"/>
                </a:lnTo>
                <a:lnTo>
                  <a:pt x="18360" y="22400"/>
                </a:lnTo>
                <a:lnTo>
                  <a:pt x="18360" y="22410"/>
                </a:lnTo>
                <a:lnTo>
                  <a:pt x="18340" y="22410"/>
                </a:lnTo>
                <a:lnTo>
                  <a:pt x="18330" y="22410"/>
                </a:lnTo>
                <a:lnTo>
                  <a:pt x="18330" y="22400"/>
                </a:lnTo>
                <a:lnTo>
                  <a:pt x="18310" y="22400"/>
                </a:lnTo>
                <a:lnTo>
                  <a:pt x="18300" y="22400"/>
                </a:lnTo>
                <a:lnTo>
                  <a:pt x="18300" y="22390"/>
                </a:lnTo>
                <a:lnTo>
                  <a:pt x="18300" y="22400"/>
                </a:lnTo>
                <a:lnTo>
                  <a:pt x="18270" y="22400"/>
                </a:lnTo>
                <a:lnTo>
                  <a:pt x="18270" y="22390"/>
                </a:lnTo>
                <a:lnTo>
                  <a:pt x="18260" y="22390"/>
                </a:lnTo>
                <a:lnTo>
                  <a:pt x="18260" y="22400"/>
                </a:lnTo>
                <a:lnTo>
                  <a:pt x="18250" y="22400"/>
                </a:lnTo>
                <a:lnTo>
                  <a:pt x="18250" y="22390"/>
                </a:lnTo>
                <a:lnTo>
                  <a:pt x="18250" y="22400"/>
                </a:lnTo>
                <a:lnTo>
                  <a:pt x="18230" y="22400"/>
                </a:lnTo>
                <a:lnTo>
                  <a:pt x="18230" y="22390"/>
                </a:lnTo>
                <a:lnTo>
                  <a:pt x="18200" y="22390"/>
                </a:lnTo>
                <a:lnTo>
                  <a:pt x="18200" y="22400"/>
                </a:lnTo>
                <a:lnTo>
                  <a:pt x="18190" y="22400"/>
                </a:lnTo>
                <a:lnTo>
                  <a:pt x="18190" y="22390"/>
                </a:lnTo>
                <a:lnTo>
                  <a:pt x="18180" y="22390"/>
                </a:lnTo>
                <a:lnTo>
                  <a:pt x="18180" y="22400"/>
                </a:lnTo>
                <a:lnTo>
                  <a:pt x="18170" y="22400"/>
                </a:lnTo>
                <a:lnTo>
                  <a:pt x="18150" y="22400"/>
                </a:lnTo>
                <a:lnTo>
                  <a:pt x="18140" y="22400"/>
                </a:lnTo>
                <a:lnTo>
                  <a:pt x="18140" y="22410"/>
                </a:lnTo>
                <a:lnTo>
                  <a:pt x="18150" y="22410"/>
                </a:lnTo>
                <a:lnTo>
                  <a:pt x="18150" y="22420"/>
                </a:lnTo>
                <a:lnTo>
                  <a:pt x="18140" y="22420"/>
                </a:lnTo>
                <a:lnTo>
                  <a:pt x="18140" y="22430"/>
                </a:lnTo>
                <a:lnTo>
                  <a:pt x="18140" y="22440"/>
                </a:lnTo>
                <a:lnTo>
                  <a:pt x="18130" y="22440"/>
                </a:lnTo>
                <a:lnTo>
                  <a:pt x="18120" y="22440"/>
                </a:lnTo>
                <a:lnTo>
                  <a:pt x="18120" y="22450"/>
                </a:lnTo>
                <a:lnTo>
                  <a:pt x="18100" y="22450"/>
                </a:lnTo>
                <a:lnTo>
                  <a:pt x="18100" y="22440"/>
                </a:lnTo>
                <a:lnTo>
                  <a:pt x="18080" y="22440"/>
                </a:lnTo>
                <a:lnTo>
                  <a:pt x="18080" y="22430"/>
                </a:lnTo>
                <a:lnTo>
                  <a:pt x="18080" y="22420"/>
                </a:lnTo>
                <a:lnTo>
                  <a:pt x="18090" y="22420"/>
                </a:lnTo>
                <a:lnTo>
                  <a:pt x="18090" y="22410"/>
                </a:lnTo>
                <a:lnTo>
                  <a:pt x="18100" y="22410"/>
                </a:lnTo>
                <a:lnTo>
                  <a:pt x="18110" y="22410"/>
                </a:lnTo>
                <a:lnTo>
                  <a:pt x="18110" y="22400"/>
                </a:lnTo>
                <a:lnTo>
                  <a:pt x="18120" y="22400"/>
                </a:lnTo>
                <a:lnTo>
                  <a:pt x="18110" y="22400"/>
                </a:lnTo>
                <a:lnTo>
                  <a:pt x="18110" y="22390"/>
                </a:lnTo>
                <a:lnTo>
                  <a:pt x="18100" y="22390"/>
                </a:lnTo>
                <a:lnTo>
                  <a:pt x="18100" y="22380"/>
                </a:lnTo>
                <a:lnTo>
                  <a:pt x="18100" y="22360"/>
                </a:lnTo>
                <a:lnTo>
                  <a:pt x="18100" y="22310"/>
                </a:lnTo>
                <a:lnTo>
                  <a:pt x="18100" y="22300"/>
                </a:lnTo>
                <a:lnTo>
                  <a:pt x="18090" y="22300"/>
                </a:lnTo>
                <a:lnTo>
                  <a:pt x="18090" y="22310"/>
                </a:lnTo>
                <a:lnTo>
                  <a:pt x="18090" y="22340"/>
                </a:lnTo>
                <a:lnTo>
                  <a:pt x="18090" y="22350"/>
                </a:lnTo>
                <a:lnTo>
                  <a:pt x="18090" y="22380"/>
                </a:lnTo>
                <a:lnTo>
                  <a:pt x="18080" y="22380"/>
                </a:lnTo>
                <a:lnTo>
                  <a:pt x="18060" y="22380"/>
                </a:lnTo>
                <a:lnTo>
                  <a:pt x="18010" y="22380"/>
                </a:lnTo>
                <a:lnTo>
                  <a:pt x="18000" y="22380"/>
                </a:lnTo>
                <a:lnTo>
                  <a:pt x="17990" y="22380"/>
                </a:lnTo>
                <a:lnTo>
                  <a:pt x="17990" y="22370"/>
                </a:lnTo>
                <a:lnTo>
                  <a:pt x="17970" y="22370"/>
                </a:lnTo>
                <a:lnTo>
                  <a:pt x="17960" y="22370"/>
                </a:lnTo>
                <a:lnTo>
                  <a:pt x="17960" y="22360"/>
                </a:lnTo>
                <a:lnTo>
                  <a:pt x="17940" y="22360"/>
                </a:lnTo>
                <a:lnTo>
                  <a:pt x="17930" y="22360"/>
                </a:lnTo>
                <a:lnTo>
                  <a:pt x="17930" y="22350"/>
                </a:lnTo>
                <a:lnTo>
                  <a:pt x="17920" y="22350"/>
                </a:lnTo>
                <a:lnTo>
                  <a:pt x="17900" y="22350"/>
                </a:lnTo>
                <a:lnTo>
                  <a:pt x="17900" y="22340"/>
                </a:lnTo>
                <a:lnTo>
                  <a:pt x="17890" y="22340"/>
                </a:lnTo>
                <a:lnTo>
                  <a:pt x="17880" y="22340"/>
                </a:lnTo>
                <a:lnTo>
                  <a:pt x="17880" y="22330"/>
                </a:lnTo>
                <a:lnTo>
                  <a:pt x="17870" y="22330"/>
                </a:lnTo>
                <a:lnTo>
                  <a:pt x="17850" y="22330"/>
                </a:lnTo>
                <a:lnTo>
                  <a:pt x="17850" y="22320"/>
                </a:lnTo>
                <a:lnTo>
                  <a:pt x="17840" y="22320"/>
                </a:lnTo>
                <a:lnTo>
                  <a:pt x="17820" y="22320"/>
                </a:lnTo>
                <a:lnTo>
                  <a:pt x="17820" y="22310"/>
                </a:lnTo>
                <a:lnTo>
                  <a:pt x="17820" y="22320"/>
                </a:lnTo>
                <a:lnTo>
                  <a:pt x="17810" y="22320"/>
                </a:lnTo>
                <a:lnTo>
                  <a:pt x="17810" y="22310"/>
                </a:lnTo>
                <a:lnTo>
                  <a:pt x="17790" y="22310"/>
                </a:lnTo>
                <a:lnTo>
                  <a:pt x="17780" y="22310"/>
                </a:lnTo>
                <a:lnTo>
                  <a:pt x="17750" y="22310"/>
                </a:lnTo>
                <a:lnTo>
                  <a:pt x="17750" y="22300"/>
                </a:lnTo>
                <a:lnTo>
                  <a:pt x="17710" y="22300"/>
                </a:lnTo>
                <a:lnTo>
                  <a:pt x="17700" y="22300"/>
                </a:lnTo>
                <a:lnTo>
                  <a:pt x="17690" y="22300"/>
                </a:lnTo>
                <a:lnTo>
                  <a:pt x="17690" y="22310"/>
                </a:lnTo>
                <a:lnTo>
                  <a:pt x="17690" y="22300"/>
                </a:lnTo>
                <a:lnTo>
                  <a:pt x="17680" y="22300"/>
                </a:lnTo>
                <a:lnTo>
                  <a:pt x="17680" y="22310"/>
                </a:lnTo>
                <a:lnTo>
                  <a:pt x="17670" y="22310"/>
                </a:lnTo>
                <a:lnTo>
                  <a:pt x="17670" y="22300"/>
                </a:lnTo>
                <a:lnTo>
                  <a:pt x="17660" y="22300"/>
                </a:lnTo>
                <a:lnTo>
                  <a:pt x="17660" y="22310"/>
                </a:lnTo>
                <a:lnTo>
                  <a:pt x="17660" y="22300"/>
                </a:lnTo>
                <a:lnTo>
                  <a:pt x="17650" y="22300"/>
                </a:lnTo>
                <a:lnTo>
                  <a:pt x="17650" y="22310"/>
                </a:lnTo>
                <a:lnTo>
                  <a:pt x="17650" y="22300"/>
                </a:lnTo>
                <a:lnTo>
                  <a:pt x="17640" y="22300"/>
                </a:lnTo>
                <a:lnTo>
                  <a:pt x="17640" y="22310"/>
                </a:lnTo>
                <a:lnTo>
                  <a:pt x="17630" y="22310"/>
                </a:lnTo>
                <a:lnTo>
                  <a:pt x="17620" y="22310"/>
                </a:lnTo>
                <a:lnTo>
                  <a:pt x="17600" y="22310"/>
                </a:lnTo>
                <a:lnTo>
                  <a:pt x="17600" y="22320"/>
                </a:lnTo>
                <a:lnTo>
                  <a:pt x="17590" y="22320"/>
                </a:lnTo>
                <a:lnTo>
                  <a:pt x="17580" y="22320"/>
                </a:lnTo>
                <a:lnTo>
                  <a:pt x="17570" y="22320"/>
                </a:lnTo>
                <a:lnTo>
                  <a:pt x="17560" y="22320"/>
                </a:lnTo>
                <a:lnTo>
                  <a:pt x="17540" y="22320"/>
                </a:lnTo>
                <a:lnTo>
                  <a:pt x="17540" y="22310"/>
                </a:lnTo>
                <a:lnTo>
                  <a:pt x="17520" y="22310"/>
                </a:lnTo>
                <a:lnTo>
                  <a:pt x="17510" y="22310"/>
                </a:lnTo>
                <a:lnTo>
                  <a:pt x="17510" y="22300"/>
                </a:lnTo>
                <a:lnTo>
                  <a:pt x="17440" y="22300"/>
                </a:lnTo>
                <a:lnTo>
                  <a:pt x="17440" y="22310"/>
                </a:lnTo>
                <a:lnTo>
                  <a:pt x="17430" y="22310"/>
                </a:lnTo>
                <a:lnTo>
                  <a:pt x="17420" y="22310"/>
                </a:lnTo>
                <a:lnTo>
                  <a:pt x="17420" y="22300"/>
                </a:lnTo>
                <a:lnTo>
                  <a:pt x="17410" y="22300"/>
                </a:lnTo>
                <a:lnTo>
                  <a:pt x="17410" y="22290"/>
                </a:lnTo>
                <a:lnTo>
                  <a:pt x="17410" y="22280"/>
                </a:lnTo>
                <a:lnTo>
                  <a:pt x="17400" y="22280"/>
                </a:lnTo>
                <a:lnTo>
                  <a:pt x="17400" y="22270"/>
                </a:lnTo>
                <a:lnTo>
                  <a:pt x="17400" y="22260"/>
                </a:lnTo>
                <a:lnTo>
                  <a:pt x="17390" y="22260"/>
                </a:lnTo>
                <a:lnTo>
                  <a:pt x="17390" y="22250"/>
                </a:lnTo>
                <a:lnTo>
                  <a:pt x="17380" y="22250"/>
                </a:lnTo>
                <a:lnTo>
                  <a:pt x="17370" y="22250"/>
                </a:lnTo>
                <a:lnTo>
                  <a:pt x="17360" y="22250"/>
                </a:lnTo>
                <a:lnTo>
                  <a:pt x="17360" y="22240"/>
                </a:lnTo>
                <a:lnTo>
                  <a:pt x="17360" y="22230"/>
                </a:lnTo>
                <a:lnTo>
                  <a:pt x="17350" y="22230"/>
                </a:lnTo>
                <a:lnTo>
                  <a:pt x="17350" y="22220"/>
                </a:lnTo>
                <a:lnTo>
                  <a:pt x="17340" y="22220"/>
                </a:lnTo>
                <a:lnTo>
                  <a:pt x="17340" y="22200"/>
                </a:lnTo>
                <a:lnTo>
                  <a:pt x="17330" y="22200"/>
                </a:lnTo>
                <a:lnTo>
                  <a:pt x="17330" y="22190"/>
                </a:lnTo>
                <a:lnTo>
                  <a:pt x="17330" y="22170"/>
                </a:lnTo>
                <a:lnTo>
                  <a:pt x="17330" y="22160"/>
                </a:lnTo>
                <a:lnTo>
                  <a:pt x="17340" y="22160"/>
                </a:lnTo>
                <a:lnTo>
                  <a:pt x="17340" y="22150"/>
                </a:lnTo>
                <a:lnTo>
                  <a:pt x="17350" y="22150"/>
                </a:lnTo>
                <a:lnTo>
                  <a:pt x="17350" y="22140"/>
                </a:lnTo>
                <a:lnTo>
                  <a:pt x="17360" y="22140"/>
                </a:lnTo>
                <a:lnTo>
                  <a:pt x="17360" y="22120"/>
                </a:lnTo>
                <a:lnTo>
                  <a:pt x="17370" y="22120"/>
                </a:lnTo>
                <a:lnTo>
                  <a:pt x="17370" y="22110"/>
                </a:lnTo>
                <a:lnTo>
                  <a:pt x="17380" y="22110"/>
                </a:lnTo>
                <a:lnTo>
                  <a:pt x="17380" y="22100"/>
                </a:lnTo>
                <a:lnTo>
                  <a:pt x="17380" y="22090"/>
                </a:lnTo>
                <a:lnTo>
                  <a:pt x="17390" y="22090"/>
                </a:lnTo>
                <a:lnTo>
                  <a:pt x="17390" y="22080"/>
                </a:lnTo>
                <a:lnTo>
                  <a:pt x="17390" y="22070"/>
                </a:lnTo>
                <a:lnTo>
                  <a:pt x="17400" y="22070"/>
                </a:lnTo>
                <a:lnTo>
                  <a:pt x="17400" y="22060"/>
                </a:lnTo>
                <a:lnTo>
                  <a:pt x="17400" y="22050"/>
                </a:lnTo>
                <a:lnTo>
                  <a:pt x="17410" y="22050"/>
                </a:lnTo>
                <a:lnTo>
                  <a:pt x="17410" y="22040"/>
                </a:lnTo>
                <a:lnTo>
                  <a:pt x="17410" y="22030"/>
                </a:lnTo>
                <a:lnTo>
                  <a:pt x="17420" y="22030"/>
                </a:lnTo>
                <a:lnTo>
                  <a:pt x="17420" y="22010"/>
                </a:lnTo>
                <a:lnTo>
                  <a:pt x="17420" y="22000"/>
                </a:lnTo>
                <a:lnTo>
                  <a:pt x="17420" y="21980"/>
                </a:lnTo>
                <a:lnTo>
                  <a:pt x="17420" y="21970"/>
                </a:lnTo>
                <a:lnTo>
                  <a:pt x="17420" y="21950"/>
                </a:lnTo>
                <a:lnTo>
                  <a:pt x="17410" y="21950"/>
                </a:lnTo>
                <a:lnTo>
                  <a:pt x="17410" y="21940"/>
                </a:lnTo>
                <a:lnTo>
                  <a:pt x="17410" y="21920"/>
                </a:lnTo>
                <a:lnTo>
                  <a:pt x="17400" y="21920"/>
                </a:lnTo>
                <a:lnTo>
                  <a:pt x="17400" y="21910"/>
                </a:lnTo>
                <a:lnTo>
                  <a:pt x="17400" y="21880"/>
                </a:lnTo>
                <a:lnTo>
                  <a:pt x="17400" y="21870"/>
                </a:lnTo>
                <a:lnTo>
                  <a:pt x="17410" y="21870"/>
                </a:lnTo>
                <a:lnTo>
                  <a:pt x="17410" y="21860"/>
                </a:lnTo>
                <a:lnTo>
                  <a:pt x="17420" y="21860"/>
                </a:lnTo>
                <a:lnTo>
                  <a:pt x="17420" y="21850"/>
                </a:lnTo>
                <a:lnTo>
                  <a:pt x="17440" y="21850"/>
                </a:lnTo>
                <a:lnTo>
                  <a:pt x="17450" y="21850"/>
                </a:lnTo>
                <a:lnTo>
                  <a:pt x="17450" y="21840"/>
                </a:lnTo>
                <a:lnTo>
                  <a:pt x="17460" y="21840"/>
                </a:lnTo>
                <a:lnTo>
                  <a:pt x="17460" y="21830"/>
                </a:lnTo>
                <a:lnTo>
                  <a:pt x="17490" y="21830"/>
                </a:lnTo>
                <a:lnTo>
                  <a:pt x="17490" y="21820"/>
                </a:lnTo>
                <a:lnTo>
                  <a:pt x="17500" y="21820"/>
                </a:lnTo>
                <a:lnTo>
                  <a:pt x="17520" y="21820"/>
                </a:lnTo>
                <a:lnTo>
                  <a:pt x="17530" y="21820"/>
                </a:lnTo>
                <a:lnTo>
                  <a:pt x="17530" y="21810"/>
                </a:lnTo>
                <a:lnTo>
                  <a:pt x="17540" y="21810"/>
                </a:lnTo>
                <a:lnTo>
                  <a:pt x="17540" y="21800"/>
                </a:lnTo>
                <a:lnTo>
                  <a:pt x="17530" y="21800"/>
                </a:lnTo>
                <a:lnTo>
                  <a:pt x="17510" y="21800"/>
                </a:lnTo>
                <a:lnTo>
                  <a:pt x="17510" y="21810"/>
                </a:lnTo>
                <a:lnTo>
                  <a:pt x="17500" y="21810"/>
                </a:lnTo>
                <a:lnTo>
                  <a:pt x="17500" y="21820"/>
                </a:lnTo>
                <a:lnTo>
                  <a:pt x="17480" y="21820"/>
                </a:lnTo>
                <a:lnTo>
                  <a:pt x="17460" y="21820"/>
                </a:lnTo>
                <a:lnTo>
                  <a:pt x="17450" y="21820"/>
                </a:lnTo>
                <a:lnTo>
                  <a:pt x="17450" y="21830"/>
                </a:lnTo>
                <a:lnTo>
                  <a:pt x="17440" y="21830"/>
                </a:lnTo>
                <a:lnTo>
                  <a:pt x="17430" y="21830"/>
                </a:lnTo>
                <a:lnTo>
                  <a:pt x="17430" y="21840"/>
                </a:lnTo>
                <a:lnTo>
                  <a:pt x="17420" y="21840"/>
                </a:lnTo>
                <a:lnTo>
                  <a:pt x="17420" y="21850"/>
                </a:lnTo>
                <a:lnTo>
                  <a:pt x="17410" y="21850"/>
                </a:lnTo>
                <a:lnTo>
                  <a:pt x="17400" y="21850"/>
                </a:lnTo>
                <a:lnTo>
                  <a:pt x="17390" y="21850"/>
                </a:lnTo>
                <a:lnTo>
                  <a:pt x="17390" y="21860"/>
                </a:lnTo>
                <a:lnTo>
                  <a:pt x="17390" y="21870"/>
                </a:lnTo>
                <a:lnTo>
                  <a:pt x="17380" y="21870"/>
                </a:lnTo>
                <a:lnTo>
                  <a:pt x="17380" y="21880"/>
                </a:lnTo>
                <a:lnTo>
                  <a:pt x="17370" y="21880"/>
                </a:lnTo>
                <a:lnTo>
                  <a:pt x="17360" y="21880"/>
                </a:lnTo>
                <a:lnTo>
                  <a:pt x="17360" y="21910"/>
                </a:lnTo>
                <a:lnTo>
                  <a:pt x="17360" y="21920"/>
                </a:lnTo>
                <a:lnTo>
                  <a:pt x="17360" y="21930"/>
                </a:lnTo>
                <a:lnTo>
                  <a:pt x="17370" y="21930"/>
                </a:lnTo>
                <a:lnTo>
                  <a:pt x="17370" y="21940"/>
                </a:lnTo>
                <a:lnTo>
                  <a:pt x="17370" y="21950"/>
                </a:lnTo>
                <a:lnTo>
                  <a:pt x="17380" y="21950"/>
                </a:lnTo>
                <a:lnTo>
                  <a:pt x="17390" y="21950"/>
                </a:lnTo>
                <a:lnTo>
                  <a:pt x="17390" y="21960"/>
                </a:lnTo>
                <a:lnTo>
                  <a:pt x="17400" y="21960"/>
                </a:lnTo>
                <a:lnTo>
                  <a:pt x="17400" y="21970"/>
                </a:lnTo>
                <a:lnTo>
                  <a:pt x="17400" y="21990"/>
                </a:lnTo>
                <a:lnTo>
                  <a:pt x="17400" y="22020"/>
                </a:lnTo>
                <a:lnTo>
                  <a:pt x="17390" y="22020"/>
                </a:lnTo>
                <a:lnTo>
                  <a:pt x="17400" y="22020"/>
                </a:lnTo>
                <a:lnTo>
                  <a:pt x="17400" y="22030"/>
                </a:lnTo>
                <a:lnTo>
                  <a:pt x="17390" y="22030"/>
                </a:lnTo>
                <a:lnTo>
                  <a:pt x="17390" y="22040"/>
                </a:lnTo>
                <a:lnTo>
                  <a:pt x="17390" y="22050"/>
                </a:lnTo>
                <a:lnTo>
                  <a:pt x="17380" y="22050"/>
                </a:lnTo>
                <a:lnTo>
                  <a:pt x="17380" y="22060"/>
                </a:lnTo>
                <a:lnTo>
                  <a:pt x="17380" y="22070"/>
                </a:lnTo>
                <a:lnTo>
                  <a:pt x="17370" y="22070"/>
                </a:lnTo>
                <a:lnTo>
                  <a:pt x="17370" y="22080"/>
                </a:lnTo>
                <a:lnTo>
                  <a:pt x="17360" y="22080"/>
                </a:lnTo>
                <a:lnTo>
                  <a:pt x="17350" y="22080"/>
                </a:lnTo>
                <a:lnTo>
                  <a:pt x="17340" y="22080"/>
                </a:lnTo>
                <a:lnTo>
                  <a:pt x="17340" y="22090"/>
                </a:lnTo>
                <a:lnTo>
                  <a:pt x="17330" y="22090"/>
                </a:lnTo>
                <a:lnTo>
                  <a:pt x="17330" y="22100"/>
                </a:lnTo>
                <a:lnTo>
                  <a:pt x="17320" y="22100"/>
                </a:lnTo>
                <a:lnTo>
                  <a:pt x="17310" y="22100"/>
                </a:lnTo>
                <a:lnTo>
                  <a:pt x="17310" y="22090"/>
                </a:lnTo>
                <a:lnTo>
                  <a:pt x="17300" y="22090"/>
                </a:lnTo>
                <a:lnTo>
                  <a:pt x="17300" y="22080"/>
                </a:lnTo>
                <a:lnTo>
                  <a:pt x="17280" y="22080"/>
                </a:lnTo>
                <a:lnTo>
                  <a:pt x="17270" y="22080"/>
                </a:lnTo>
                <a:lnTo>
                  <a:pt x="17260" y="22080"/>
                </a:lnTo>
                <a:lnTo>
                  <a:pt x="17260" y="22090"/>
                </a:lnTo>
                <a:lnTo>
                  <a:pt x="17270" y="22090"/>
                </a:lnTo>
                <a:lnTo>
                  <a:pt x="17280" y="22090"/>
                </a:lnTo>
                <a:lnTo>
                  <a:pt x="17280" y="22100"/>
                </a:lnTo>
                <a:lnTo>
                  <a:pt x="17300" y="22100"/>
                </a:lnTo>
                <a:lnTo>
                  <a:pt x="17300" y="22120"/>
                </a:lnTo>
                <a:lnTo>
                  <a:pt x="17300" y="22130"/>
                </a:lnTo>
                <a:lnTo>
                  <a:pt x="17300" y="22150"/>
                </a:lnTo>
                <a:lnTo>
                  <a:pt x="17290" y="22150"/>
                </a:lnTo>
                <a:lnTo>
                  <a:pt x="17290" y="22160"/>
                </a:lnTo>
                <a:lnTo>
                  <a:pt x="17290" y="22190"/>
                </a:lnTo>
                <a:lnTo>
                  <a:pt x="17290" y="22200"/>
                </a:lnTo>
                <a:lnTo>
                  <a:pt x="17300" y="22200"/>
                </a:lnTo>
                <a:lnTo>
                  <a:pt x="17300" y="22230"/>
                </a:lnTo>
                <a:lnTo>
                  <a:pt x="17300" y="22250"/>
                </a:lnTo>
                <a:lnTo>
                  <a:pt x="17310" y="22250"/>
                </a:lnTo>
                <a:lnTo>
                  <a:pt x="17310" y="22270"/>
                </a:lnTo>
                <a:lnTo>
                  <a:pt x="17310" y="22280"/>
                </a:lnTo>
                <a:lnTo>
                  <a:pt x="17320" y="22280"/>
                </a:lnTo>
                <a:lnTo>
                  <a:pt x="17320" y="22290"/>
                </a:lnTo>
                <a:lnTo>
                  <a:pt x="17310" y="22290"/>
                </a:lnTo>
                <a:lnTo>
                  <a:pt x="17310" y="22300"/>
                </a:lnTo>
                <a:lnTo>
                  <a:pt x="17300" y="22300"/>
                </a:lnTo>
                <a:lnTo>
                  <a:pt x="17300" y="22310"/>
                </a:lnTo>
                <a:lnTo>
                  <a:pt x="17290" y="22310"/>
                </a:lnTo>
                <a:lnTo>
                  <a:pt x="17290" y="22320"/>
                </a:lnTo>
                <a:lnTo>
                  <a:pt x="17280" y="22320"/>
                </a:lnTo>
                <a:lnTo>
                  <a:pt x="17280" y="22330"/>
                </a:lnTo>
                <a:lnTo>
                  <a:pt x="17270" y="22330"/>
                </a:lnTo>
                <a:lnTo>
                  <a:pt x="17270" y="22340"/>
                </a:lnTo>
                <a:lnTo>
                  <a:pt x="17270" y="22350"/>
                </a:lnTo>
                <a:lnTo>
                  <a:pt x="17260" y="22350"/>
                </a:lnTo>
                <a:lnTo>
                  <a:pt x="17260" y="22360"/>
                </a:lnTo>
                <a:lnTo>
                  <a:pt x="17250" y="22360"/>
                </a:lnTo>
                <a:lnTo>
                  <a:pt x="17250" y="22370"/>
                </a:lnTo>
                <a:lnTo>
                  <a:pt x="17240" y="22370"/>
                </a:lnTo>
                <a:lnTo>
                  <a:pt x="17240" y="22380"/>
                </a:lnTo>
                <a:lnTo>
                  <a:pt x="17240" y="22390"/>
                </a:lnTo>
                <a:lnTo>
                  <a:pt x="17230" y="22390"/>
                </a:lnTo>
                <a:lnTo>
                  <a:pt x="17230" y="22400"/>
                </a:lnTo>
                <a:lnTo>
                  <a:pt x="17220" y="22400"/>
                </a:lnTo>
                <a:lnTo>
                  <a:pt x="17220" y="22410"/>
                </a:lnTo>
                <a:lnTo>
                  <a:pt x="17200" y="22410"/>
                </a:lnTo>
                <a:lnTo>
                  <a:pt x="17190" y="22410"/>
                </a:lnTo>
                <a:lnTo>
                  <a:pt x="17190" y="22420"/>
                </a:lnTo>
                <a:lnTo>
                  <a:pt x="17180" y="22420"/>
                </a:lnTo>
                <a:lnTo>
                  <a:pt x="17170" y="22420"/>
                </a:lnTo>
                <a:lnTo>
                  <a:pt x="17170" y="22430"/>
                </a:lnTo>
                <a:lnTo>
                  <a:pt x="17170" y="22440"/>
                </a:lnTo>
                <a:lnTo>
                  <a:pt x="17160" y="22440"/>
                </a:lnTo>
                <a:lnTo>
                  <a:pt x="17160" y="22450"/>
                </a:lnTo>
                <a:lnTo>
                  <a:pt x="17150" y="22450"/>
                </a:lnTo>
                <a:lnTo>
                  <a:pt x="17140" y="22450"/>
                </a:lnTo>
                <a:lnTo>
                  <a:pt x="17140" y="22460"/>
                </a:lnTo>
                <a:lnTo>
                  <a:pt x="17140" y="22470"/>
                </a:lnTo>
                <a:lnTo>
                  <a:pt x="17130" y="22470"/>
                </a:lnTo>
                <a:lnTo>
                  <a:pt x="17130" y="22480"/>
                </a:lnTo>
                <a:lnTo>
                  <a:pt x="17120" y="22480"/>
                </a:lnTo>
                <a:lnTo>
                  <a:pt x="17120" y="22500"/>
                </a:lnTo>
                <a:lnTo>
                  <a:pt x="17120" y="22510"/>
                </a:lnTo>
                <a:lnTo>
                  <a:pt x="17120" y="22520"/>
                </a:lnTo>
                <a:lnTo>
                  <a:pt x="17120" y="22540"/>
                </a:lnTo>
                <a:lnTo>
                  <a:pt x="17120" y="22580"/>
                </a:lnTo>
                <a:lnTo>
                  <a:pt x="17120" y="22590"/>
                </a:lnTo>
                <a:lnTo>
                  <a:pt x="17110" y="22590"/>
                </a:lnTo>
                <a:lnTo>
                  <a:pt x="17110" y="22600"/>
                </a:lnTo>
                <a:lnTo>
                  <a:pt x="17110" y="22610"/>
                </a:lnTo>
                <a:lnTo>
                  <a:pt x="17100" y="22610"/>
                </a:lnTo>
                <a:lnTo>
                  <a:pt x="17100" y="22630"/>
                </a:lnTo>
                <a:lnTo>
                  <a:pt x="17100" y="22640"/>
                </a:lnTo>
                <a:lnTo>
                  <a:pt x="17090" y="22640"/>
                </a:lnTo>
                <a:lnTo>
                  <a:pt x="17090" y="22680"/>
                </a:lnTo>
                <a:lnTo>
                  <a:pt x="17100" y="22680"/>
                </a:lnTo>
                <a:lnTo>
                  <a:pt x="17100" y="22690"/>
                </a:lnTo>
                <a:lnTo>
                  <a:pt x="17100" y="22710"/>
                </a:lnTo>
                <a:lnTo>
                  <a:pt x="17110" y="22710"/>
                </a:lnTo>
                <a:lnTo>
                  <a:pt x="17110" y="22720"/>
                </a:lnTo>
                <a:lnTo>
                  <a:pt x="17100" y="22720"/>
                </a:lnTo>
                <a:lnTo>
                  <a:pt x="17100" y="22730"/>
                </a:lnTo>
                <a:lnTo>
                  <a:pt x="17090" y="22730"/>
                </a:lnTo>
                <a:lnTo>
                  <a:pt x="17080" y="22730"/>
                </a:lnTo>
                <a:lnTo>
                  <a:pt x="17080" y="22740"/>
                </a:lnTo>
                <a:lnTo>
                  <a:pt x="17070" y="22740"/>
                </a:lnTo>
                <a:lnTo>
                  <a:pt x="17070" y="22750"/>
                </a:lnTo>
                <a:lnTo>
                  <a:pt x="17060" y="22750"/>
                </a:lnTo>
                <a:lnTo>
                  <a:pt x="17060" y="22770"/>
                </a:lnTo>
                <a:lnTo>
                  <a:pt x="17050" y="22770"/>
                </a:lnTo>
                <a:lnTo>
                  <a:pt x="17050" y="22780"/>
                </a:lnTo>
                <a:lnTo>
                  <a:pt x="17050" y="22790"/>
                </a:lnTo>
                <a:lnTo>
                  <a:pt x="17050" y="22800"/>
                </a:lnTo>
                <a:lnTo>
                  <a:pt x="17040" y="22800"/>
                </a:lnTo>
                <a:lnTo>
                  <a:pt x="17040" y="22830"/>
                </a:lnTo>
                <a:lnTo>
                  <a:pt x="17040" y="22840"/>
                </a:lnTo>
                <a:lnTo>
                  <a:pt x="17030" y="22840"/>
                </a:lnTo>
                <a:lnTo>
                  <a:pt x="17030" y="22860"/>
                </a:lnTo>
                <a:lnTo>
                  <a:pt x="17030" y="22880"/>
                </a:lnTo>
                <a:lnTo>
                  <a:pt x="17020" y="22880"/>
                </a:lnTo>
                <a:lnTo>
                  <a:pt x="17020" y="22890"/>
                </a:lnTo>
                <a:lnTo>
                  <a:pt x="17020" y="22900"/>
                </a:lnTo>
                <a:lnTo>
                  <a:pt x="17020" y="22920"/>
                </a:lnTo>
                <a:lnTo>
                  <a:pt x="17010" y="22920"/>
                </a:lnTo>
                <a:lnTo>
                  <a:pt x="17010" y="22940"/>
                </a:lnTo>
                <a:lnTo>
                  <a:pt x="17020" y="22940"/>
                </a:lnTo>
                <a:lnTo>
                  <a:pt x="17020" y="22950"/>
                </a:lnTo>
                <a:lnTo>
                  <a:pt x="17010" y="22950"/>
                </a:lnTo>
                <a:lnTo>
                  <a:pt x="17010" y="22980"/>
                </a:lnTo>
                <a:lnTo>
                  <a:pt x="17000" y="22980"/>
                </a:lnTo>
                <a:lnTo>
                  <a:pt x="17000" y="22990"/>
                </a:lnTo>
                <a:lnTo>
                  <a:pt x="17000" y="23000"/>
                </a:lnTo>
                <a:lnTo>
                  <a:pt x="16990" y="23000"/>
                </a:lnTo>
                <a:lnTo>
                  <a:pt x="16990" y="23010"/>
                </a:lnTo>
                <a:lnTo>
                  <a:pt x="16980" y="23010"/>
                </a:lnTo>
                <a:lnTo>
                  <a:pt x="16970" y="23010"/>
                </a:lnTo>
                <a:lnTo>
                  <a:pt x="16960" y="23010"/>
                </a:lnTo>
                <a:lnTo>
                  <a:pt x="16960" y="23020"/>
                </a:lnTo>
                <a:lnTo>
                  <a:pt x="16950" y="23020"/>
                </a:lnTo>
                <a:lnTo>
                  <a:pt x="16950" y="23030"/>
                </a:lnTo>
                <a:lnTo>
                  <a:pt x="16930" y="23030"/>
                </a:lnTo>
                <a:lnTo>
                  <a:pt x="16930" y="23040"/>
                </a:lnTo>
                <a:lnTo>
                  <a:pt x="16920" y="23040"/>
                </a:lnTo>
                <a:lnTo>
                  <a:pt x="16910" y="23040"/>
                </a:lnTo>
                <a:lnTo>
                  <a:pt x="16910" y="23050"/>
                </a:lnTo>
                <a:lnTo>
                  <a:pt x="16900" y="23050"/>
                </a:lnTo>
                <a:lnTo>
                  <a:pt x="16900" y="23060"/>
                </a:lnTo>
                <a:lnTo>
                  <a:pt x="16890" y="23060"/>
                </a:lnTo>
                <a:lnTo>
                  <a:pt x="16880" y="23060"/>
                </a:lnTo>
                <a:lnTo>
                  <a:pt x="16870" y="23060"/>
                </a:lnTo>
                <a:lnTo>
                  <a:pt x="16870" y="23070"/>
                </a:lnTo>
                <a:lnTo>
                  <a:pt x="16860" y="23070"/>
                </a:lnTo>
                <a:lnTo>
                  <a:pt x="16860" y="23080"/>
                </a:lnTo>
                <a:lnTo>
                  <a:pt x="16850" y="23080"/>
                </a:lnTo>
                <a:lnTo>
                  <a:pt x="16840" y="23080"/>
                </a:lnTo>
                <a:lnTo>
                  <a:pt x="16830" y="23080"/>
                </a:lnTo>
                <a:lnTo>
                  <a:pt x="16830" y="23090"/>
                </a:lnTo>
                <a:lnTo>
                  <a:pt x="16820" y="23090"/>
                </a:lnTo>
                <a:lnTo>
                  <a:pt x="16810" y="23090"/>
                </a:lnTo>
                <a:lnTo>
                  <a:pt x="16810" y="23100"/>
                </a:lnTo>
                <a:lnTo>
                  <a:pt x="16800" y="23100"/>
                </a:lnTo>
                <a:lnTo>
                  <a:pt x="16800" y="23110"/>
                </a:lnTo>
                <a:lnTo>
                  <a:pt x="16790" y="23110"/>
                </a:lnTo>
                <a:lnTo>
                  <a:pt x="16790" y="23100"/>
                </a:lnTo>
                <a:lnTo>
                  <a:pt x="16790" y="23110"/>
                </a:lnTo>
                <a:lnTo>
                  <a:pt x="16780" y="23110"/>
                </a:lnTo>
                <a:lnTo>
                  <a:pt x="16780" y="23100"/>
                </a:lnTo>
                <a:lnTo>
                  <a:pt x="16770" y="23100"/>
                </a:lnTo>
                <a:lnTo>
                  <a:pt x="16770" y="23110"/>
                </a:lnTo>
                <a:lnTo>
                  <a:pt x="16760" y="23110"/>
                </a:lnTo>
                <a:lnTo>
                  <a:pt x="16750" y="23110"/>
                </a:lnTo>
                <a:lnTo>
                  <a:pt x="16750" y="23130"/>
                </a:lnTo>
                <a:lnTo>
                  <a:pt x="16740" y="23130"/>
                </a:lnTo>
                <a:lnTo>
                  <a:pt x="16750" y="23130"/>
                </a:lnTo>
                <a:lnTo>
                  <a:pt x="16750" y="23140"/>
                </a:lnTo>
                <a:lnTo>
                  <a:pt x="16740" y="23140"/>
                </a:lnTo>
                <a:lnTo>
                  <a:pt x="16740" y="23150"/>
                </a:lnTo>
                <a:lnTo>
                  <a:pt x="16730" y="23150"/>
                </a:lnTo>
                <a:lnTo>
                  <a:pt x="16720" y="23150"/>
                </a:lnTo>
                <a:lnTo>
                  <a:pt x="16720" y="23160"/>
                </a:lnTo>
                <a:lnTo>
                  <a:pt x="16710" y="23160"/>
                </a:lnTo>
                <a:lnTo>
                  <a:pt x="16710" y="23150"/>
                </a:lnTo>
                <a:lnTo>
                  <a:pt x="16700" y="23150"/>
                </a:lnTo>
                <a:lnTo>
                  <a:pt x="16700" y="23160"/>
                </a:lnTo>
                <a:lnTo>
                  <a:pt x="16690" y="23160"/>
                </a:lnTo>
                <a:lnTo>
                  <a:pt x="16680" y="23160"/>
                </a:lnTo>
                <a:lnTo>
                  <a:pt x="16680" y="23140"/>
                </a:lnTo>
                <a:lnTo>
                  <a:pt x="16670" y="23140"/>
                </a:lnTo>
                <a:lnTo>
                  <a:pt x="16660" y="23140"/>
                </a:lnTo>
                <a:lnTo>
                  <a:pt x="16650" y="23140"/>
                </a:lnTo>
                <a:lnTo>
                  <a:pt x="16640" y="23140"/>
                </a:lnTo>
                <a:lnTo>
                  <a:pt x="16640" y="23150"/>
                </a:lnTo>
                <a:lnTo>
                  <a:pt x="16630" y="23150"/>
                </a:lnTo>
                <a:lnTo>
                  <a:pt x="16630" y="23160"/>
                </a:lnTo>
                <a:lnTo>
                  <a:pt x="16620" y="23160"/>
                </a:lnTo>
                <a:lnTo>
                  <a:pt x="16620" y="23170"/>
                </a:lnTo>
                <a:lnTo>
                  <a:pt x="16610" y="23170"/>
                </a:lnTo>
                <a:lnTo>
                  <a:pt x="16610" y="23160"/>
                </a:lnTo>
                <a:lnTo>
                  <a:pt x="16600" y="23160"/>
                </a:lnTo>
                <a:lnTo>
                  <a:pt x="16600" y="23150"/>
                </a:lnTo>
                <a:lnTo>
                  <a:pt x="16590" y="23150"/>
                </a:lnTo>
                <a:lnTo>
                  <a:pt x="16590" y="23140"/>
                </a:lnTo>
                <a:lnTo>
                  <a:pt x="16580" y="23140"/>
                </a:lnTo>
                <a:lnTo>
                  <a:pt x="16570" y="23140"/>
                </a:lnTo>
                <a:lnTo>
                  <a:pt x="16570" y="23130"/>
                </a:lnTo>
                <a:lnTo>
                  <a:pt x="16560" y="23130"/>
                </a:lnTo>
                <a:lnTo>
                  <a:pt x="16560" y="23120"/>
                </a:lnTo>
                <a:lnTo>
                  <a:pt x="16530" y="23120"/>
                </a:lnTo>
                <a:lnTo>
                  <a:pt x="16530" y="23110"/>
                </a:lnTo>
                <a:lnTo>
                  <a:pt x="16520" y="23110"/>
                </a:lnTo>
                <a:lnTo>
                  <a:pt x="16520" y="23100"/>
                </a:lnTo>
                <a:lnTo>
                  <a:pt x="16510" y="23100"/>
                </a:lnTo>
                <a:lnTo>
                  <a:pt x="16510" y="23090"/>
                </a:lnTo>
                <a:lnTo>
                  <a:pt x="16500" y="23090"/>
                </a:lnTo>
                <a:lnTo>
                  <a:pt x="16500" y="23080"/>
                </a:lnTo>
                <a:lnTo>
                  <a:pt x="16490" y="23080"/>
                </a:lnTo>
                <a:lnTo>
                  <a:pt x="16490" y="23070"/>
                </a:lnTo>
                <a:lnTo>
                  <a:pt x="16490" y="23060"/>
                </a:lnTo>
                <a:lnTo>
                  <a:pt x="16480" y="23060"/>
                </a:lnTo>
                <a:lnTo>
                  <a:pt x="16480" y="23050"/>
                </a:lnTo>
                <a:lnTo>
                  <a:pt x="16470" y="23050"/>
                </a:lnTo>
                <a:lnTo>
                  <a:pt x="16470" y="23040"/>
                </a:lnTo>
                <a:lnTo>
                  <a:pt x="16470" y="23030"/>
                </a:lnTo>
                <a:lnTo>
                  <a:pt x="16460" y="23030"/>
                </a:lnTo>
                <a:lnTo>
                  <a:pt x="16450" y="23030"/>
                </a:lnTo>
                <a:lnTo>
                  <a:pt x="16450" y="23020"/>
                </a:lnTo>
                <a:lnTo>
                  <a:pt x="16440" y="23020"/>
                </a:lnTo>
                <a:lnTo>
                  <a:pt x="16440" y="23010"/>
                </a:lnTo>
                <a:lnTo>
                  <a:pt x="16430" y="23010"/>
                </a:lnTo>
                <a:lnTo>
                  <a:pt x="16420" y="23010"/>
                </a:lnTo>
                <a:lnTo>
                  <a:pt x="16420" y="23000"/>
                </a:lnTo>
                <a:lnTo>
                  <a:pt x="16410" y="23000"/>
                </a:lnTo>
                <a:lnTo>
                  <a:pt x="16410" y="22990"/>
                </a:lnTo>
                <a:lnTo>
                  <a:pt x="16400" y="22990"/>
                </a:lnTo>
                <a:lnTo>
                  <a:pt x="16400" y="22980"/>
                </a:lnTo>
                <a:lnTo>
                  <a:pt x="16390" y="22980"/>
                </a:lnTo>
                <a:lnTo>
                  <a:pt x="16390" y="22970"/>
                </a:lnTo>
                <a:lnTo>
                  <a:pt x="16380" y="22970"/>
                </a:lnTo>
                <a:lnTo>
                  <a:pt x="16380" y="22960"/>
                </a:lnTo>
                <a:lnTo>
                  <a:pt x="16380" y="22950"/>
                </a:lnTo>
                <a:lnTo>
                  <a:pt x="16370" y="22950"/>
                </a:lnTo>
                <a:lnTo>
                  <a:pt x="16370" y="22940"/>
                </a:lnTo>
                <a:lnTo>
                  <a:pt x="16360" y="22940"/>
                </a:lnTo>
                <a:lnTo>
                  <a:pt x="16360" y="22910"/>
                </a:lnTo>
                <a:lnTo>
                  <a:pt x="16370" y="22910"/>
                </a:lnTo>
                <a:lnTo>
                  <a:pt x="16370" y="22900"/>
                </a:lnTo>
                <a:lnTo>
                  <a:pt x="16380" y="22900"/>
                </a:lnTo>
                <a:lnTo>
                  <a:pt x="16380" y="22880"/>
                </a:lnTo>
                <a:lnTo>
                  <a:pt x="16380" y="22870"/>
                </a:lnTo>
                <a:lnTo>
                  <a:pt x="16390" y="22870"/>
                </a:lnTo>
                <a:lnTo>
                  <a:pt x="16390" y="22860"/>
                </a:lnTo>
                <a:lnTo>
                  <a:pt x="16390" y="22840"/>
                </a:lnTo>
                <a:lnTo>
                  <a:pt x="16400" y="22840"/>
                </a:lnTo>
                <a:lnTo>
                  <a:pt x="16400" y="22830"/>
                </a:lnTo>
                <a:lnTo>
                  <a:pt x="16410" y="22830"/>
                </a:lnTo>
                <a:lnTo>
                  <a:pt x="16410" y="22820"/>
                </a:lnTo>
                <a:lnTo>
                  <a:pt x="16410" y="22810"/>
                </a:lnTo>
                <a:lnTo>
                  <a:pt x="16420" y="22810"/>
                </a:lnTo>
                <a:lnTo>
                  <a:pt x="16420" y="22790"/>
                </a:lnTo>
                <a:lnTo>
                  <a:pt x="16430" y="22790"/>
                </a:lnTo>
                <a:lnTo>
                  <a:pt x="16430" y="22780"/>
                </a:lnTo>
                <a:lnTo>
                  <a:pt x="16430" y="22770"/>
                </a:lnTo>
                <a:lnTo>
                  <a:pt x="16440" y="22770"/>
                </a:lnTo>
                <a:lnTo>
                  <a:pt x="16440" y="22760"/>
                </a:lnTo>
                <a:lnTo>
                  <a:pt x="16450" y="22760"/>
                </a:lnTo>
                <a:lnTo>
                  <a:pt x="16460" y="22760"/>
                </a:lnTo>
                <a:lnTo>
                  <a:pt x="16460" y="22750"/>
                </a:lnTo>
                <a:lnTo>
                  <a:pt x="16470" y="22750"/>
                </a:lnTo>
                <a:lnTo>
                  <a:pt x="16470" y="22740"/>
                </a:lnTo>
                <a:lnTo>
                  <a:pt x="16480" y="22740"/>
                </a:lnTo>
                <a:lnTo>
                  <a:pt x="16480" y="22730"/>
                </a:lnTo>
                <a:lnTo>
                  <a:pt x="16490" y="22730"/>
                </a:lnTo>
                <a:lnTo>
                  <a:pt x="16490" y="22720"/>
                </a:lnTo>
                <a:lnTo>
                  <a:pt x="16500" y="22720"/>
                </a:lnTo>
                <a:lnTo>
                  <a:pt x="16500" y="22710"/>
                </a:lnTo>
                <a:lnTo>
                  <a:pt x="16500" y="22700"/>
                </a:lnTo>
                <a:lnTo>
                  <a:pt x="16490" y="22700"/>
                </a:lnTo>
                <a:lnTo>
                  <a:pt x="16480" y="22700"/>
                </a:lnTo>
                <a:lnTo>
                  <a:pt x="16480" y="22710"/>
                </a:lnTo>
                <a:lnTo>
                  <a:pt x="16470" y="22710"/>
                </a:lnTo>
                <a:lnTo>
                  <a:pt x="16470" y="22720"/>
                </a:lnTo>
                <a:lnTo>
                  <a:pt x="16460" y="22720"/>
                </a:lnTo>
                <a:lnTo>
                  <a:pt x="16460" y="22730"/>
                </a:lnTo>
                <a:lnTo>
                  <a:pt x="16450" y="22730"/>
                </a:lnTo>
                <a:lnTo>
                  <a:pt x="16450" y="22740"/>
                </a:lnTo>
                <a:lnTo>
                  <a:pt x="16440" y="22740"/>
                </a:lnTo>
                <a:lnTo>
                  <a:pt x="16440" y="22750"/>
                </a:lnTo>
                <a:lnTo>
                  <a:pt x="16430" y="22750"/>
                </a:lnTo>
                <a:lnTo>
                  <a:pt x="16430" y="22760"/>
                </a:lnTo>
                <a:lnTo>
                  <a:pt x="16420" y="22760"/>
                </a:lnTo>
                <a:lnTo>
                  <a:pt x="16420" y="22770"/>
                </a:lnTo>
                <a:lnTo>
                  <a:pt x="16420" y="22780"/>
                </a:lnTo>
                <a:lnTo>
                  <a:pt x="16410" y="22780"/>
                </a:lnTo>
                <a:lnTo>
                  <a:pt x="16410" y="22790"/>
                </a:lnTo>
                <a:lnTo>
                  <a:pt x="16410" y="22800"/>
                </a:lnTo>
                <a:lnTo>
                  <a:pt x="16400" y="22800"/>
                </a:lnTo>
                <a:lnTo>
                  <a:pt x="16400" y="22810"/>
                </a:lnTo>
                <a:lnTo>
                  <a:pt x="16400" y="22820"/>
                </a:lnTo>
                <a:lnTo>
                  <a:pt x="16390" y="22820"/>
                </a:lnTo>
                <a:lnTo>
                  <a:pt x="16390" y="22830"/>
                </a:lnTo>
                <a:lnTo>
                  <a:pt x="16380" y="22830"/>
                </a:lnTo>
                <a:lnTo>
                  <a:pt x="16380" y="22840"/>
                </a:lnTo>
                <a:lnTo>
                  <a:pt x="16370" y="22840"/>
                </a:lnTo>
                <a:lnTo>
                  <a:pt x="16370" y="22850"/>
                </a:lnTo>
                <a:lnTo>
                  <a:pt x="16360" y="22850"/>
                </a:lnTo>
                <a:lnTo>
                  <a:pt x="16360" y="22860"/>
                </a:lnTo>
                <a:lnTo>
                  <a:pt x="16360" y="22870"/>
                </a:lnTo>
                <a:lnTo>
                  <a:pt x="16350" y="22870"/>
                </a:lnTo>
                <a:lnTo>
                  <a:pt x="16350" y="22880"/>
                </a:lnTo>
                <a:lnTo>
                  <a:pt x="16350" y="22910"/>
                </a:lnTo>
                <a:lnTo>
                  <a:pt x="16340" y="22910"/>
                </a:lnTo>
                <a:lnTo>
                  <a:pt x="16340" y="22940"/>
                </a:lnTo>
                <a:lnTo>
                  <a:pt x="16330" y="22940"/>
                </a:lnTo>
                <a:lnTo>
                  <a:pt x="16320" y="22940"/>
                </a:lnTo>
                <a:lnTo>
                  <a:pt x="16320" y="22950"/>
                </a:lnTo>
                <a:lnTo>
                  <a:pt x="16320" y="22940"/>
                </a:lnTo>
                <a:lnTo>
                  <a:pt x="16320" y="22930"/>
                </a:lnTo>
                <a:lnTo>
                  <a:pt x="16300" y="22930"/>
                </a:lnTo>
                <a:lnTo>
                  <a:pt x="16300" y="22920"/>
                </a:lnTo>
                <a:lnTo>
                  <a:pt x="16290" y="22920"/>
                </a:lnTo>
                <a:lnTo>
                  <a:pt x="16280" y="22920"/>
                </a:lnTo>
                <a:lnTo>
                  <a:pt x="16280" y="22910"/>
                </a:lnTo>
                <a:lnTo>
                  <a:pt x="16270" y="22910"/>
                </a:lnTo>
                <a:lnTo>
                  <a:pt x="16260" y="22910"/>
                </a:lnTo>
                <a:lnTo>
                  <a:pt x="16260" y="22900"/>
                </a:lnTo>
                <a:lnTo>
                  <a:pt x="16260" y="22890"/>
                </a:lnTo>
                <a:lnTo>
                  <a:pt x="16240" y="22890"/>
                </a:lnTo>
                <a:lnTo>
                  <a:pt x="16230" y="22890"/>
                </a:lnTo>
                <a:lnTo>
                  <a:pt x="16230" y="22880"/>
                </a:lnTo>
                <a:lnTo>
                  <a:pt x="16220" y="22880"/>
                </a:lnTo>
                <a:lnTo>
                  <a:pt x="16210" y="22880"/>
                </a:lnTo>
                <a:lnTo>
                  <a:pt x="16200" y="22880"/>
                </a:lnTo>
                <a:lnTo>
                  <a:pt x="16160" y="22880"/>
                </a:lnTo>
                <a:lnTo>
                  <a:pt x="16150" y="22880"/>
                </a:lnTo>
                <a:lnTo>
                  <a:pt x="16130" y="22880"/>
                </a:lnTo>
                <a:lnTo>
                  <a:pt x="16120" y="22880"/>
                </a:lnTo>
                <a:lnTo>
                  <a:pt x="16110" y="22880"/>
                </a:lnTo>
                <a:lnTo>
                  <a:pt x="16100" y="22880"/>
                </a:lnTo>
                <a:lnTo>
                  <a:pt x="16090" y="22880"/>
                </a:lnTo>
                <a:lnTo>
                  <a:pt x="16090" y="22870"/>
                </a:lnTo>
                <a:lnTo>
                  <a:pt x="16070" y="22870"/>
                </a:lnTo>
                <a:lnTo>
                  <a:pt x="16070" y="22860"/>
                </a:lnTo>
                <a:lnTo>
                  <a:pt x="16060" y="22860"/>
                </a:lnTo>
                <a:lnTo>
                  <a:pt x="16060" y="22850"/>
                </a:lnTo>
                <a:lnTo>
                  <a:pt x="16050" y="22850"/>
                </a:lnTo>
                <a:lnTo>
                  <a:pt x="16050" y="22840"/>
                </a:lnTo>
                <a:lnTo>
                  <a:pt x="16040" y="22840"/>
                </a:lnTo>
                <a:lnTo>
                  <a:pt x="16040" y="22830"/>
                </a:lnTo>
                <a:lnTo>
                  <a:pt x="16040" y="22820"/>
                </a:lnTo>
                <a:lnTo>
                  <a:pt x="16030" y="22820"/>
                </a:lnTo>
                <a:lnTo>
                  <a:pt x="16030" y="22810"/>
                </a:lnTo>
                <a:lnTo>
                  <a:pt x="16020" y="22810"/>
                </a:lnTo>
                <a:lnTo>
                  <a:pt x="16020" y="22800"/>
                </a:lnTo>
                <a:lnTo>
                  <a:pt x="16020" y="22780"/>
                </a:lnTo>
                <a:lnTo>
                  <a:pt x="16010" y="22780"/>
                </a:lnTo>
                <a:lnTo>
                  <a:pt x="16010" y="22730"/>
                </a:lnTo>
                <a:lnTo>
                  <a:pt x="16010" y="22710"/>
                </a:lnTo>
                <a:lnTo>
                  <a:pt x="16020" y="22710"/>
                </a:lnTo>
                <a:lnTo>
                  <a:pt x="16020" y="22700"/>
                </a:lnTo>
                <a:lnTo>
                  <a:pt x="16020" y="22690"/>
                </a:lnTo>
                <a:lnTo>
                  <a:pt x="16030" y="22690"/>
                </a:lnTo>
                <a:lnTo>
                  <a:pt x="16030" y="22670"/>
                </a:lnTo>
                <a:lnTo>
                  <a:pt x="16040" y="22670"/>
                </a:lnTo>
                <a:lnTo>
                  <a:pt x="16040" y="22660"/>
                </a:lnTo>
                <a:lnTo>
                  <a:pt x="16050" y="22660"/>
                </a:lnTo>
                <a:lnTo>
                  <a:pt x="16060" y="22660"/>
                </a:lnTo>
                <a:lnTo>
                  <a:pt x="16060" y="22650"/>
                </a:lnTo>
                <a:lnTo>
                  <a:pt x="16070" y="22650"/>
                </a:lnTo>
                <a:lnTo>
                  <a:pt x="16090" y="22650"/>
                </a:lnTo>
                <a:lnTo>
                  <a:pt x="16100" y="22650"/>
                </a:lnTo>
                <a:lnTo>
                  <a:pt x="16100" y="22640"/>
                </a:lnTo>
                <a:lnTo>
                  <a:pt x="16120" y="22640"/>
                </a:lnTo>
                <a:lnTo>
                  <a:pt x="16130" y="22640"/>
                </a:lnTo>
                <a:lnTo>
                  <a:pt x="16130" y="22630"/>
                </a:lnTo>
                <a:lnTo>
                  <a:pt x="16150" y="22630"/>
                </a:lnTo>
                <a:lnTo>
                  <a:pt x="16150" y="22620"/>
                </a:lnTo>
                <a:lnTo>
                  <a:pt x="16170" y="22620"/>
                </a:lnTo>
                <a:lnTo>
                  <a:pt x="16180" y="22620"/>
                </a:lnTo>
                <a:lnTo>
                  <a:pt x="16180" y="22610"/>
                </a:lnTo>
                <a:lnTo>
                  <a:pt x="16200" y="22610"/>
                </a:lnTo>
                <a:lnTo>
                  <a:pt x="16210" y="22610"/>
                </a:lnTo>
                <a:lnTo>
                  <a:pt x="16220" y="22610"/>
                </a:lnTo>
                <a:lnTo>
                  <a:pt x="16220" y="22600"/>
                </a:lnTo>
                <a:lnTo>
                  <a:pt x="16230" y="22600"/>
                </a:lnTo>
                <a:lnTo>
                  <a:pt x="16230" y="22590"/>
                </a:lnTo>
                <a:lnTo>
                  <a:pt x="16240" y="22590"/>
                </a:lnTo>
                <a:lnTo>
                  <a:pt x="16250" y="22590"/>
                </a:lnTo>
                <a:lnTo>
                  <a:pt x="16250" y="22580"/>
                </a:lnTo>
                <a:lnTo>
                  <a:pt x="16260" y="22580"/>
                </a:lnTo>
                <a:lnTo>
                  <a:pt x="16260" y="22570"/>
                </a:lnTo>
                <a:lnTo>
                  <a:pt x="16270" y="22570"/>
                </a:lnTo>
                <a:lnTo>
                  <a:pt x="16270" y="22560"/>
                </a:lnTo>
                <a:lnTo>
                  <a:pt x="16280" y="22560"/>
                </a:lnTo>
                <a:lnTo>
                  <a:pt x="16280" y="22550"/>
                </a:lnTo>
                <a:lnTo>
                  <a:pt x="16290" y="22550"/>
                </a:lnTo>
                <a:lnTo>
                  <a:pt x="16290" y="22540"/>
                </a:lnTo>
                <a:lnTo>
                  <a:pt x="16300" y="22540"/>
                </a:lnTo>
                <a:lnTo>
                  <a:pt x="16300" y="22530"/>
                </a:lnTo>
                <a:lnTo>
                  <a:pt x="16300" y="22520"/>
                </a:lnTo>
                <a:lnTo>
                  <a:pt x="16310" y="22520"/>
                </a:lnTo>
                <a:lnTo>
                  <a:pt x="16310" y="22510"/>
                </a:lnTo>
                <a:lnTo>
                  <a:pt x="16320" y="22510"/>
                </a:lnTo>
                <a:lnTo>
                  <a:pt x="16320" y="22500"/>
                </a:lnTo>
                <a:lnTo>
                  <a:pt x="16320" y="22490"/>
                </a:lnTo>
                <a:lnTo>
                  <a:pt x="16320" y="22470"/>
                </a:lnTo>
                <a:lnTo>
                  <a:pt x="16330" y="22470"/>
                </a:lnTo>
                <a:lnTo>
                  <a:pt x="16330" y="22460"/>
                </a:lnTo>
                <a:lnTo>
                  <a:pt x="16330" y="22450"/>
                </a:lnTo>
                <a:lnTo>
                  <a:pt x="16340" y="22450"/>
                </a:lnTo>
                <a:lnTo>
                  <a:pt x="16350" y="22450"/>
                </a:lnTo>
                <a:lnTo>
                  <a:pt x="16350" y="22440"/>
                </a:lnTo>
                <a:lnTo>
                  <a:pt x="16360" y="22440"/>
                </a:lnTo>
                <a:lnTo>
                  <a:pt x="16370" y="22440"/>
                </a:lnTo>
                <a:lnTo>
                  <a:pt x="16370" y="22430"/>
                </a:lnTo>
                <a:lnTo>
                  <a:pt x="16380" y="22430"/>
                </a:lnTo>
                <a:lnTo>
                  <a:pt x="16380" y="22420"/>
                </a:lnTo>
                <a:lnTo>
                  <a:pt x="16390" y="22420"/>
                </a:lnTo>
                <a:lnTo>
                  <a:pt x="16390" y="22410"/>
                </a:lnTo>
                <a:lnTo>
                  <a:pt x="16400" y="22410"/>
                </a:lnTo>
                <a:lnTo>
                  <a:pt x="16410" y="22410"/>
                </a:lnTo>
                <a:lnTo>
                  <a:pt x="16430" y="22410"/>
                </a:lnTo>
                <a:lnTo>
                  <a:pt x="16430" y="22400"/>
                </a:lnTo>
                <a:lnTo>
                  <a:pt x="16440" y="22400"/>
                </a:lnTo>
                <a:lnTo>
                  <a:pt x="16440" y="22390"/>
                </a:lnTo>
                <a:lnTo>
                  <a:pt x="16450" y="22390"/>
                </a:lnTo>
                <a:lnTo>
                  <a:pt x="16450" y="22380"/>
                </a:lnTo>
                <a:lnTo>
                  <a:pt x="16460" y="22380"/>
                </a:lnTo>
                <a:lnTo>
                  <a:pt x="16460" y="22390"/>
                </a:lnTo>
                <a:lnTo>
                  <a:pt x="16460" y="22380"/>
                </a:lnTo>
                <a:lnTo>
                  <a:pt x="16470" y="22380"/>
                </a:lnTo>
                <a:lnTo>
                  <a:pt x="16480" y="22380"/>
                </a:lnTo>
                <a:lnTo>
                  <a:pt x="16480" y="22370"/>
                </a:lnTo>
                <a:lnTo>
                  <a:pt x="16500" y="22370"/>
                </a:lnTo>
                <a:lnTo>
                  <a:pt x="16540" y="22370"/>
                </a:lnTo>
                <a:lnTo>
                  <a:pt x="16550" y="22370"/>
                </a:lnTo>
                <a:lnTo>
                  <a:pt x="16550" y="22380"/>
                </a:lnTo>
                <a:lnTo>
                  <a:pt x="16560" y="22380"/>
                </a:lnTo>
                <a:lnTo>
                  <a:pt x="16570" y="22380"/>
                </a:lnTo>
                <a:lnTo>
                  <a:pt x="16570" y="22390"/>
                </a:lnTo>
                <a:lnTo>
                  <a:pt x="16580" y="22390"/>
                </a:lnTo>
                <a:lnTo>
                  <a:pt x="16580" y="22380"/>
                </a:lnTo>
                <a:lnTo>
                  <a:pt x="16580" y="22370"/>
                </a:lnTo>
                <a:lnTo>
                  <a:pt x="16570" y="22370"/>
                </a:lnTo>
                <a:lnTo>
                  <a:pt x="16560" y="22370"/>
                </a:lnTo>
                <a:lnTo>
                  <a:pt x="16560" y="22360"/>
                </a:lnTo>
                <a:lnTo>
                  <a:pt x="16550" y="22360"/>
                </a:lnTo>
                <a:lnTo>
                  <a:pt x="16540" y="22360"/>
                </a:lnTo>
                <a:lnTo>
                  <a:pt x="16540" y="22350"/>
                </a:lnTo>
                <a:lnTo>
                  <a:pt x="16510" y="22350"/>
                </a:lnTo>
                <a:lnTo>
                  <a:pt x="16500" y="22350"/>
                </a:lnTo>
                <a:lnTo>
                  <a:pt x="16490" y="22350"/>
                </a:lnTo>
                <a:lnTo>
                  <a:pt x="16470" y="22350"/>
                </a:lnTo>
                <a:lnTo>
                  <a:pt x="16470" y="22360"/>
                </a:lnTo>
                <a:lnTo>
                  <a:pt x="16450" y="22360"/>
                </a:lnTo>
                <a:lnTo>
                  <a:pt x="16440" y="22360"/>
                </a:lnTo>
                <a:lnTo>
                  <a:pt x="16440" y="22370"/>
                </a:lnTo>
                <a:lnTo>
                  <a:pt x="16430" y="22370"/>
                </a:lnTo>
                <a:lnTo>
                  <a:pt x="16430" y="22380"/>
                </a:lnTo>
                <a:lnTo>
                  <a:pt x="16420" y="22380"/>
                </a:lnTo>
                <a:lnTo>
                  <a:pt x="16410" y="22380"/>
                </a:lnTo>
                <a:lnTo>
                  <a:pt x="16380" y="22380"/>
                </a:lnTo>
                <a:lnTo>
                  <a:pt x="16380" y="22390"/>
                </a:lnTo>
                <a:lnTo>
                  <a:pt x="16350" y="22390"/>
                </a:lnTo>
                <a:lnTo>
                  <a:pt x="16350" y="22380"/>
                </a:lnTo>
                <a:lnTo>
                  <a:pt x="16350" y="22370"/>
                </a:lnTo>
                <a:lnTo>
                  <a:pt x="16360" y="22370"/>
                </a:lnTo>
                <a:lnTo>
                  <a:pt x="16360" y="22360"/>
                </a:lnTo>
                <a:lnTo>
                  <a:pt x="16360" y="22350"/>
                </a:lnTo>
                <a:lnTo>
                  <a:pt x="16370" y="22350"/>
                </a:lnTo>
                <a:lnTo>
                  <a:pt x="16370" y="22340"/>
                </a:lnTo>
                <a:lnTo>
                  <a:pt x="16370" y="22330"/>
                </a:lnTo>
                <a:lnTo>
                  <a:pt x="16370" y="22320"/>
                </a:lnTo>
                <a:lnTo>
                  <a:pt x="16370" y="22300"/>
                </a:lnTo>
                <a:lnTo>
                  <a:pt x="16380" y="22300"/>
                </a:lnTo>
                <a:lnTo>
                  <a:pt x="16380" y="22290"/>
                </a:lnTo>
                <a:lnTo>
                  <a:pt x="16380" y="22280"/>
                </a:lnTo>
                <a:lnTo>
                  <a:pt x="16370" y="22280"/>
                </a:lnTo>
                <a:lnTo>
                  <a:pt x="16370" y="22290"/>
                </a:lnTo>
                <a:lnTo>
                  <a:pt x="16370" y="22300"/>
                </a:lnTo>
                <a:lnTo>
                  <a:pt x="16360" y="22300"/>
                </a:lnTo>
                <a:lnTo>
                  <a:pt x="16360" y="22310"/>
                </a:lnTo>
                <a:lnTo>
                  <a:pt x="16350" y="22310"/>
                </a:lnTo>
                <a:lnTo>
                  <a:pt x="16350" y="22320"/>
                </a:lnTo>
                <a:lnTo>
                  <a:pt x="16350" y="22330"/>
                </a:lnTo>
                <a:lnTo>
                  <a:pt x="16340" y="22330"/>
                </a:lnTo>
                <a:lnTo>
                  <a:pt x="16330" y="22330"/>
                </a:lnTo>
                <a:lnTo>
                  <a:pt x="16330" y="22340"/>
                </a:lnTo>
                <a:lnTo>
                  <a:pt x="16330" y="22350"/>
                </a:lnTo>
                <a:lnTo>
                  <a:pt x="16320" y="22350"/>
                </a:lnTo>
                <a:lnTo>
                  <a:pt x="16310" y="22350"/>
                </a:lnTo>
                <a:lnTo>
                  <a:pt x="16300" y="22350"/>
                </a:lnTo>
                <a:lnTo>
                  <a:pt x="16300" y="22360"/>
                </a:lnTo>
                <a:lnTo>
                  <a:pt x="16290" y="22360"/>
                </a:lnTo>
                <a:lnTo>
                  <a:pt x="16290" y="22370"/>
                </a:lnTo>
                <a:lnTo>
                  <a:pt x="16280" y="22370"/>
                </a:lnTo>
                <a:lnTo>
                  <a:pt x="16270" y="22370"/>
                </a:lnTo>
                <a:lnTo>
                  <a:pt x="16270" y="22380"/>
                </a:lnTo>
                <a:lnTo>
                  <a:pt x="16260" y="22380"/>
                </a:lnTo>
                <a:lnTo>
                  <a:pt x="16260" y="22390"/>
                </a:lnTo>
                <a:lnTo>
                  <a:pt x="16250" y="22390"/>
                </a:lnTo>
                <a:lnTo>
                  <a:pt x="16250" y="22400"/>
                </a:lnTo>
                <a:lnTo>
                  <a:pt x="16240" y="22400"/>
                </a:lnTo>
                <a:lnTo>
                  <a:pt x="16240" y="22410"/>
                </a:lnTo>
                <a:lnTo>
                  <a:pt x="16230" y="22410"/>
                </a:lnTo>
                <a:lnTo>
                  <a:pt x="16220" y="22410"/>
                </a:lnTo>
                <a:lnTo>
                  <a:pt x="16220" y="22440"/>
                </a:lnTo>
                <a:lnTo>
                  <a:pt x="16220" y="22450"/>
                </a:lnTo>
                <a:lnTo>
                  <a:pt x="16210" y="22450"/>
                </a:lnTo>
                <a:lnTo>
                  <a:pt x="16210" y="22460"/>
                </a:lnTo>
                <a:lnTo>
                  <a:pt x="16210" y="22470"/>
                </a:lnTo>
                <a:lnTo>
                  <a:pt x="16210" y="22480"/>
                </a:lnTo>
                <a:lnTo>
                  <a:pt x="16200" y="22480"/>
                </a:lnTo>
                <a:lnTo>
                  <a:pt x="16190" y="22480"/>
                </a:lnTo>
                <a:lnTo>
                  <a:pt x="16190" y="22490"/>
                </a:lnTo>
                <a:lnTo>
                  <a:pt x="16190" y="22500"/>
                </a:lnTo>
                <a:lnTo>
                  <a:pt x="16180" y="22500"/>
                </a:lnTo>
                <a:lnTo>
                  <a:pt x="16170" y="22500"/>
                </a:lnTo>
                <a:lnTo>
                  <a:pt x="16170" y="22510"/>
                </a:lnTo>
                <a:lnTo>
                  <a:pt x="16160" y="22510"/>
                </a:lnTo>
                <a:lnTo>
                  <a:pt x="16160" y="22520"/>
                </a:lnTo>
                <a:lnTo>
                  <a:pt x="16150" y="22520"/>
                </a:lnTo>
                <a:lnTo>
                  <a:pt x="16150" y="22530"/>
                </a:lnTo>
                <a:lnTo>
                  <a:pt x="16140" y="22530"/>
                </a:lnTo>
                <a:lnTo>
                  <a:pt x="16140" y="22540"/>
                </a:lnTo>
                <a:lnTo>
                  <a:pt x="16130" y="22540"/>
                </a:lnTo>
                <a:lnTo>
                  <a:pt x="16130" y="22550"/>
                </a:lnTo>
                <a:lnTo>
                  <a:pt x="16120" y="22550"/>
                </a:lnTo>
                <a:lnTo>
                  <a:pt x="16110" y="22550"/>
                </a:lnTo>
                <a:lnTo>
                  <a:pt x="16110" y="22560"/>
                </a:lnTo>
                <a:lnTo>
                  <a:pt x="16060" y="22560"/>
                </a:lnTo>
                <a:lnTo>
                  <a:pt x="16060" y="22550"/>
                </a:lnTo>
                <a:lnTo>
                  <a:pt x="16050" y="22550"/>
                </a:lnTo>
                <a:lnTo>
                  <a:pt x="16050" y="22500"/>
                </a:lnTo>
                <a:lnTo>
                  <a:pt x="16050" y="22490"/>
                </a:lnTo>
                <a:lnTo>
                  <a:pt x="16040" y="22490"/>
                </a:lnTo>
                <a:lnTo>
                  <a:pt x="16040" y="22480"/>
                </a:lnTo>
                <a:lnTo>
                  <a:pt x="16040" y="22470"/>
                </a:lnTo>
                <a:lnTo>
                  <a:pt x="16030" y="22470"/>
                </a:lnTo>
                <a:lnTo>
                  <a:pt x="16030" y="22460"/>
                </a:lnTo>
                <a:lnTo>
                  <a:pt x="16010" y="22460"/>
                </a:lnTo>
                <a:lnTo>
                  <a:pt x="16010" y="22450"/>
                </a:lnTo>
                <a:lnTo>
                  <a:pt x="15980" y="22450"/>
                </a:lnTo>
                <a:lnTo>
                  <a:pt x="15960" y="22450"/>
                </a:lnTo>
                <a:lnTo>
                  <a:pt x="15960" y="22440"/>
                </a:lnTo>
                <a:lnTo>
                  <a:pt x="15950" y="22440"/>
                </a:lnTo>
                <a:lnTo>
                  <a:pt x="15950" y="22430"/>
                </a:lnTo>
                <a:lnTo>
                  <a:pt x="15950" y="22440"/>
                </a:lnTo>
                <a:lnTo>
                  <a:pt x="15950" y="22420"/>
                </a:lnTo>
                <a:lnTo>
                  <a:pt x="15940" y="22420"/>
                </a:lnTo>
                <a:lnTo>
                  <a:pt x="15940" y="22410"/>
                </a:lnTo>
                <a:lnTo>
                  <a:pt x="15930" y="22410"/>
                </a:lnTo>
                <a:lnTo>
                  <a:pt x="15930" y="22420"/>
                </a:lnTo>
                <a:lnTo>
                  <a:pt x="15930" y="22440"/>
                </a:lnTo>
                <a:lnTo>
                  <a:pt x="15940" y="22440"/>
                </a:lnTo>
                <a:lnTo>
                  <a:pt x="15940" y="22450"/>
                </a:lnTo>
                <a:lnTo>
                  <a:pt x="15950" y="22450"/>
                </a:lnTo>
                <a:lnTo>
                  <a:pt x="15950" y="22460"/>
                </a:lnTo>
                <a:lnTo>
                  <a:pt x="15970" y="22460"/>
                </a:lnTo>
                <a:lnTo>
                  <a:pt x="15970" y="22470"/>
                </a:lnTo>
                <a:lnTo>
                  <a:pt x="16000" y="22470"/>
                </a:lnTo>
                <a:lnTo>
                  <a:pt x="16010" y="22470"/>
                </a:lnTo>
                <a:lnTo>
                  <a:pt x="16010" y="22480"/>
                </a:lnTo>
                <a:lnTo>
                  <a:pt x="16020" y="22480"/>
                </a:lnTo>
                <a:lnTo>
                  <a:pt x="16020" y="22500"/>
                </a:lnTo>
                <a:lnTo>
                  <a:pt x="16030" y="22500"/>
                </a:lnTo>
                <a:lnTo>
                  <a:pt x="16030" y="22510"/>
                </a:lnTo>
                <a:lnTo>
                  <a:pt x="16030" y="22540"/>
                </a:lnTo>
                <a:lnTo>
                  <a:pt x="16040" y="22540"/>
                </a:lnTo>
                <a:lnTo>
                  <a:pt x="16040" y="22550"/>
                </a:lnTo>
                <a:lnTo>
                  <a:pt x="16030" y="22550"/>
                </a:lnTo>
                <a:lnTo>
                  <a:pt x="16030" y="22560"/>
                </a:lnTo>
                <a:lnTo>
                  <a:pt x="16030" y="22570"/>
                </a:lnTo>
                <a:lnTo>
                  <a:pt x="16020" y="22570"/>
                </a:lnTo>
                <a:lnTo>
                  <a:pt x="16020" y="22580"/>
                </a:lnTo>
                <a:lnTo>
                  <a:pt x="16010" y="22580"/>
                </a:lnTo>
                <a:lnTo>
                  <a:pt x="16010" y="22590"/>
                </a:lnTo>
                <a:lnTo>
                  <a:pt x="16020" y="22590"/>
                </a:lnTo>
                <a:lnTo>
                  <a:pt x="16020" y="22600"/>
                </a:lnTo>
                <a:lnTo>
                  <a:pt x="16010" y="22600"/>
                </a:lnTo>
                <a:lnTo>
                  <a:pt x="16010" y="22610"/>
                </a:lnTo>
                <a:lnTo>
                  <a:pt x="16000" y="22610"/>
                </a:lnTo>
                <a:lnTo>
                  <a:pt x="16000" y="22620"/>
                </a:lnTo>
                <a:lnTo>
                  <a:pt x="15990" y="22620"/>
                </a:lnTo>
                <a:lnTo>
                  <a:pt x="15990" y="22630"/>
                </a:lnTo>
                <a:lnTo>
                  <a:pt x="15980" y="22630"/>
                </a:lnTo>
                <a:lnTo>
                  <a:pt x="15970" y="22630"/>
                </a:lnTo>
                <a:lnTo>
                  <a:pt x="15960" y="22630"/>
                </a:lnTo>
                <a:lnTo>
                  <a:pt x="15950" y="22630"/>
                </a:lnTo>
                <a:lnTo>
                  <a:pt x="15950" y="22620"/>
                </a:lnTo>
                <a:lnTo>
                  <a:pt x="15940" y="22620"/>
                </a:lnTo>
                <a:lnTo>
                  <a:pt x="15940" y="22610"/>
                </a:lnTo>
                <a:lnTo>
                  <a:pt x="15930" y="22610"/>
                </a:lnTo>
                <a:lnTo>
                  <a:pt x="15910" y="22610"/>
                </a:lnTo>
                <a:lnTo>
                  <a:pt x="15880" y="22610"/>
                </a:lnTo>
                <a:lnTo>
                  <a:pt x="15880" y="22600"/>
                </a:lnTo>
                <a:lnTo>
                  <a:pt x="15870" y="22600"/>
                </a:lnTo>
                <a:lnTo>
                  <a:pt x="15870" y="22610"/>
                </a:lnTo>
                <a:lnTo>
                  <a:pt x="15870" y="22600"/>
                </a:lnTo>
                <a:lnTo>
                  <a:pt x="15860" y="22600"/>
                </a:lnTo>
                <a:lnTo>
                  <a:pt x="15830" y="22600"/>
                </a:lnTo>
                <a:lnTo>
                  <a:pt x="15830" y="22590"/>
                </a:lnTo>
                <a:lnTo>
                  <a:pt x="15820" y="22590"/>
                </a:lnTo>
                <a:lnTo>
                  <a:pt x="15810" y="22590"/>
                </a:lnTo>
                <a:lnTo>
                  <a:pt x="15810" y="22580"/>
                </a:lnTo>
                <a:lnTo>
                  <a:pt x="15790" y="22580"/>
                </a:lnTo>
                <a:lnTo>
                  <a:pt x="15780" y="22580"/>
                </a:lnTo>
                <a:lnTo>
                  <a:pt x="15770" y="22580"/>
                </a:lnTo>
                <a:lnTo>
                  <a:pt x="15760" y="22580"/>
                </a:lnTo>
                <a:lnTo>
                  <a:pt x="15760" y="22570"/>
                </a:lnTo>
                <a:lnTo>
                  <a:pt x="15750" y="22570"/>
                </a:lnTo>
                <a:lnTo>
                  <a:pt x="15750" y="22580"/>
                </a:lnTo>
                <a:lnTo>
                  <a:pt x="15740" y="22580"/>
                </a:lnTo>
                <a:lnTo>
                  <a:pt x="15740" y="22590"/>
                </a:lnTo>
                <a:lnTo>
                  <a:pt x="15750" y="22590"/>
                </a:lnTo>
                <a:lnTo>
                  <a:pt x="15750" y="22600"/>
                </a:lnTo>
                <a:lnTo>
                  <a:pt x="15760" y="22600"/>
                </a:lnTo>
                <a:lnTo>
                  <a:pt x="15770" y="22600"/>
                </a:lnTo>
                <a:lnTo>
                  <a:pt x="15770" y="22610"/>
                </a:lnTo>
                <a:lnTo>
                  <a:pt x="15770" y="22620"/>
                </a:lnTo>
                <a:lnTo>
                  <a:pt x="15770" y="22630"/>
                </a:lnTo>
                <a:lnTo>
                  <a:pt x="15750" y="22630"/>
                </a:lnTo>
                <a:lnTo>
                  <a:pt x="15740" y="22630"/>
                </a:lnTo>
                <a:lnTo>
                  <a:pt x="15740" y="22640"/>
                </a:lnTo>
                <a:lnTo>
                  <a:pt x="15730" y="22640"/>
                </a:lnTo>
                <a:lnTo>
                  <a:pt x="15720" y="22640"/>
                </a:lnTo>
                <a:lnTo>
                  <a:pt x="15720" y="22650"/>
                </a:lnTo>
                <a:lnTo>
                  <a:pt x="15700" y="22650"/>
                </a:lnTo>
                <a:lnTo>
                  <a:pt x="15700" y="22640"/>
                </a:lnTo>
                <a:lnTo>
                  <a:pt x="15700" y="22630"/>
                </a:lnTo>
                <a:lnTo>
                  <a:pt x="15680" y="22630"/>
                </a:lnTo>
                <a:lnTo>
                  <a:pt x="15680" y="22640"/>
                </a:lnTo>
                <a:lnTo>
                  <a:pt x="15670" y="22640"/>
                </a:lnTo>
                <a:lnTo>
                  <a:pt x="15670" y="22650"/>
                </a:lnTo>
                <a:lnTo>
                  <a:pt x="15660" y="22650"/>
                </a:lnTo>
                <a:lnTo>
                  <a:pt x="15650" y="22650"/>
                </a:lnTo>
                <a:lnTo>
                  <a:pt x="15640" y="22650"/>
                </a:lnTo>
                <a:lnTo>
                  <a:pt x="15640" y="22660"/>
                </a:lnTo>
                <a:lnTo>
                  <a:pt x="15620" y="22660"/>
                </a:lnTo>
                <a:lnTo>
                  <a:pt x="15620" y="22650"/>
                </a:lnTo>
                <a:lnTo>
                  <a:pt x="15610" y="22650"/>
                </a:lnTo>
                <a:lnTo>
                  <a:pt x="15610" y="22660"/>
                </a:lnTo>
                <a:lnTo>
                  <a:pt x="15600" y="22660"/>
                </a:lnTo>
                <a:lnTo>
                  <a:pt x="15580" y="22660"/>
                </a:lnTo>
                <a:lnTo>
                  <a:pt x="15570" y="22660"/>
                </a:lnTo>
                <a:lnTo>
                  <a:pt x="15570" y="22650"/>
                </a:lnTo>
                <a:lnTo>
                  <a:pt x="15560" y="22650"/>
                </a:lnTo>
                <a:lnTo>
                  <a:pt x="15550" y="22650"/>
                </a:lnTo>
                <a:lnTo>
                  <a:pt x="15550" y="22640"/>
                </a:lnTo>
                <a:lnTo>
                  <a:pt x="15550" y="22630"/>
                </a:lnTo>
                <a:lnTo>
                  <a:pt x="15540" y="22630"/>
                </a:lnTo>
                <a:lnTo>
                  <a:pt x="15540" y="22620"/>
                </a:lnTo>
                <a:lnTo>
                  <a:pt x="15530" y="22620"/>
                </a:lnTo>
                <a:lnTo>
                  <a:pt x="15530" y="22610"/>
                </a:lnTo>
                <a:lnTo>
                  <a:pt x="15520" y="22610"/>
                </a:lnTo>
                <a:lnTo>
                  <a:pt x="15520" y="22590"/>
                </a:lnTo>
                <a:lnTo>
                  <a:pt x="15520" y="22580"/>
                </a:lnTo>
                <a:lnTo>
                  <a:pt x="15510" y="22580"/>
                </a:lnTo>
                <a:lnTo>
                  <a:pt x="15510" y="22570"/>
                </a:lnTo>
                <a:lnTo>
                  <a:pt x="15510" y="22560"/>
                </a:lnTo>
                <a:lnTo>
                  <a:pt x="15500" y="22560"/>
                </a:lnTo>
                <a:lnTo>
                  <a:pt x="15500" y="22550"/>
                </a:lnTo>
                <a:lnTo>
                  <a:pt x="15500" y="22540"/>
                </a:lnTo>
                <a:lnTo>
                  <a:pt x="15490" y="22540"/>
                </a:lnTo>
                <a:lnTo>
                  <a:pt x="15490" y="22530"/>
                </a:lnTo>
                <a:lnTo>
                  <a:pt x="15490" y="22520"/>
                </a:lnTo>
                <a:lnTo>
                  <a:pt x="15480" y="22520"/>
                </a:lnTo>
                <a:lnTo>
                  <a:pt x="15480" y="22510"/>
                </a:lnTo>
                <a:lnTo>
                  <a:pt x="15470" y="22510"/>
                </a:lnTo>
                <a:lnTo>
                  <a:pt x="15470" y="22500"/>
                </a:lnTo>
                <a:lnTo>
                  <a:pt x="15460" y="22500"/>
                </a:lnTo>
                <a:lnTo>
                  <a:pt x="15460" y="22490"/>
                </a:lnTo>
                <a:lnTo>
                  <a:pt x="15440" y="22490"/>
                </a:lnTo>
                <a:lnTo>
                  <a:pt x="15430" y="22490"/>
                </a:lnTo>
                <a:lnTo>
                  <a:pt x="15430" y="22480"/>
                </a:lnTo>
                <a:lnTo>
                  <a:pt x="15410" y="22480"/>
                </a:lnTo>
                <a:lnTo>
                  <a:pt x="15400" y="22480"/>
                </a:lnTo>
                <a:lnTo>
                  <a:pt x="15380" y="22480"/>
                </a:lnTo>
                <a:lnTo>
                  <a:pt x="15360" y="22480"/>
                </a:lnTo>
                <a:lnTo>
                  <a:pt x="15350" y="22480"/>
                </a:lnTo>
                <a:lnTo>
                  <a:pt x="15320" y="22480"/>
                </a:lnTo>
                <a:lnTo>
                  <a:pt x="15310" y="22480"/>
                </a:lnTo>
                <a:lnTo>
                  <a:pt x="15310" y="22470"/>
                </a:lnTo>
                <a:lnTo>
                  <a:pt x="15290" y="22470"/>
                </a:lnTo>
                <a:lnTo>
                  <a:pt x="15270" y="22470"/>
                </a:lnTo>
                <a:lnTo>
                  <a:pt x="15260" y="22470"/>
                </a:lnTo>
                <a:lnTo>
                  <a:pt x="15260" y="22480"/>
                </a:lnTo>
                <a:lnTo>
                  <a:pt x="15250" y="22480"/>
                </a:lnTo>
                <a:lnTo>
                  <a:pt x="15240" y="22480"/>
                </a:lnTo>
                <a:lnTo>
                  <a:pt x="15240" y="22490"/>
                </a:lnTo>
                <a:lnTo>
                  <a:pt x="15250" y="22490"/>
                </a:lnTo>
                <a:lnTo>
                  <a:pt x="15250" y="22510"/>
                </a:lnTo>
                <a:lnTo>
                  <a:pt x="15240" y="22510"/>
                </a:lnTo>
                <a:lnTo>
                  <a:pt x="15230" y="22510"/>
                </a:lnTo>
                <a:lnTo>
                  <a:pt x="15230" y="22530"/>
                </a:lnTo>
                <a:lnTo>
                  <a:pt x="15220" y="22530"/>
                </a:lnTo>
                <a:lnTo>
                  <a:pt x="15220" y="22540"/>
                </a:lnTo>
                <a:lnTo>
                  <a:pt x="15220" y="22550"/>
                </a:lnTo>
                <a:lnTo>
                  <a:pt x="15210" y="22550"/>
                </a:lnTo>
                <a:lnTo>
                  <a:pt x="15200" y="22550"/>
                </a:lnTo>
                <a:lnTo>
                  <a:pt x="15200" y="22560"/>
                </a:lnTo>
                <a:lnTo>
                  <a:pt x="15190" y="22560"/>
                </a:lnTo>
                <a:lnTo>
                  <a:pt x="15180" y="22560"/>
                </a:lnTo>
                <a:lnTo>
                  <a:pt x="15180" y="22570"/>
                </a:lnTo>
                <a:lnTo>
                  <a:pt x="15170" y="22570"/>
                </a:lnTo>
                <a:lnTo>
                  <a:pt x="15170" y="22580"/>
                </a:lnTo>
                <a:lnTo>
                  <a:pt x="15150" y="22580"/>
                </a:lnTo>
                <a:lnTo>
                  <a:pt x="15120" y="22580"/>
                </a:lnTo>
                <a:lnTo>
                  <a:pt x="15110" y="22580"/>
                </a:lnTo>
                <a:lnTo>
                  <a:pt x="15110" y="22570"/>
                </a:lnTo>
                <a:lnTo>
                  <a:pt x="15100" y="22570"/>
                </a:lnTo>
                <a:lnTo>
                  <a:pt x="15090" y="22570"/>
                </a:lnTo>
                <a:lnTo>
                  <a:pt x="15090" y="22560"/>
                </a:lnTo>
                <a:lnTo>
                  <a:pt x="15090" y="22550"/>
                </a:lnTo>
                <a:lnTo>
                  <a:pt x="15080" y="22550"/>
                </a:lnTo>
                <a:lnTo>
                  <a:pt x="15080" y="22510"/>
                </a:lnTo>
                <a:lnTo>
                  <a:pt x="15080" y="22500"/>
                </a:lnTo>
                <a:lnTo>
                  <a:pt x="15070" y="22500"/>
                </a:lnTo>
                <a:lnTo>
                  <a:pt x="15060" y="22500"/>
                </a:lnTo>
                <a:lnTo>
                  <a:pt x="15060" y="22490"/>
                </a:lnTo>
                <a:lnTo>
                  <a:pt x="15060" y="22480"/>
                </a:lnTo>
                <a:lnTo>
                  <a:pt x="15050" y="22480"/>
                </a:lnTo>
                <a:lnTo>
                  <a:pt x="15040" y="22480"/>
                </a:lnTo>
                <a:lnTo>
                  <a:pt x="15040" y="22470"/>
                </a:lnTo>
                <a:lnTo>
                  <a:pt x="15030" y="22470"/>
                </a:lnTo>
                <a:lnTo>
                  <a:pt x="15030" y="22460"/>
                </a:lnTo>
                <a:lnTo>
                  <a:pt x="15000" y="22460"/>
                </a:lnTo>
                <a:lnTo>
                  <a:pt x="15000" y="22450"/>
                </a:lnTo>
                <a:lnTo>
                  <a:pt x="14990" y="22450"/>
                </a:lnTo>
                <a:lnTo>
                  <a:pt x="14980" y="22450"/>
                </a:lnTo>
                <a:lnTo>
                  <a:pt x="14980" y="22440"/>
                </a:lnTo>
                <a:lnTo>
                  <a:pt x="14970" y="22440"/>
                </a:lnTo>
                <a:lnTo>
                  <a:pt x="14970" y="22430"/>
                </a:lnTo>
                <a:lnTo>
                  <a:pt x="14970" y="22420"/>
                </a:lnTo>
                <a:lnTo>
                  <a:pt x="14970" y="22410"/>
                </a:lnTo>
                <a:lnTo>
                  <a:pt x="14980" y="22410"/>
                </a:lnTo>
                <a:lnTo>
                  <a:pt x="15010" y="22410"/>
                </a:lnTo>
                <a:lnTo>
                  <a:pt x="15010" y="22420"/>
                </a:lnTo>
                <a:lnTo>
                  <a:pt x="15030" y="22420"/>
                </a:lnTo>
                <a:lnTo>
                  <a:pt x="15050" y="22420"/>
                </a:lnTo>
                <a:lnTo>
                  <a:pt x="15050" y="22410"/>
                </a:lnTo>
                <a:lnTo>
                  <a:pt x="15060" y="22410"/>
                </a:lnTo>
                <a:lnTo>
                  <a:pt x="15060" y="22400"/>
                </a:lnTo>
                <a:lnTo>
                  <a:pt x="15070" y="22400"/>
                </a:lnTo>
                <a:lnTo>
                  <a:pt x="15080" y="22400"/>
                </a:lnTo>
                <a:lnTo>
                  <a:pt x="15080" y="22390"/>
                </a:lnTo>
                <a:lnTo>
                  <a:pt x="15080" y="22380"/>
                </a:lnTo>
                <a:lnTo>
                  <a:pt x="15080" y="22350"/>
                </a:lnTo>
                <a:lnTo>
                  <a:pt x="15070" y="22350"/>
                </a:lnTo>
                <a:lnTo>
                  <a:pt x="15070" y="22340"/>
                </a:lnTo>
                <a:lnTo>
                  <a:pt x="15060" y="22340"/>
                </a:lnTo>
                <a:lnTo>
                  <a:pt x="15060" y="22330"/>
                </a:lnTo>
                <a:lnTo>
                  <a:pt x="15060" y="22320"/>
                </a:lnTo>
                <a:lnTo>
                  <a:pt x="15050" y="22320"/>
                </a:lnTo>
                <a:lnTo>
                  <a:pt x="15040" y="22320"/>
                </a:lnTo>
                <a:lnTo>
                  <a:pt x="15040" y="22330"/>
                </a:lnTo>
                <a:lnTo>
                  <a:pt x="15050" y="22330"/>
                </a:lnTo>
                <a:lnTo>
                  <a:pt x="15050" y="22340"/>
                </a:lnTo>
                <a:lnTo>
                  <a:pt x="15060" y="22340"/>
                </a:lnTo>
                <a:lnTo>
                  <a:pt x="15060" y="22390"/>
                </a:lnTo>
                <a:lnTo>
                  <a:pt x="15050" y="22390"/>
                </a:lnTo>
                <a:lnTo>
                  <a:pt x="15050" y="22410"/>
                </a:lnTo>
                <a:lnTo>
                  <a:pt x="15030" y="22410"/>
                </a:lnTo>
                <a:lnTo>
                  <a:pt x="15010" y="22410"/>
                </a:lnTo>
                <a:lnTo>
                  <a:pt x="15010" y="22400"/>
                </a:lnTo>
                <a:lnTo>
                  <a:pt x="14970" y="22400"/>
                </a:lnTo>
                <a:lnTo>
                  <a:pt x="14970" y="22410"/>
                </a:lnTo>
                <a:lnTo>
                  <a:pt x="14960" y="22410"/>
                </a:lnTo>
                <a:lnTo>
                  <a:pt x="14960" y="22430"/>
                </a:lnTo>
                <a:lnTo>
                  <a:pt x="14960" y="22440"/>
                </a:lnTo>
                <a:lnTo>
                  <a:pt x="14970" y="22440"/>
                </a:lnTo>
                <a:lnTo>
                  <a:pt x="14970" y="22450"/>
                </a:lnTo>
                <a:lnTo>
                  <a:pt x="14970" y="22460"/>
                </a:lnTo>
                <a:lnTo>
                  <a:pt x="14980" y="22460"/>
                </a:lnTo>
                <a:lnTo>
                  <a:pt x="14990" y="22460"/>
                </a:lnTo>
                <a:lnTo>
                  <a:pt x="14990" y="22470"/>
                </a:lnTo>
                <a:lnTo>
                  <a:pt x="15000" y="22470"/>
                </a:lnTo>
                <a:lnTo>
                  <a:pt x="15020" y="22470"/>
                </a:lnTo>
                <a:lnTo>
                  <a:pt x="15020" y="22480"/>
                </a:lnTo>
                <a:lnTo>
                  <a:pt x="15030" y="22480"/>
                </a:lnTo>
                <a:lnTo>
                  <a:pt x="15040" y="22480"/>
                </a:lnTo>
                <a:lnTo>
                  <a:pt x="15040" y="22490"/>
                </a:lnTo>
                <a:lnTo>
                  <a:pt x="15050" y="22490"/>
                </a:lnTo>
                <a:lnTo>
                  <a:pt x="15050" y="22510"/>
                </a:lnTo>
                <a:lnTo>
                  <a:pt x="15050" y="22540"/>
                </a:lnTo>
                <a:lnTo>
                  <a:pt x="15060" y="22540"/>
                </a:lnTo>
                <a:lnTo>
                  <a:pt x="15060" y="22550"/>
                </a:lnTo>
                <a:lnTo>
                  <a:pt x="15060" y="22570"/>
                </a:lnTo>
                <a:lnTo>
                  <a:pt x="15070" y="22570"/>
                </a:lnTo>
                <a:lnTo>
                  <a:pt x="15080" y="22570"/>
                </a:lnTo>
                <a:lnTo>
                  <a:pt x="15080" y="22580"/>
                </a:lnTo>
                <a:lnTo>
                  <a:pt x="15090" y="22580"/>
                </a:lnTo>
                <a:lnTo>
                  <a:pt x="15090" y="22600"/>
                </a:lnTo>
                <a:lnTo>
                  <a:pt x="15100" y="22600"/>
                </a:lnTo>
                <a:lnTo>
                  <a:pt x="15110" y="22600"/>
                </a:lnTo>
                <a:lnTo>
                  <a:pt x="15110" y="22610"/>
                </a:lnTo>
                <a:lnTo>
                  <a:pt x="15120" y="22610"/>
                </a:lnTo>
                <a:lnTo>
                  <a:pt x="15160" y="22610"/>
                </a:lnTo>
                <a:lnTo>
                  <a:pt x="15170" y="22610"/>
                </a:lnTo>
                <a:lnTo>
                  <a:pt x="15180" y="22610"/>
                </a:lnTo>
                <a:lnTo>
                  <a:pt x="15180" y="22600"/>
                </a:lnTo>
                <a:lnTo>
                  <a:pt x="15190" y="22600"/>
                </a:lnTo>
                <a:lnTo>
                  <a:pt x="15190" y="22590"/>
                </a:lnTo>
                <a:lnTo>
                  <a:pt x="15200" y="22590"/>
                </a:lnTo>
                <a:lnTo>
                  <a:pt x="15200" y="22580"/>
                </a:lnTo>
                <a:lnTo>
                  <a:pt x="15210" y="22580"/>
                </a:lnTo>
                <a:lnTo>
                  <a:pt x="15220" y="22580"/>
                </a:lnTo>
                <a:lnTo>
                  <a:pt x="15220" y="22570"/>
                </a:lnTo>
                <a:lnTo>
                  <a:pt x="15220" y="22560"/>
                </a:lnTo>
                <a:lnTo>
                  <a:pt x="15250" y="22560"/>
                </a:lnTo>
                <a:lnTo>
                  <a:pt x="15270" y="22560"/>
                </a:lnTo>
                <a:lnTo>
                  <a:pt x="15270" y="22550"/>
                </a:lnTo>
                <a:lnTo>
                  <a:pt x="15280" y="22550"/>
                </a:lnTo>
                <a:lnTo>
                  <a:pt x="15280" y="22540"/>
                </a:lnTo>
                <a:lnTo>
                  <a:pt x="15290" y="22540"/>
                </a:lnTo>
                <a:lnTo>
                  <a:pt x="15300" y="22540"/>
                </a:lnTo>
                <a:lnTo>
                  <a:pt x="15300" y="22530"/>
                </a:lnTo>
                <a:lnTo>
                  <a:pt x="15310" y="22530"/>
                </a:lnTo>
                <a:lnTo>
                  <a:pt x="15340" y="22530"/>
                </a:lnTo>
                <a:lnTo>
                  <a:pt x="15340" y="22520"/>
                </a:lnTo>
                <a:lnTo>
                  <a:pt x="15360" y="22520"/>
                </a:lnTo>
                <a:lnTo>
                  <a:pt x="15360" y="22510"/>
                </a:lnTo>
                <a:lnTo>
                  <a:pt x="15380" y="22510"/>
                </a:lnTo>
                <a:lnTo>
                  <a:pt x="15380" y="22520"/>
                </a:lnTo>
                <a:lnTo>
                  <a:pt x="15390" y="22520"/>
                </a:lnTo>
                <a:lnTo>
                  <a:pt x="15390" y="22510"/>
                </a:lnTo>
                <a:lnTo>
                  <a:pt x="15400" y="22510"/>
                </a:lnTo>
                <a:lnTo>
                  <a:pt x="15400" y="22520"/>
                </a:lnTo>
                <a:lnTo>
                  <a:pt x="15410" y="22520"/>
                </a:lnTo>
                <a:lnTo>
                  <a:pt x="15410" y="22530"/>
                </a:lnTo>
                <a:lnTo>
                  <a:pt x="15420" y="22530"/>
                </a:lnTo>
                <a:lnTo>
                  <a:pt x="15430" y="22530"/>
                </a:lnTo>
                <a:lnTo>
                  <a:pt x="15430" y="22540"/>
                </a:lnTo>
                <a:lnTo>
                  <a:pt x="15430" y="22550"/>
                </a:lnTo>
                <a:lnTo>
                  <a:pt x="15450" y="22550"/>
                </a:lnTo>
                <a:lnTo>
                  <a:pt x="15450" y="22560"/>
                </a:lnTo>
                <a:lnTo>
                  <a:pt x="15450" y="22570"/>
                </a:lnTo>
                <a:lnTo>
                  <a:pt x="15460" y="22570"/>
                </a:lnTo>
                <a:lnTo>
                  <a:pt x="15460" y="22580"/>
                </a:lnTo>
                <a:lnTo>
                  <a:pt x="15430" y="22580"/>
                </a:lnTo>
                <a:lnTo>
                  <a:pt x="15430" y="22590"/>
                </a:lnTo>
                <a:lnTo>
                  <a:pt x="15430" y="22600"/>
                </a:lnTo>
                <a:lnTo>
                  <a:pt x="15440" y="22600"/>
                </a:lnTo>
                <a:lnTo>
                  <a:pt x="15440" y="22610"/>
                </a:lnTo>
                <a:lnTo>
                  <a:pt x="15450" y="22610"/>
                </a:lnTo>
                <a:lnTo>
                  <a:pt x="15460" y="22610"/>
                </a:lnTo>
                <a:lnTo>
                  <a:pt x="15460" y="22620"/>
                </a:lnTo>
                <a:lnTo>
                  <a:pt x="15470" y="22620"/>
                </a:lnTo>
                <a:lnTo>
                  <a:pt x="15470" y="22630"/>
                </a:lnTo>
                <a:lnTo>
                  <a:pt x="15480" y="22630"/>
                </a:lnTo>
                <a:lnTo>
                  <a:pt x="15480" y="22650"/>
                </a:lnTo>
                <a:lnTo>
                  <a:pt x="15490" y="22650"/>
                </a:lnTo>
                <a:lnTo>
                  <a:pt x="15490" y="22660"/>
                </a:lnTo>
                <a:lnTo>
                  <a:pt x="15490" y="22670"/>
                </a:lnTo>
                <a:lnTo>
                  <a:pt x="15500" y="22670"/>
                </a:lnTo>
                <a:lnTo>
                  <a:pt x="15500" y="22680"/>
                </a:lnTo>
                <a:lnTo>
                  <a:pt x="15510" y="22680"/>
                </a:lnTo>
                <a:lnTo>
                  <a:pt x="15510" y="22690"/>
                </a:lnTo>
                <a:lnTo>
                  <a:pt x="15520" y="22690"/>
                </a:lnTo>
                <a:lnTo>
                  <a:pt x="15520" y="22700"/>
                </a:lnTo>
                <a:lnTo>
                  <a:pt x="15520" y="22710"/>
                </a:lnTo>
                <a:lnTo>
                  <a:pt x="15520" y="22720"/>
                </a:lnTo>
                <a:lnTo>
                  <a:pt x="15530" y="22720"/>
                </a:lnTo>
                <a:lnTo>
                  <a:pt x="15530" y="22730"/>
                </a:lnTo>
                <a:lnTo>
                  <a:pt x="15530" y="22740"/>
                </a:lnTo>
                <a:lnTo>
                  <a:pt x="15540" y="22740"/>
                </a:lnTo>
                <a:lnTo>
                  <a:pt x="15540" y="22750"/>
                </a:lnTo>
                <a:lnTo>
                  <a:pt x="15550" y="22750"/>
                </a:lnTo>
                <a:lnTo>
                  <a:pt x="15550" y="22760"/>
                </a:lnTo>
                <a:lnTo>
                  <a:pt x="15550" y="22770"/>
                </a:lnTo>
                <a:lnTo>
                  <a:pt x="15560" y="22770"/>
                </a:lnTo>
                <a:lnTo>
                  <a:pt x="15560" y="22780"/>
                </a:lnTo>
                <a:lnTo>
                  <a:pt x="15560" y="22790"/>
                </a:lnTo>
                <a:lnTo>
                  <a:pt x="15560" y="22800"/>
                </a:lnTo>
                <a:lnTo>
                  <a:pt x="15560" y="22810"/>
                </a:lnTo>
                <a:lnTo>
                  <a:pt x="15550" y="22810"/>
                </a:lnTo>
                <a:lnTo>
                  <a:pt x="15550" y="22820"/>
                </a:lnTo>
                <a:lnTo>
                  <a:pt x="15550" y="22830"/>
                </a:lnTo>
                <a:lnTo>
                  <a:pt x="15540" y="22830"/>
                </a:lnTo>
                <a:lnTo>
                  <a:pt x="15530" y="22830"/>
                </a:lnTo>
                <a:lnTo>
                  <a:pt x="15530" y="22840"/>
                </a:lnTo>
                <a:lnTo>
                  <a:pt x="15520" y="22840"/>
                </a:lnTo>
                <a:lnTo>
                  <a:pt x="15520" y="22850"/>
                </a:lnTo>
                <a:lnTo>
                  <a:pt x="15510" y="22850"/>
                </a:lnTo>
                <a:lnTo>
                  <a:pt x="15510" y="22860"/>
                </a:lnTo>
                <a:lnTo>
                  <a:pt x="15510" y="22870"/>
                </a:lnTo>
                <a:lnTo>
                  <a:pt x="15510" y="22880"/>
                </a:lnTo>
                <a:lnTo>
                  <a:pt x="15500" y="22880"/>
                </a:lnTo>
                <a:lnTo>
                  <a:pt x="15490" y="22880"/>
                </a:lnTo>
                <a:lnTo>
                  <a:pt x="15490" y="22890"/>
                </a:lnTo>
                <a:lnTo>
                  <a:pt x="15490" y="22910"/>
                </a:lnTo>
                <a:lnTo>
                  <a:pt x="15480" y="22910"/>
                </a:lnTo>
                <a:lnTo>
                  <a:pt x="15480" y="22920"/>
                </a:lnTo>
                <a:lnTo>
                  <a:pt x="15480" y="22930"/>
                </a:lnTo>
                <a:lnTo>
                  <a:pt x="15470" y="22930"/>
                </a:lnTo>
                <a:lnTo>
                  <a:pt x="15470" y="22940"/>
                </a:lnTo>
                <a:lnTo>
                  <a:pt x="15470" y="22950"/>
                </a:lnTo>
                <a:lnTo>
                  <a:pt x="15460" y="22950"/>
                </a:lnTo>
                <a:lnTo>
                  <a:pt x="15460" y="22970"/>
                </a:lnTo>
                <a:lnTo>
                  <a:pt x="15460" y="23040"/>
                </a:lnTo>
                <a:lnTo>
                  <a:pt x="15450" y="23040"/>
                </a:lnTo>
                <a:lnTo>
                  <a:pt x="15430" y="23040"/>
                </a:lnTo>
                <a:lnTo>
                  <a:pt x="15430" y="23050"/>
                </a:lnTo>
                <a:lnTo>
                  <a:pt x="15420" y="23050"/>
                </a:lnTo>
                <a:lnTo>
                  <a:pt x="15420" y="23040"/>
                </a:lnTo>
                <a:lnTo>
                  <a:pt x="15400" y="23040"/>
                </a:lnTo>
                <a:lnTo>
                  <a:pt x="15400" y="23030"/>
                </a:lnTo>
                <a:lnTo>
                  <a:pt x="15390" y="23030"/>
                </a:lnTo>
                <a:lnTo>
                  <a:pt x="15390" y="23020"/>
                </a:lnTo>
                <a:lnTo>
                  <a:pt x="15390" y="23010"/>
                </a:lnTo>
                <a:lnTo>
                  <a:pt x="15380" y="23010"/>
                </a:lnTo>
                <a:lnTo>
                  <a:pt x="15370" y="23010"/>
                </a:lnTo>
                <a:lnTo>
                  <a:pt x="15370" y="23000"/>
                </a:lnTo>
                <a:lnTo>
                  <a:pt x="15370" y="22990"/>
                </a:lnTo>
                <a:lnTo>
                  <a:pt x="15370" y="22980"/>
                </a:lnTo>
                <a:lnTo>
                  <a:pt x="15360" y="22980"/>
                </a:lnTo>
                <a:lnTo>
                  <a:pt x="15350" y="22980"/>
                </a:lnTo>
                <a:lnTo>
                  <a:pt x="15350" y="22970"/>
                </a:lnTo>
                <a:lnTo>
                  <a:pt x="15340" y="22970"/>
                </a:lnTo>
                <a:lnTo>
                  <a:pt x="15340" y="22960"/>
                </a:lnTo>
                <a:lnTo>
                  <a:pt x="15330" y="22960"/>
                </a:lnTo>
                <a:lnTo>
                  <a:pt x="15320" y="22960"/>
                </a:lnTo>
                <a:lnTo>
                  <a:pt x="15320" y="22970"/>
                </a:lnTo>
                <a:lnTo>
                  <a:pt x="15330" y="22970"/>
                </a:lnTo>
                <a:lnTo>
                  <a:pt x="15330" y="22980"/>
                </a:lnTo>
                <a:lnTo>
                  <a:pt x="15340" y="22980"/>
                </a:lnTo>
                <a:lnTo>
                  <a:pt x="15340" y="22990"/>
                </a:lnTo>
                <a:lnTo>
                  <a:pt x="15340" y="23000"/>
                </a:lnTo>
                <a:lnTo>
                  <a:pt x="15350" y="23000"/>
                </a:lnTo>
                <a:lnTo>
                  <a:pt x="15350" y="23010"/>
                </a:lnTo>
                <a:lnTo>
                  <a:pt x="15360" y="23010"/>
                </a:lnTo>
                <a:lnTo>
                  <a:pt x="15360" y="23020"/>
                </a:lnTo>
                <a:lnTo>
                  <a:pt x="15360" y="23030"/>
                </a:lnTo>
                <a:lnTo>
                  <a:pt x="15360" y="23040"/>
                </a:lnTo>
                <a:lnTo>
                  <a:pt x="15370" y="23040"/>
                </a:lnTo>
                <a:lnTo>
                  <a:pt x="15380" y="23040"/>
                </a:lnTo>
                <a:lnTo>
                  <a:pt x="15380" y="23050"/>
                </a:lnTo>
                <a:lnTo>
                  <a:pt x="15390" y="23050"/>
                </a:lnTo>
                <a:lnTo>
                  <a:pt x="15390" y="23060"/>
                </a:lnTo>
                <a:lnTo>
                  <a:pt x="15400" y="23060"/>
                </a:lnTo>
                <a:lnTo>
                  <a:pt x="15400" y="23070"/>
                </a:lnTo>
                <a:lnTo>
                  <a:pt x="15400" y="23080"/>
                </a:lnTo>
                <a:lnTo>
                  <a:pt x="15400" y="23090"/>
                </a:lnTo>
                <a:lnTo>
                  <a:pt x="15400" y="23110"/>
                </a:lnTo>
                <a:lnTo>
                  <a:pt x="15390" y="23110"/>
                </a:lnTo>
                <a:lnTo>
                  <a:pt x="15390" y="23120"/>
                </a:lnTo>
                <a:lnTo>
                  <a:pt x="15390" y="23130"/>
                </a:lnTo>
                <a:lnTo>
                  <a:pt x="15380" y="23130"/>
                </a:lnTo>
                <a:lnTo>
                  <a:pt x="15380" y="23140"/>
                </a:lnTo>
                <a:lnTo>
                  <a:pt x="15370" y="23140"/>
                </a:lnTo>
                <a:lnTo>
                  <a:pt x="15370" y="23160"/>
                </a:lnTo>
                <a:lnTo>
                  <a:pt x="15370" y="23170"/>
                </a:lnTo>
                <a:lnTo>
                  <a:pt x="15370" y="23180"/>
                </a:lnTo>
                <a:lnTo>
                  <a:pt x="15360" y="23180"/>
                </a:lnTo>
                <a:lnTo>
                  <a:pt x="15360" y="23190"/>
                </a:lnTo>
                <a:lnTo>
                  <a:pt x="15360" y="23200"/>
                </a:lnTo>
                <a:lnTo>
                  <a:pt x="15350" y="23200"/>
                </a:lnTo>
                <a:lnTo>
                  <a:pt x="15350" y="23210"/>
                </a:lnTo>
                <a:lnTo>
                  <a:pt x="15340" y="23210"/>
                </a:lnTo>
                <a:lnTo>
                  <a:pt x="15320" y="23210"/>
                </a:lnTo>
                <a:lnTo>
                  <a:pt x="15310" y="23210"/>
                </a:lnTo>
                <a:lnTo>
                  <a:pt x="15310" y="23200"/>
                </a:lnTo>
                <a:lnTo>
                  <a:pt x="15310" y="23190"/>
                </a:lnTo>
                <a:lnTo>
                  <a:pt x="15310" y="23180"/>
                </a:lnTo>
                <a:lnTo>
                  <a:pt x="15300" y="23180"/>
                </a:lnTo>
                <a:lnTo>
                  <a:pt x="15300" y="23170"/>
                </a:lnTo>
                <a:lnTo>
                  <a:pt x="15290" y="23170"/>
                </a:lnTo>
                <a:lnTo>
                  <a:pt x="15280" y="23170"/>
                </a:lnTo>
                <a:lnTo>
                  <a:pt x="15280" y="23180"/>
                </a:lnTo>
                <a:lnTo>
                  <a:pt x="15260" y="23180"/>
                </a:lnTo>
                <a:lnTo>
                  <a:pt x="15260" y="23170"/>
                </a:lnTo>
                <a:lnTo>
                  <a:pt x="15250" y="23170"/>
                </a:lnTo>
                <a:lnTo>
                  <a:pt x="15250" y="23160"/>
                </a:lnTo>
                <a:lnTo>
                  <a:pt x="15250" y="23150"/>
                </a:lnTo>
                <a:lnTo>
                  <a:pt x="15240" y="23150"/>
                </a:lnTo>
                <a:lnTo>
                  <a:pt x="15230" y="23150"/>
                </a:lnTo>
                <a:lnTo>
                  <a:pt x="15230" y="23160"/>
                </a:lnTo>
                <a:lnTo>
                  <a:pt x="15220" y="23160"/>
                </a:lnTo>
                <a:lnTo>
                  <a:pt x="15220" y="23150"/>
                </a:lnTo>
                <a:lnTo>
                  <a:pt x="15210" y="23150"/>
                </a:lnTo>
                <a:lnTo>
                  <a:pt x="15210" y="23140"/>
                </a:lnTo>
                <a:lnTo>
                  <a:pt x="15170" y="23140"/>
                </a:lnTo>
                <a:lnTo>
                  <a:pt x="15160" y="23140"/>
                </a:lnTo>
                <a:lnTo>
                  <a:pt x="15160" y="23110"/>
                </a:lnTo>
                <a:lnTo>
                  <a:pt x="15160" y="23090"/>
                </a:lnTo>
                <a:lnTo>
                  <a:pt x="15150" y="23090"/>
                </a:lnTo>
                <a:lnTo>
                  <a:pt x="15150" y="23080"/>
                </a:lnTo>
                <a:lnTo>
                  <a:pt x="15160" y="23080"/>
                </a:lnTo>
                <a:lnTo>
                  <a:pt x="15150" y="23080"/>
                </a:lnTo>
                <a:lnTo>
                  <a:pt x="15150" y="23070"/>
                </a:lnTo>
                <a:lnTo>
                  <a:pt x="15150" y="23060"/>
                </a:lnTo>
                <a:lnTo>
                  <a:pt x="15150" y="23050"/>
                </a:lnTo>
                <a:lnTo>
                  <a:pt x="15140" y="23050"/>
                </a:lnTo>
                <a:lnTo>
                  <a:pt x="15140" y="23040"/>
                </a:lnTo>
                <a:lnTo>
                  <a:pt x="15130" y="23040"/>
                </a:lnTo>
                <a:lnTo>
                  <a:pt x="15130" y="23030"/>
                </a:lnTo>
                <a:lnTo>
                  <a:pt x="15130" y="23020"/>
                </a:lnTo>
                <a:lnTo>
                  <a:pt x="15120" y="23020"/>
                </a:lnTo>
                <a:lnTo>
                  <a:pt x="15120" y="23010"/>
                </a:lnTo>
                <a:lnTo>
                  <a:pt x="15110" y="23010"/>
                </a:lnTo>
                <a:lnTo>
                  <a:pt x="15110" y="23000"/>
                </a:lnTo>
                <a:lnTo>
                  <a:pt x="15110" y="22990"/>
                </a:lnTo>
                <a:lnTo>
                  <a:pt x="15100" y="22990"/>
                </a:lnTo>
                <a:lnTo>
                  <a:pt x="15100" y="22980"/>
                </a:lnTo>
                <a:lnTo>
                  <a:pt x="15090" y="22980"/>
                </a:lnTo>
                <a:lnTo>
                  <a:pt x="15090" y="22970"/>
                </a:lnTo>
                <a:lnTo>
                  <a:pt x="15100" y="22970"/>
                </a:lnTo>
                <a:lnTo>
                  <a:pt x="15100" y="22960"/>
                </a:lnTo>
                <a:lnTo>
                  <a:pt x="15090" y="22960"/>
                </a:lnTo>
                <a:lnTo>
                  <a:pt x="15090" y="22950"/>
                </a:lnTo>
                <a:lnTo>
                  <a:pt x="15080" y="22950"/>
                </a:lnTo>
                <a:lnTo>
                  <a:pt x="15080" y="22940"/>
                </a:lnTo>
                <a:lnTo>
                  <a:pt x="15070" y="22940"/>
                </a:lnTo>
                <a:lnTo>
                  <a:pt x="15060" y="22940"/>
                </a:lnTo>
                <a:lnTo>
                  <a:pt x="15060" y="22930"/>
                </a:lnTo>
                <a:lnTo>
                  <a:pt x="15060" y="22920"/>
                </a:lnTo>
                <a:lnTo>
                  <a:pt x="15050" y="22920"/>
                </a:lnTo>
                <a:lnTo>
                  <a:pt x="15050" y="22910"/>
                </a:lnTo>
                <a:lnTo>
                  <a:pt x="15040" y="22910"/>
                </a:lnTo>
                <a:lnTo>
                  <a:pt x="15040" y="22900"/>
                </a:lnTo>
                <a:lnTo>
                  <a:pt x="15030" y="22900"/>
                </a:lnTo>
                <a:lnTo>
                  <a:pt x="15030" y="22890"/>
                </a:lnTo>
                <a:lnTo>
                  <a:pt x="15030" y="22880"/>
                </a:lnTo>
                <a:lnTo>
                  <a:pt x="15030" y="22870"/>
                </a:lnTo>
                <a:lnTo>
                  <a:pt x="15020" y="22870"/>
                </a:lnTo>
                <a:lnTo>
                  <a:pt x="15020" y="22860"/>
                </a:lnTo>
                <a:lnTo>
                  <a:pt x="15010" y="22860"/>
                </a:lnTo>
                <a:lnTo>
                  <a:pt x="15010" y="22840"/>
                </a:lnTo>
                <a:lnTo>
                  <a:pt x="15020" y="22840"/>
                </a:lnTo>
                <a:lnTo>
                  <a:pt x="15010" y="22840"/>
                </a:lnTo>
                <a:lnTo>
                  <a:pt x="15010" y="22830"/>
                </a:lnTo>
                <a:lnTo>
                  <a:pt x="15020" y="22830"/>
                </a:lnTo>
                <a:lnTo>
                  <a:pt x="15020" y="22820"/>
                </a:lnTo>
                <a:lnTo>
                  <a:pt x="15020" y="22810"/>
                </a:lnTo>
                <a:lnTo>
                  <a:pt x="15030" y="22810"/>
                </a:lnTo>
                <a:lnTo>
                  <a:pt x="15030" y="22780"/>
                </a:lnTo>
                <a:lnTo>
                  <a:pt x="15030" y="22760"/>
                </a:lnTo>
                <a:lnTo>
                  <a:pt x="15020" y="22760"/>
                </a:lnTo>
                <a:lnTo>
                  <a:pt x="15020" y="22740"/>
                </a:lnTo>
                <a:lnTo>
                  <a:pt x="15010" y="22740"/>
                </a:lnTo>
                <a:lnTo>
                  <a:pt x="15000" y="22740"/>
                </a:lnTo>
                <a:lnTo>
                  <a:pt x="15000" y="22730"/>
                </a:lnTo>
                <a:lnTo>
                  <a:pt x="14990" y="22730"/>
                </a:lnTo>
                <a:lnTo>
                  <a:pt x="14990" y="22720"/>
                </a:lnTo>
                <a:lnTo>
                  <a:pt x="14950" y="22720"/>
                </a:lnTo>
                <a:lnTo>
                  <a:pt x="14940" y="22720"/>
                </a:lnTo>
                <a:lnTo>
                  <a:pt x="14940" y="22730"/>
                </a:lnTo>
                <a:lnTo>
                  <a:pt x="14950" y="22730"/>
                </a:lnTo>
                <a:lnTo>
                  <a:pt x="14950" y="22740"/>
                </a:lnTo>
                <a:lnTo>
                  <a:pt x="14960" y="22740"/>
                </a:lnTo>
                <a:lnTo>
                  <a:pt x="14960" y="22750"/>
                </a:lnTo>
                <a:lnTo>
                  <a:pt x="14970" y="22750"/>
                </a:lnTo>
                <a:lnTo>
                  <a:pt x="14980" y="22750"/>
                </a:lnTo>
                <a:lnTo>
                  <a:pt x="14990" y="22750"/>
                </a:lnTo>
                <a:lnTo>
                  <a:pt x="15000" y="22750"/>
                </a:lnTo>
                <a:lnTo>
                  <a:pt x="15000" y="22760"/>
                </a:lnTo>
                <a:lnTo>
                  <a:pt x="15010" y="22760"/>
                </a:lnTo>
                <a:lnTo>
                  <a:pt x="15010" y="22780"/>
                </a:lnTo>
                <a:lnTo>
                  <a:pt x="15010" y="22790"/>
                </a:lnTo>
                <a:lnTo>
                  <a:pt x="15010" y="22800"/>
                </a:lnTo>
                <a:lnTo>
                  <a:pt x="15000" y="22800"/>
                </a:lnTo>
                <a:lnTo>
                  <a:pt x="15000" y="22810"/>
                </a:lnTo>
                <a:lnTo>
                  <a:pt x="14990" y="22810"/>
                </a:lnTo>
                <a:lnTo>
                  <a:pt x="14990" y="22820"/>
                </a:lnTo>
                <a:lnTo>
                  <a:pt x="14980" y="22820"/>
                </a:lnTo>
                <a:lnTo>
                  <a:pt x="14980" y="22830"/>
                </a:lnTo>
                <a:lnTo>
                  <a:pt x="14990" y="22830"/>
                </a:lnTo>
                <a:lnTo>
                  <a:pt x="14980" y="22830"/>
                </a:lnTo>
                <a:lnTo>
                  <a:pt x="14980" y="22840"/>
                </a:lnTo>
                <a:lnTo>
                  <a:pt x="14990" y="22840"/>
                </a:lnTo>
                <a:lnTo>
                  <a:pt x="14990" y="22850"/>
                </a:lnTo>
                <a:lnTo>
                  <a:pt x="15000" y="22850"/>
                </a:lnTo>
                <a:lnTo>
                  <a:pt x="15000" y="22870"/>
                </a:lnTo>
                <a:lnTo>
                  <a:pt x="15000" y="22880"/>
                </a:lnTo>
                <a:lnTo>
                  <a:pt x="15000" y="22900"/>
                </a:lnTo>
                <a:lnTo>
                  <a:pt x="15010" y="22900"/>
                </a:lnTo>
                <a:lnTo>
                  <a:pt x="15010" y="22910"/>
                </a:lnTo>
                <a:lnTo>
                  <a:pt x="15020" y="22910"/>
                </a:lnTo>
                <a:lnTo>
                  <a:pt x="15020" y="22920"/>
                </a:lnTo>
                <a:lnTo>
                  <a:pt x="15020" y="22930"/>
                </a:lnTo>
                <a:lnTo>
                  <a:pt x="15030" y="22930"/>
                </a:lnTo>
                <a:lnTo>
                  <a:pt x="15030" y="22940"/>
                </a:lnTo>
                <a:lnTo>
                  <a:pt x="15040" y="22940"/>
                </a:lnTo>
                <a:lnTo>
                  <a:pt x="15040" y="22950"/>
                </a:lnTo>
                <a:lnTo>
                  <a:pt x="15050" y="22950"/>
                </a:lnTo>
                <a:lnTo>
                  <a:pt x="15060" y="22950"/>
                </a:lnTo>
                <a:lnTo>
                  <a:pt x="15060" y="22960"/>
                </a:lnTo>
                <a:lnTo>
                  <a:pt x="15060" y="22970"/>
                </a:lnTo>
                <a:lnTo>
                  <a:pt x="15070" y="22970"/>
                </a:lnTo>
                <a:lnTo>
                  <a:pt x="15070" y="22980"/>
                </a:lnTo>
                <a:lnTo>
                  <a:pt x="15070" y="23000"/>
                </a:lnTo>
                <a:lnTo>
                  <a:pt x="15080" y="23000"/>
                </a:lnTo>
                <a:lnTo>
                  <a:pt x="15080" y="23010"/>
                </a:lnTo>
                <a:lnTo>
                  <a:pt x="15080" y="23020"/>
                </a:lnTo>
                <a:lnTo>
                  <a:pt x="15090" y="23020"/>
                </a:lnTo>
                <a:lnTo>
                  <a:pt x="15090" y="23030"/>
                </a:lnTo>
                <a:lnTo>
                  <a:pt x="15100" y="23030"/>
                </a:lnTo>
                <a:lnTo>
                  <a:pt x="15100" y="23040"/>
                </a:lnTo>
                <a:lnTo>
                  <a:pt x="15100" y="23050"/>
                </a:lnTo>
                <a:lnTo>
                  <a:pt x="15110" y="23050"/>
                </a:lnTo>
                <a:lnTo>
                  <a:pt x="15110" y="23060"/>
                </a:lnTo>
                <a:lnTo>
                  <a:pt x="15110" y="23070"/>
                </a:lnTo>
                <a:lnTo>
                  <a:pt x="15120" y="23070"/>
                </a:lnTo>
                <a:lnTo>
                  <a:pt x="15120" y="23080"/>
                </a:lnTo>
                <a:lnTo>
                  <a:pt x="15120" y="23090"/>
                </a:lnTo>
                <a:lnTo>
                  <a:pt x="15120" y="23100"/>
                </a:lnTo>
                <a:lnTo>
                  <a:pt x="15130" y="23100"/>
                </a:lnTo>
                <a:lnTo>
                  <a:pt x="15130" y="23110"/>
                </a:lnTo>
                <a:lnTo>
                  <a:pt x="15130" y="23130"/>
                </a:lnTo>
                <a:lnTo>
                  <a:pt x="15120" y="23130"/>
                </a:lnTo>
                <a:lnTo>
                  <a:pt x="15120" y="23140"/>
                </a:lnTo>
                <a:lnTo>
                  <a:pt x="15110" y="23140"/>
                </a:lnTo>
                <a:lnTo>
                  <a:pt x="15110" y="23150"/>
                </a:lnTo>
                <a:lnTo>
                  <a:pt x="15100" y="23150"/>
                </a:lnTo>
                <a:lnTo>
                  <a:pt x="15090" y="23150"/>
                </a:lnTo>
                <a:lnTo>
                  <a:pt x="14970" y="23150"/>
                </a:lnTo>
                <a:lnTo>
                  <a:pt x="14960" y="23150"/>
                </a:lnTo>
                <a:lnTo>
                  <a:pt x="14960" y="23160"/>
                </a:lnTo>
                <a:lnTo>
                  <a:pt x="14960" y="23170"/>
                </a:lnTo>
                <a:lnTo>
                  <a:pt x="14940" y="23170"/>
                </a:lnTo>
                <a:lnTo>
                  <a:pt x="14920" y="23170"/>
                </a:lnTo>
                <a:lnTo>
                  <a:pt x="14910" y="23170"/>
                </a:lnTo>
                <a:lnTo>
                  <a:pt x="14890" y="23170"/>
                </a:lnTo>
                <a:lnTo>
                  <a:pt x="14880" y="23170"/>
                </a:lnTo>
                <a:lnTo>
                  <a:pt x="14870" y="23170"/>
                </a:lnTo>
                <a:lnTo>
                  <a:pt x="14870" y="23160"/>
                </a:lnTo>
                <a:lnTo>
                  <a:pt x="14860" y="23160"/>
                </a:lnTo>
                <a:lnTo>
                  <a:pt x="14840" y="23160"/>
                </a:lnTo>
                <a:lnTo>
                  <a:pt x="14840" y="23150"/>
                </a:lnTo>
                <a:lnTo>
                  <a:pt x="14830" y="23150"/>
                </a:lnTo>
                <a:lnTo>
                  <a:pt x="14810" y="23150"/>
                </a:lnTo>
                <a:lnTo>
                  <a:pt x="14810" y="23140"/>
                </a:lnTo>
                <a:lnTo>
                  <a:pt x="14770" y="23140"/>
                </a:lnTo>
                <a:lnTo>
                  <a:pt x="14750" y="23140"/>
                </a:lnTo>
                <a:lnTo>
                  <a:pt x="14740" y="23140"/>
                </a:lnTo>
                <a:lnTo>
                  <a:pt x="14740" y="23110"/>
                </a:lnTo>
                <a:lnTo>
                  <a:pt x="14750" y="23110"/>
                </a:lnTo>
                <a:lnTo>
                  <a:pt x="14750" y="23080"/>
                </a:lnTo>
                <a:lnTo>
                  <a:pt x="14740" y="23080"/>
                </a:lnTo>
                <a:lnTo>
                  <a:pt x="14740" y="23070"/>
                </a:lnTo>
                <a:lnTo>
                  <a:pt x="14740" y="23050"/>
                </a:lnTo>
                <a:lnTo>
                  <a:pt x="14730" y="23050"/>
                </a:lnTo>
                <a:lnTo>
                  <a:pt x="14730" y="23040"/>
                </a:lnTo>
                <a:lnTo>
                  <a:pt x="14720" y="23040"/>
                </a:lnTo>
                <a:lnTo>
                  <a:pt x="14720" y="23030"/>
                </a:lnTo>
                <a:lnTo>
                  <a:pt x="14710" y="23030"/>
                </a:lnTo>
                <a:lnTo>
                  <a:pt x="14710" y="23020"/>
                </a:lnTo>
                <a:lnTo>
                  <a:pt x="14700" y="23020"/>
                </a:lnTo>
                <a:lnTo>
                  <a:pt x="14700" y="23010"/>
                </a:lnTo>
                <a:lnTo>
                  <a:pt x="14690" y="23010"/>
                </a:lnTo>
                <a:lnTo>
                  <a:pt x="14680" y="23010"/>
                </a:lnTo>
                <a:lnTo>
                  <a:pt x="14680" y="23000"/>
                </a:lnTo>
                <a:lnTo>
                  <a:pt x="14670" y="23000"/>
                </a:lnTo>
                <a:lnTo>
                  <a:pt x="14670" y="22990"/>
                </a:lnTo>
                <a:lnTo>
                  <a:pt x="14680" y="22990"/>
                </a:lnTo>
                <a:lnTo>
                  <a:pt x="14680" y="22980"/>
                </a:lnTo>
                <a:lnTo>
                  <a:pt x="14670" y="22980"/>
                </a:lnTo>
                <a:lnTo>
                  <a:pt x="14670" y="22960"/>
                </a:lnTo>
                <a:lnTo>
                  <a:pt x="14670" y="22950"/>
                </a:lnTo>
                <a:lnTo>
                  <a:pt x="14670" y="22940"/>
                </a:lnTo>
                <a:lnTo>
                  <a:pt x="14660" y="22940"/>
                </a:lnTo>
                <a:lnTo>
                  <a:pt x="14660" y="22930"/>
                </a:lnTo>
                <a:lnTo>
                  <a:pt x="14660" y="22920"/>
                </a:lnTo>
                <a:lnTo>
                  <a:pt x="14650" y="22920"/>
                </a:lnTo>
                <a:lnTo>
                  <a:pt x="14650" y="22930"/>
                </a:lnTo>
                <a:lnTo>
                  <a:pt x="14640" y="22930"/>
                </a:lnTo>
                <a:lnTo>
                  <a:pt x="14650" y="22930"/>
                </a:lnTo>
                <a:lnTo>
                  <a:pt x="14650" y="22940"/>
                </a:lnTo>
                <a:lnTo>
                  <a:pt x="14650" y="22950"/>
                </a:lnTo>
                <a:lnTo>
                  <a:pt x="14660" y="22950"/>
                </a:lnTo>
                <a:lnTo>
                  <a:pt x="14660" y="22960"/>
                </a:lnTo>
                <a:lnTo>
                  <a:pt x="14660" y="22980"/>
                </a:lnTo>
                <a:lnTo>
                  <a:pt x="14660" y="22990"/>
                </a:lnTo>
                <a:lnTo>
                  <a:pt x="14660" y="23000"/>
                </a:lnTo>
                <a:lnTo>
                  <a:pt x="14660" y="23010"/>
                </a:lnTo>
                <a:lnTo>
                  <a:pt x="14670" y="23010"/>
                </a:lnTo>
                <a:lnTo>
                  <a:pt x="14680" y="23010"/>
                </a:lnTo>
                <a:lnTo>
                  <a:pt x="14680" y="23020"/>
                </a:lnTo>
                <a:lnTo>
                  <a:pt x="14690" y="23020"/>
                </a:lnTo>
                <a:lnTo>
                  <a:pt x="14690" y="23030"/>
                </a:lnTo>
                <a:lnTo>
                  <a:pt x="14700" y="23030"/>
                </a:lnTo>
                <a:lnTo>
                  <a:pt x="14700" y="23040"/>
                </a:lnTo>
                <a:lnTo>
                  <a:pt x="14710" y="23040"/>
                </a:lnTo>
                <a:lnTo>
                  <a:pt x="14720" y="23040"/>
                </a:lnTo>
                <a:lnTo>
                  <a:pt x="14720" y="23050"/>
                </a:lnTo>
                <a:lnTo>
                  <a:pt x="14720" y="23060"/>
                </a:lnTo>
                <a:lnTo>
                  <a:pt x="14730" y="23060"/>
                </a:lnTo>
                <a:lnTo>
                  <a:pt x="14730" y="23070"/>
                </a:lnTo>
                <a:lnTo>
                  <a:pt x="14730" y="23080"/>
                </a:lnTo>
                <a:lnTo>
                  <a:pt x="14730" y="23110"/>
                </a:lnTo>
                <a:lnTo>
                  <a:pt x="14730" y="23130"/>
                </a:lnTo>
                <a:lnTo>
                  <a:pt x="14720" y="23130"/>
                </a:lnTo>
                <a:lnTo>
                  <a:pt x="14710" y="23130"/>
                </a:lnTo>
                <a:lnTo>
                  <a:pt x="14710" y="23140"/>
                </a:lnTo>
                <a:lnTo>
                  <a:pt x="14690" y="23140"/>
                </a:lnTo>
                <a:lnTo>
                  <a:pt x="14670" y="23140"/>
                </a:lnTo>
                <a:lnTo>
                  <a:pt x="14670" y="23150"/>
                </a:lnTo>
                <a:lnTo>
                  <a:pt x="14660" y="23150"/>
                </a:lnTo>
                <a:lnTo>
                  <a:pt x="14660" y="23160"/>
                </a:lnTo>
                <a:lnTo>
                  <a:pt x="14650" y="23160"/>
                </a:lnTo>
                <a:lnTo>
                  <a:pt x="14630" y="23160"/>
                </a:lnTo>
                <a:lnTo>
                  <a:pt x="14630" y="23170"/>
                </a:lnTo>
                <a:lnTo>
                  <a:pt x="14610" y="23170"/>
                </a:lnTo>
                <a:lnTo>
                  <a:pt x="14610" y="23180"/>
                </a:lnTo>
                <a:lnTo>
                  <a:pt x="14600" y="23180"/>
                </a:lnTo>
                <a:lnTo>
                  <a:pt x="14600" y="23190"/>
                </a:lnTo>
                <a:lnTo>
                  <a:pt x="14590" y="23190"/>
                </a:lnTo>
                <a:lnTo>
                  <a:pt x="14590" y="23200"/>
                </a:lnTo>
                <a:lnTo>
                  <a:pt x="14580" y="23200"/>
                </a:lnTo>
                <a:lnTo>
                  <a:pt x="14580" y="23210"/>
                </a:lnTo>
                <a:lnTo>
                  <a:pt x="14570" y="23210"/>
                </a:lnTo>
                <a:lnTo>
                  <a:pt x="14580" y="23210"/>
                </a:lnTo>
                <a:lnTo>
                  <a:pt x="14550" y="23210"/>
                </a:lnTo>
                <a:lnTo>
                  <a:pt x="14550" y="23220"/>
                </a:lnTo>
                <a:lnTo>
                  <a:pt x="14540" y="23220"/>
                </a:lnTo>
                <a:lnTo>
                  <a:pt x="14520" y="23220"/>
                </a:lnTo>
                <a:lnTo>
                  <a:pt x="14520" y="23230"/>
                </a:lnTo>
                <a:lnTo>
                  <a:pt x="14500" y="23230"/>
                </a:lnTo>
                <a:lnTo>
                  <a:pt x="14470" y="23230"/>
                </a:lnTo>
                <a:lnTo>
                  <a:pt x="14470" y="23240"/>
                </a:lnTo>
                <a:lnTo>
                  <a:pt x="14470" y="23230"/>
                </a:lnTo>
                <a:lnTo>
                  <a:pt x="14460" y="23230"/>
                </a:lnTo>
                <a:lnTo>
                  <a:pt x="14460" y="23240"/>
                </a:lnTo>
                <a:lnTo>
                  <a:pt x="14450" y="23240"/>
                </a:lnTo>
                <a:lnTo>
                  <a:pt x="14440" y="23240"/>
                </a:lnTo>
                <a:lnTo>
                  <a:pt x="14440" y="23250"/>
                </a:lnTo>
                <a:lnTo>
                  <a:pt x="14420" y="23250"/>
                </a:lnTo>
                <a:lnTo>
                  <a:pt x="14420" y="23260"/>
                </a:lnTo>
                <a:lnTo>
                  <a:pt x="14410" y="23260"/>
                </a:lnTo>
                <a:lnTo>
                  <a:pt x="14400" y="23260"/>
                </a:lnTo>
                <a:lnTo>
                  <a:pt x="14390" y="23260"/>
                </a:lnTo>
                <a:lnTo>
                  <a:pt x="14380" y="23260"/>
                </a:lnTo>
                <a:lnTo>
                  <a:pt x="14380" y="23270"/>
                </a:lnTo>
                <a:lnTo>
                  <a:pt x="14360" y="23270"/>
                </a:lnTo>
                <a:lnTo>
                  <a:pt x="14360" y="23260"/>
                </a:lnTo>
                <a:lnTo>
                  <a:pt x="14350" y="23260"/>
                </a:lnTo>
                <a:lnTo>
                  <a:pt x="14340" y="23260"/>
                </a:lnTo>
                <a:lnTo>
                  <a:pt x="14340" y="23250"/>
                </a:lnTo>
                <a:lnTo>
                  <a:pt x="14330" y="23250"/>
                </a:lnTo>
                <a:lnTo>
                  <a:pt x="14320" y="23250"/>
                </a:lnTo>
                <a:lnTo>
                  <a:pt x="14320" y="23240"/>
                </a:lnTo>
                <a:lnTo>
                  <a:pt x="14310" y="23240"/>
                </a:lnTo>
                <a:lnTo>
                  <a:pt x="14310" y="23230"/>
                </a:lnTo>
                <a:lnTo>
                  <a:pt x="14300" y="23230"/>
                </a:lnTo>
                <a:lnTo>
                  <a:pt x="14300" y="23220"/>
                </a:lnTo>
                <a:lnTo>
                  <a:pt x="14290" y="23220"/>
                </a:lnTo>
                <a:lnTo>
                  <a:pt x="14290" y="23210"/>
                </a:lnTo>
                <a:lnTo>
                  <a:pt x="14280" y="23210"/>
                </a:lnTo>
                <a:lnTo>
                  <a:pt x="14280" y="23140"/>
                </a:lnTo>
                <a:lnTo>
                  <a:pt x="14280" y="23130"/>
                </a:lnTo>
                <a:lnTo>
                  <a:pt x="14290" y="23130"/>
                </a:lnTo>
                <a:lnTo>
                  <a:pt x="14290" y="23120"/>
                </a:lnTo>
                <a:lnTo>
                  <a:pt x="14300" y="23120"/>
                </a:lnTo>
                <a:lnTo>
                  <a:pt x="14300" y="23110"/>
                </a:lnTo>
                <a:lnTo>
                  <a:pt x="14300" y="23020"/>
                </a:lnTo>
                <a:lnTo>
                  <a:pt x="14300" y="23000"/>
                </a:lnTo>
                <a:lnTo>
                  <a:pt x="14310" y="23000"/>
                </a:lnTo>
                <a:lnTo>
                  <a:pt x="14310" y="22990"/>
                </a:lnTo>
                <a:lnTo>
                  <a:pt x="14300" y="22990"/>
                </a:lnTo>
                <a:lnTo>
                  <a:pt x="14300" y="22980"/>
                </a:lnTo>
                <a:lnTo>
                  <a:pt x="14310" y="22980"/>
                </a:lnTo>
                <a:lnTo>
                  <a:pt x="14310" y="22960"/>
                </a:lnTo>
                <a:lnTo>
                  <a:pt x="14320" y="22960"/>
                </a:lnTo>
                <a:lnTo>
                  <a:pt x="14320" y="22940"/>
                </a:lnTo>
                <a:lnTo>
                  <a:pt x="14320" y="22930"/>
                </a:lnTo>
                <a:lnTo>
                  <a:pt x="14330" y="22930"/>
                </a:lnTo>
                <a:lnTo>
                  <a:pt x="14330" y="22920"/>
                </a:lnTo>
                <a:lnTo>
                  <a:pt x="14330" y="22910"/>
                </a:lnTo>
                <a:lnTo>
                  <a:pt x="14350" y="22910"/>
                </a:lnTo>
                <a:lnTo>
                  <a:pt x="14350" y="22920"/>
                </a:lnTo>
                <a:lnTo>
                  <a:pt x="14360" y="22920"/>
                </a:lnTo>
                <a:lnTo>
                  <a:pt x="14360" y="22930"/>
                </a:lnTo>
                <a:lnTo>
                  <a:pt x="14370" y="22930"/>
                </a:lnTo>
                <a:lnTo>
                  <a:pt x="14380" y="22930"/>
                </a:lnTo>
                <a:lnTo>
                  <a:pt x="14380" y="22940"/>
                </a:lnTo>
                <a:lnTo>
                  <a:pt x="14390" y="22940"/>
                </a:lnTo>
                <a:lnTo>
                  <a:pt x="14390" y="22950"/>
                </a:lnTo>
                <a:lnTo>
                  <a:pt x="14390" y="22960"/>
                </a:lnTo>
                <a:lnTo>
                  <a:pt x="14400" y="22960"/>
                </a:lnTo>
                <a:lnTo>
                  <a:pt x="14400" y="22970"/>
                </a:lnTo>
                <a:lnTo>
                  <a:pt x="14410" y="22970"/>
                </a:lnTo>
                <a:lnTo>
                  <a:pt x="14420" y="22970"/>
                </a:lnTo>
                <a:lnTo>
                  <a:pt x="14420" y="22980"/>
                </a:lnTo>
                <a:lnTo>
                  <a:pt x="14440" y="22980"/>
                </a:lnTo>
                <a:lnTo>
                  <a:pt x="14450" y="22980"/>
                </a:lnTo>
                <a:lnTo>
                  <a:pt x="14450" y="22970"/>
                </a:lnTo>
                <a:lnTo>
                  <a:pt x="14460" y="22970"/>
                </a:lnTo>
                <a:lnTo>
                  <a:pt x="14460" y="22960"/>
                </a:lnTo>
                <a:lnTo>
                  <a:pt x="14470" y="22960"/>
                </a:lnTo>
                <a:lnTo>
                  <a:pt x="14470" y="22950"/>
                </a:lnTo>
                <a:lnTo>
                  <a:pt x="14470" y="22940"/>
                </a:lnTo>
                <a:lnTo>
                  <a:pt x="14480" y="22940"/>
                </a:lnTo>
                <a:lnTo>
                  <a:pt x="14490" y="22940"/>
                </a:lnTo>
                <a:lnTo>
                  <a:pt x="14490" y="22930"/>
                </a:lnTo>
                <a:lnTo>
                  <a:pt x="14500" y="22930"/>
                </a:lnTo>
                <a:lnTo>
                  <a:pt x="14510" y="22930"/>
                </a:lnTo>
                <a:lnTo>
                  <a:pt x="14510" y="22920"/>
                </a:lnTo>
                <a:lnTo>
                  <a:pt x="14510" y="22910"/>
                </a:lnTo>
                <a:lnTo>
                  <a:pt x="14500" y="22910"/>
                </a:lnTo>
                <a:lnTo>
                  <a:pt x="14500" y="22920"/>
                </a:lnTo>
                <a:lnTo>
                  <a:pt x="14490" y="22920"/>
                </a:lnTo>
                <a:lnTo>
                  <a:pt x="14480" y="22920"/>
                </a:lnTo>
                <a:lnTo>
                  <a:pt x="14480" y="22930"/>
                </a:lnTo>
                <a:lnTo>
                  <a:pt x="14470" y="22930"/>
                </a:lnTo>
                <a:lnTo>
                  <a:pt x="14470" y="22940"/>
                </a:lnTo>
                <a:lnTo>
                  <a:pt x="14460" y="22940"/>
                </a:lnTo>
                <a:lnTo>
                  <a:pt x="14450" y="22940"/>
                </a:lnTo>
                <a:lnTo>
                  <a:pt x="14450" y="22950"/>
                </a:lnTo>
                <a:lnTo>
                  <a:pt x="14440" y="22950"/>
                </a:lnTo>
                <a:lnTo>
                  <a:pt x="14440" y="22960"/>
                </a:lnTo>
                <a:lnTo>
                  <a:pt x="14450" y="22960"/>
                </a:lnTo>
                <a:lnTo>
                  <a:pt x="14440" y="22960"/>
                </a:lnTo>
                <a:lnTo>
                  <a:pt x="14440" y="22970"/>
                </a:lnTo>
                <a:lnTo>
                  <a:pt x="14430" y="22970"/>
                </a:lnTo>
                <a:lnTo>
                  <a:pt x="14430" y="22960"/>
                </a:lnTo>
                <a:lnTo>
                  <a:pt x="14420" y="22960"/>
                </a:lnTo>
                <a:lnTo>
                  <a:pt x="14420" y="22970"/>
                </a:lnTo>
                <a:lnTo>
                  <a:pt x="14420" y="22960"/>
                </a:lnTo>
                <a:lnTo>
                  <a:pt x="14410" y="22960"/>
                </a:lnTo>
                <a:lnTo>
                  <a:pt x="14420" y="22960"/>
                </a:lnTo>
                <a:lnTo>
                  <a:pt x="14420" y="22950"/>
                </a:lnTo>
                <a:lnTo>
                  <a:pt x="14430" y="22950"/>
                </a:lnTo>
                <a:lnTo>
                  <a:pt x="14430" y="22940"/>
                </a:lnTo>
                <a:lnTo>
                  <a:pt x="14440" y="22940"/>
                </a:lnTo>
                <a:lnTo>
                  <a:pt x="14450" y="22940"/>
                </a:lnTo>
                <a:lnTo>
                  <a:pt x="14450" y="22930"/>
                </a:lnTo>
                <a:lnTo>
                  <a:pt x="14460" y="22930"/>
                </a:lnTo>
                <a:lnTo>
                  <a:pt x="14460" y="22920"/>
                </a:lnTo>
                <a:lnTo>
                  <a:pt x="14470" y="22920"/>
                </a:lnTo>
                <a:lnTo>
                  <a:pt x="14470" y="22910"/>
                </a:lnTo>
                <a:lnTo>
                  <a:pt x="14480" y="22910"/>
                </a:lnTo>
                <a:lnTo>
                  <a:pt x="14480" y="22900"/>
                </a:lnTo>
                <a:lnTo>
                  <a:pt x="14470" y="22900"/>
                </a:lnTo>
                <a:lnTo>
                  <a:pt x="14460" y="22900"/>
                </a:lnTo>
                <a:lnTo>
                  <a:pt x="14460" y="22910"/>
                </a:lnTo>
                <a:lnTo>
                  <a:pt x="14460" y="22920"/>
                </a:lnTo>
                <a:lnTo>
                  <a:pt x="14450" y="22920"/>
                </a:lnTo>
                <a:lnTo>
                  <a:pt x="14420" y="22920"/>
                </a:lnTo>
                <a:lnTo>
                  <a:pt x="14400" y="22920"/>
                </a:lnTo>
                <a:lnTo>
                  <a:pt x="14400" y="22910"/>
                </a:lnTo>
                <a:lnTo>
                  <a:pt x="14390" y="22910"/>
                </a:lnTo>
                <a:lnTo>
                  <a:pt x="14390" y="22900"/>
                </a:lnTo>
                <a:lnTo>
                  <a:pt x="14380" y="22900"/>
                </a:lnTo>
                <a:lnTo>
                  <a:pt x="14370" y="22900"/>
                </a:lnTo>
                <a:lnTo>
                  <a:pt x="14370" y="22890"/>
                </a:lnTo>
                <a:lnTo>
                  <a:pt x="14340" y="22890"/>
                </a:lnTo>
                <a:lnTo>
                  <a:pt x="14330" y="22890"/>
                </a:lnTo>
                <a:lnTo>
                  <a:pt x="14330" y="22900"/>
                </a:lnTo>
                <a:lnTo>
                  <a:pt x="14310" y="22900"/>
                </a:lnTo>
                <a:lnTo>
                  <a:pt x="14310" y="22910"/>
                </a:lnTo>
                <a:lnTo>
                  <a:pt x="14300" y="22910"/>
                </a:lnTo>
                <a:lnTo>
                  <a:pt x="14290" y="22910"/>
                </a:lnTo>
                <a:lnTo>
                  <a:pt x="14290" y="22940"/>
                </a:lnTo>
                <a:lnTo>
                  <a:pt x="14290" y="22960"/>
                </a:lnTo>
                <a:lnTo>
                  <a:pt x="14290" y="22970"/>
                </a:lnTo>
                <a:lnTo>
                  <a:pt x="14300" y="22970"/>
                </a:lnTo>
                <a:lnTo>
                  <a:pt x="14290" y="22970"/>
                </a:lnTo>
                <a:lnTo>
                  <a:pt x="14290" y="22980"/>
                </a:lnTo>
                <a:lnTo>
                  <a:pt x="14290" y="22990"/>
                </a:lnTo>
                <a:lnTo>
                  <a:pt x="14280" y="22990"/>
                </a:lnTo>
                <a:lnTo>
                  <a:pt x="14280" y="23000"/>
                </a:lnTo>
                <a:lnTo>
                  <a:pt x="14280" y="23010"/>
                </a:lnTo>
                <a:lnTo>
                  <a:pt x="14270" y="23010"/>
                </a:lnTo>
                <a:lnTo>
                  <a:pt x="14270" y="23020"/>
                </a:lnTo>
                <a:lnTo>
                  <a:pt x="14270" y="23030"/>
                </a:lnTo>
                <a:lnTo>
                  <a:pt x="14270" y="23040"/>
                </a:lnTo>
                <a:lnTo>
                  <a:pt x="14260" y="23040"/>
                </a:lnTo>
                <a:lnTo>
                  <a:pt x="14260" y="23060"/>
                </a:lnTo>
                <a:lnTo>
                  <a:pt x="14260" y="23070"/>
                </a:lnTo>
                <a:lnTo>
                  <a:pt x="14250" y="23070"/>
                </a:lnTo>
                <a:lnTo>
                  <a:pt x="14250" y="23080"/>
                </a:lnTo>
                <a:lnTo>
                  <a:pt x="14240" y="23080"/>
                </a:lnTo>
                <a:lnTo>
                  <a:pt x="14240" y="23090"/>
                </a:lnTo>
                <a:lnTo>
                  <a:pt x="14230" y="23090"/>
                </a:lnTo>
                <a:lnTo>
                  <a:pt x="14220" y="23090"/>
                </a:lnTo>
                <a:lnTo>
                  <a:pt x="14220" y="23100"/>
                </a:lnTo>
                <a:lnTo>
                  <a:pt x="14210" y="23100"/>
                </a:lnTo>
                <a:lnTo>
                  <a:pt x="14210" y="23110"/>
                </a:lnTo>
                <a:lnTo>
                  <a:pt x="14200" y="23110"/>
                </a:lnTo>
                <a:lnTo>
                  <a:pt x="14180" y="23110"/>
                </a:lnTo>
                <a:lnTo>
                  <a:pt x="14180" y="23090"/>
                </a:lnTo>
                <a:lnTo>
                  <a:pt x="14180" y="23080"/>
                </a:lnTo>
                <a:lnTo>
                  <a:pt x="14150" y="23080"/>
                </a:lnTo>
                <a:lnTo>
                  <a:pt x="14140" y="23080"/>
                </a:lnTo>
                <a:lnTo>
                  <a:pt x="14140" y="23070"/>
                </a:lnTo>
                <a:lnTo>
                  <a:pt x="14130" y="23070"/>
                </a:lnTo>
                <a:lnTo>
                  <a:pt x="14130" y="23060"/>
                </a:lnTo>
                <a:lnTo>
                  <a:pt x="14120" y="23060"/>
                </a:lnTo>
                <a:lnTo>
                  <a:pt x="14120" y="23050"/>
                </a:lnTo>
                <a:lnTo>
                  <a:pt x="14110" y="23050"/>
                </a:lnTo>
                <a:lnTo>
                  <a:pt x="14110" y="23040"/>
                </a:lnTo>
                <a:lnTo>
                  <a:pt x="14090" y="23040"/>
                </a:lnTo>
                <a:lnTo>
                  <a:pt x="14080" y="23040"/>
                </a:lnTo>
                <a:lnTo>
                  <a:pt x="14070" y="23040"/>
                </a:lnTo>
                <a:lnTo>
                  <a:pt x="14070" y="23050"/>
                </a:lnTo>
                <a:lnTo>
                  <a:pt x="14060" y="23050"/>
                </a:lnTo>
                <a:lnTo>
                  <a:pt x="14050" y="23050"/>
                </a:lnTo>
                <a:lnTo>
                  <a:pt x="14050" y="23060"/>
                </a:lnTo>
                <a:lnTo>
                  <a:pt x="14050" y="23070"/>
                </a:lnTo>
                <a:lnTo>
                  <a:pt x="14040" y="23070"/>
                </a:lnTo>
                <a:lnTo>
                  <a:pt x="14020" y="23070"/>
                </a:lnTo>
                <a:lnTo>
                  <a:pt x="14020" y="23060"/>
                </a:lnTo>
                <a:lnTo>
                  <a:pt x="14020" y="23050"/>
                </a:lnTo>
                <a:lnTo>
                  <a:pt x="14010" y="23050"/>
                </a:lnTo>
                <a:lnTo>
                  <a:pt x="14010" y="23040"/>
                </a:lnTo>
                <a:lnTo>
                  <a:pt x="14000" y="23040"/>
                </a:lnTo>
                <a:lnTo>
                  <a:pt x="14000" y="23030"/>
                </a:lnTo>
                <a:lnTo>
                  <a:pt x="13990" y="23030"/>
                </a:lnTo>
                <a:lnTo>
                  <a:pt x="13990" y="23020"/>
                </a:lnTo>
                <a:lnTo>
                  <a:pt x="13990" y="22960"/>
                </a:lnTo>
                <a:lnTo>
                  <a:pt x="14030" y="22960"/>
                </a:lnTo>
                <a:lnTo>
                  <a:pt x="14030" y="22970"/>
                </a:lnTo>
                <a:lnTo>
                  <a:pt x="14060" y="22970"/>
                </a:lnTo>
                <a:lnTo>
                  <a:pt x="14080" y="22970"/>
                </a:lnTo>
                <a:lnTo>
                  <a:pt x="14080" y="22980"/>
                </a:lnTo>
                <a:lnTo>
                  <a:pt x="14090" y="22980"/>
                </a:lnTo>
                <a:lnTo>
                  <a:pt x="14100" y="22980"/>
                </a:lnTo>
                <a:lnTo>
                  <a:pt x="14100" y="22990"/>
                </a:lnTo>
                <a:lnTo>
                  <a:pt x="14110" y="22990"/>
                </a:lnTo>
                <a:lnTo>
                  <a:pt x="14110" y="23000"/>
                </a:lnTo>
                <a:lnTo>
                  <a:pt x="14120" y="23000"/>
                </a:lnTo>
                <a:lnTo>
                  <a:pt x="14130" y="23000"/>
                </a:lnTo>
                <a:lnTo>
                  <a:pt x="14130" y="23010"/>
                </a:lnTo>
                <a:lnTo>
                  <a:pt x="14140" y="23010"/>
                </a:lnTo>
                <a:lnTo>
                  <a:pt x="14150" y="23010"/>
                </a:lnTo>
                <a:lnTo>
                  <a:pt x="14190" y="23010"/>
                </a:lnTo>
                <a:lnTo>
                  <a:pt x="14200" y="23010"/>
                </a:lnTo>
                <a:lnTo>
                  <a:pt x="14200" y="23000"/>
                </a:lnTo>
                <a:lnTo>
                  <a:pt x="14210" y="23000"/>
                </a:lnTo>
                <a:lnTo>
                  <a:pt x="14210" y="22990"/>
                </a:lnTo>
                <a:lnTo>
                  <a:pt x="14210" y="22980"/>
                </a:lnTo>
                <a:lnTo>
                  <a:pt x="14220" y="22980"/>
                </a:lnTo>
                <a:lnTo>
                  <a:pt x="14220" y="22970"/>
                </a:lnTo>
                <a:lnTo>
                  <a:pt x="14220" y="22940"/>
                </a:lnTo>
                <a:lnTo>
                  <a:pt x="14230" y="22940"/>
                </a:lnTo>
                <a:lnTo>
                  <a:pt x="14230" y="22910"/>
                </a:lnTo>
                <a:lnTo>
                  <a:pt x="14220" y="22910"/>
                </a:lnTo>
                <a:lnTo>
                  <a:pt x="14220" y="22890"/>
                </a:lnTo>
                <a:lnTo>
                  <a:pt x="14220" y="22880"/>
                </a:lnTo>
                <a:lnTo>
                  <a:pt x="14210" y="22880"/>
                </a:lnTo>
                <a:lnTo>
                  <a:pt x="14210" y="22870"/>
                </a:lnTo>
                <a:lnTo>
                  <a:pt x="14210" y="22780"/>
                </a:lnTo>
                <a:lnTo>
                  <a:pt x="14210" y="22770"/>
                </a:lnTo>
                <a:lnTo>
                  <a:pt x="14200" y="22770"/>
                </a:lnTo>
                <a:lnTo>
                  <a:pt x="14200" y="22760"/>
                </a:lnTo>
                <a:lnTo>
                  <a:pt x="14200" y="22770"/>
                </a:lnTo>
                <a:lnTo>
                  <a:pt x="14190" y="22770"/>
                </a:lnTo>
                <a:lnTo>
                  <a:pt x="14190" y="22840"/>
                </a:lnTo>
                <a:lnTo>
                  <a:pt x="14190" y="22850"/>
                </a:lnTo>
                <a:lnTo>
                  <a:pt x="14180" y="22850"/>
                </a:lnTo>
                <a:lnTo>
                  <a:pt x="14180" y="22860"/>
                </a:lnTo>
                <a:lnTo>
                  <a:pt x="14190" y="22860"/>
                </a:lnTo>
                <a:lnTo>
                  <a:pt x="14190" y="22890"/>
                </a:lnTo>
                <a:lnTo>
                  <a:pt x="14190" y="22900"/>
                </a:lnTo>
                <a:lnTo>
                  <a:pt x="14200" y="22900"/>
                </a:lnTo>
                <a:lnTo>
                  <a:pt x="14200" y="22910"/>
                </a:lnTo>
                <a:lnTo>
                  <a:pt x="14200" y="22980"/>
                </a:lnTo>
                <a:lnTo>
                  <a:pt x="14190" y="22980"/>
                </a:lnTo>
                <a:lnTo>
                  <a:pt x="14190" y="22990"/>
                </a:lnTo>
                <a:lnTo>
                  <a:pt x="14180" y="22990"/>
                </a:lnTo>
                <a:lnTo>
                  <a:pt x="14180" y="23000"/>
                </a:lnTo>
                <a:lnTo>
                  <a:pt x="14170" y="23000"/>
                </a:lnTo>
                <a:lnTo>
                  <a:pt x="14140" y="23000"/>
                </a:lnTo>
                <a:lnTo>
                  <a:pt x="14140" y="22990"/>
                </a:lnTo>
                <a:lnTo>
                  <a:pt x="14120" y="22990"/>
                </a:lnTo>
                <a:lnTo>
                  <a:pt x="14120" y="22980"/>
                </a:lnTo>
                <a:lnTo>
                  <a:pt x="14120" y="22970"/>
                </a:lnTo>
                <a:lnTo>
                  <a:pt x="14110" y="22970"/>
                </a:lnTo>
                <a:lnTo>
                  <a:pt x="14110" y="22950"/>
                </a:lnTo>
                <a:lnTo>
                  <a:pt x="14100" y="22950"/>
                </a:lnTo>
                <a:lnTo>
                  <a:pt x="14090" y="22950"/>
                </a:lnTo>
                <a:lnTo>
                  <a:pt x="14090" y="22940"/>
                </a:lnTo>
                <a:lnTo>
                  <a:pt x="14070" y="22940"/>
                </a:lnTo>
                <a:lnTo>
                  <a:pt x="14050" y="22940"/>
                </a:lnTo>
                <a:lnTo>
                  <a:pt x="14050" y="22930"/>
                </a:lnTo>
                <a:lnTo>
                  <a:pt x="14040" y="22930"/>
                </a:lnTo>
                <a:lnTo>
                  <a:pt x="14040" y="22940"/>
                </a:lnTo>
                <a:lnTo>
                  <a:pt x="14030" y="22940"/>
                </a:lnTo>
                <a:lnTo>
                  <a:pt x="14020" y="22940"/>
                </a:lnTo>
                <a:lnTo>
                  <a:pt x="14010" y="22940"/>
                </a:lnTo>
                <a:lnTo>
                  <a:pt x="13990" y="22940"/>
                </a:lnTo>
                <a:lnTo>
                  <a:pt x="13990" y="22930"/>
                </a:lnTo>
                <a:lnTo>
                  <a:pt x="13990" y="22910"/>
                </a:lnTo>
                <a:lnTo>
                  <a:pt x="13990" y="22890"/>
                </a:lnTo>
                <a:lnTo>
                  <a:pt x="13990" y="22870"/>
                </a:lnTo>
                <a:lnTo>
                  <a:pt x="13980" y="22870"/>
                </a:lnTo>
                <a:lnTo>
                  <a:pt x="13980" y="22860"/>
                </a:lnTo>
                <a:lnTo>
                  <a:pt x="13980" y="22850"/>
                </a:lnTo>
                <a:lnTo>
                  <a:pt x="13970" y="22850"/>
                </a:lnTo>
                <a:lnTo>
                  <a:pt x="13970" y="22840"/>
                </a:lnTo>
                <a:lnTo>
                  <a:pt x="13960" y="22840"/>
                </a:lnTo>
                <a:lnTo>
                  <a:pt x="13960" y="22830"/>
                </a:lnTo>
                <a:lnTo>
                  <a:pt x="13960" y="22820"/>
                </a:lnTo>
                <a:lnTo>
                  <a:pt x="13950" y="22820"/>
                </a:lnTo>
                <a:lnTo>
                  <a:pt x="13950" y="22810"/>
                </a:lnTo>
                <a:lnTo>
                  <a:pt x="13950" y="22800"/>
                </a:lnTo>
                <a:lnTo>
                  <a:pt x="13940" y="22800"/>
                </a:lnTo>
                <a:lnTo>
                  <a:pt x="13940" y="22780"/>
                </a:lnTo>
                <a:lnTo>
                  <a:pt x="13940" y="22770"/>
                </a:lnTo>
                <a:lnTo>
                  <a:pt x="13930" y="22770"/>
                </a:lnTo>
                <a:lnTo>
                  <a:pt x="13930" y="22760"/>
                </a:lnTo>
                <a:lnTo>
                  <a:pt x="13930" y="22750"/>
                </a:lnTo>
                <a:lnTo>
                  <a:pt x="13930" y="22740"/>
                </a:lnTo>
                <a:lnTo>
                  <a:pt x="13920" y="22740"/>
                </a:lnTo>
                <a:lnTo>
                  <a:pt x="13920" y="22720"/>
                </a:lnTo>
                <a:lnTo>
                  <a:pt x="13920" y="22710"/>
                </a:lnTo>
                <a:lnTo>
                  <a:pt x="13910" y="22710"/>
                </a:lnTo>
                <a:lnTo>
                  <a:pt x="13910" y="22690"/>
                </a:lnTo>
                <a:lnTo>
                  <a:pt x="13910" y="22680"/>
                </a:lnTo>
                <a:lnTo>
                  <a:pt x="13900" y="22680"/>
                </a:lnTo>
                <a:lnTo>
                  <a:pt x="13900" y="22690"/>
                </a:lnTo>
                <a:lnTo>
                  <a:pt x="13900" y="22680"/>
                </a:lnTo>
                <a:lnTo>
                  <a:pt x="13890" y="22680"/>
                </a:lnTo>
                <a:lnTo>
                  <a:pt x="13870" y="22680"/>
                </a:lnTo>
                <a:lnTo>
                  <a:pt x="13860" y="22680"/>
                </a:lnTo>
                <a:lnTo>
                  <a:pt x="13860" y="22670"/>
                </a:lnTo>
                <a:lnTo>
                  <a:pt x="13850" y="22670"/>
                </a:lnTo>
                <a:lnTo>
                  <a:pt x="13840" y="22670"/>
                </a:lnTo>
                <a:lnTo>
                  <a:pt x="13840" y="22680"/>
                </a:lnTo>
                <a:lnTo>
                  <a:pt x="13840" y="22690"/>
                </a:lnTo>
                <a:lnTo>
                  <a:pt x="13850" y="22690"/>
                </a:lnTo>
                <a:lnTo>
                  <a:pt x="13850" y="22740"/>
                </a:lnTo>
                <a:lnTo>
                  <a:pt x="13850" y="22750"/>
                </a:lnTo>
                <a:lnTo>
                  <a:pt x="13840" y="22750"/>
                </a:lnTo>
                <a:lnTo>
                  <a:pt x="13840" y="22760"/>
                </a:lnTo>
                <a:lnTo>
                  <a:pt x="13840" y="22770"/>
                </a:lnTo>
                <a:lnTo>
                  <a:pt x="13840" y="22780"/>
                </a:lnTo>
                <a:lnTo>
                  <a:pt x="13830" y="22780"/>
                </a:lnTo>
                <a:lnTo>
                  <a:pt x="13830" y="22790"/>
                </a:lnTo>
                <a:lnTo>
                  <a:pt x="13820" y="22790"/>
                </a:lnTo>
                <a:lnTo>
                  <a:pt x="13820" y="22800"/>
                </a:lnTo>
                <a:lnTo>
                  <a:pt x="13810" y="22800"/>
                </a:lnTo>
                <a:lnTo>
                  <a:pt x="13810" y="22810"/>
                </a:lnTo>
                <a:lnTo>
                  <a:pt x="13810" y="22820"/>
                </a:lnTo>
                <a:lnTo>
                  <a:pt x="13820" y="22820"/>
                </a:lnTo>
                <a:lnTo>
                  <a:pt x="13820" y="22860"/>
                </a:lnTo>
                <a:lnTo>
                  <a:pt x="13810" y="22860"/>
                </a:lnTo>
                <a:lnTo>
                  <a:pt x="13810" y="22880"/>
                </a:lnTo>
                <a:lnTo>
                  <a:pt x="13810" y="22890"/>
                </a:lnTo>
                <a:lnTo>
                  <a:pt x="13810" y="22900"/>
                </a:lnTo>
                <a:lnTo>
                  <a:pt x="13790" y="22900"/>
                </a:lnTo>
                <a:lnTo>
                  <a:pt x="13780" y="22900"/>
                </a:lnTo>
                <a:lnTo>
                  <a:pt x="13780" y="22910"/>
                </a:lnTo>
                <a:lnTo>
                  <a:pt x="13770" y="22910"/>
                </a:lnTo>
                <a:lnTo>
                  <a:pt x="13760" y="22910"/>
                </a:lnTo>
                <a:lnTo>
                  <a:pt x="13750" y="22910"/>
                </a:lnTo>
                <a:lnTo>
                  <a:pt x="13750" y="22900"/>
                </a:lnTo>
                <a:lnTo>
                  <a:pt x="13740" y="22900"/>
                </a:lnTo>
                <a:lnTo>
                  <a:pt x="13740" y="22890"/>
                </a:lnTo>
                <a:lnTo>
                  <a:pt x="13740" y="22880"/>
                </a:lnTo>
                <a:lnTo>
                  <a:pt x="13730" y="22880"/>
                </a:lnTo>
                <a:lnTo>
                  <a:pt x="13730" y="22870"/>
                </a:lnTo>
                <a:lnTo>
                  <a:pt x="13720" y="22870"/>
                </a:lnTo>
                <a:lnTo>
                  <a:pt x="13720" y="22860"/>
                </a:lnTo>
                <a:lnTo>
                  <a:pt x="13720" y="22850"/>
                </a:lnTo>
                <a:lnTo>
                  <a:pt x="13720" y="22840"/>
                </a:lnTo>
                <a:lnTo>
                  <a:pt x="13710" y="22840"/>
                </a:lnTo>
                <a:lnTo>
                  <a:pt x="13710" y="22830"/>
                </a:lnTo>
                <a:lnTo>
                  <a:pt x="13700" y="22830"/>
                </a:lnTo>
                <a:lnTo>
                  <a:pt x="13700" y="22820"/>
                </a:lnTo>
                <a:lnTo>
                  <a:pt x="13690" y="22820"/>
                </a:lnTo>
                <a:lnTo>
                  <a:pt x="13690" y="22810"/>
                </a:lnTo>
                <a:lnTo>
                  <a:pt x="13680" y="22810"/>
                </a:lnTo>
                <a:lnTo>
                  <a:pt x="13680" y="22800"/>
                </a:lnTo>
                <a:lnTo>
                  <a:pt x="13670" y="22800"/>
                </a:lnTo>
                <a:lnTo>
                  <a:pt x="13670" y="22790"/>
                </a:lnTo>
                <a:lnTo>
                  <a:pt x="13660" y="22790"/>
                </a:lnTo>
                <a:lnTo>
                  <a:pt x="13660" y="22780"/>
                </a:lnTo>
                <a:lnTo>
                  <a:pt x="13650" y="22780"/>
                </a:lnTo>
                <a:lnTo>
                  <a:pt x="13650" y="22770"/>
                </a:lnTo>
                <a:lnTo>
                  <a:pt x="13640" y="22770"/>
                </a:lnTo>
                <a:lnTo>
                  <a:pt x="13640" y="22760"/>
                </a:lnTo>
                <a:lnTo>
                  <a:pt x="13630" y="22760"/>
                </a:lnTo>
                <a:lnTo>
                  <a:pt x="13630" y="22750"/>
                </a:lnTo>
                <a:lnTo>
                  <a:pt x="13630" y="22740"/>
                </a:lnTo>
                <a:lnTo>
                  <a:pt x="13620" y="22740"/>
                </a:lnTo>
                <a:lnTo>
                  <a:pt x="13620" y="22720"/>
                </a:lnTo>
                <a:lnTo>
                  <a:pt x="13630" y="22720"/>
                </a:lnTo>
                <a:lnTo>
                  <a:pt x="13630" y="22690"/>
                </a:lnTo>
                <a:lnTo>
                  <a:pt x="13620" y="22690"/>
                </a:lnTo>
                <a:lnTo>
                  <a:pt x="13600" y="22690"/>
                </a:lnTo>
                <a:lnTo>
                  <a:pt x="13600" y="22740"/>
                </a:lnTo>
                <a:lnTo>
                  <a:pt x="13600" y="22750"/>
                </a:lnTo>
                <a:lnTo>
                  <a:pt x="13610" y="22750"/>
                </a:lnTo>
                <a:lnTo>
                  <a:pt x="13610" y="22760"/>
                </a:lnTo>
                <a:lnTo>
                  <a:pt x="13610" y="22770"/>
                </a:lnTo>
                <a:lnTo>
                  <a:pt x="13620" y="22770"/>
                </a:lnTo>
                <a:lnTo>
                  <a:pt x="13620" y="22780"/>
                </a:lnTo>
                <a:lnTo>
                  <a:pt x="13620" y="22810"/>
                </a:lnTo>
                <a:lnTo>
                  <a:pt x="13620" y="22860"/>
                </a:lnTo>
                <a:lnTo>
                  <a:pt x="13620" y="22870"/>
                </a:lnTo>
                <a:lnTo>
                  <a:pt x="13610" y="22870"/>
                </a:lnTo>
                <a:lnTo>
                  <a:pt x="13610" y="22880"/>
                </a:lnTo>
                <a:lnTo>
                  <a:pt x="13620" y="22880"/>
                </a:lnTo>
                <a:lnTo>
                  <a:pt x="13620" y="22890"/>
                </a:lnTo>
                <a:lnTo>
                  <a:pt x="13620" y="22900"/>
                </a:lnTo>
                <a:lnTo>
                  <a:pt x="13630" y="22900"/>
                </a:lnTo>
                <a:lnTo>
                  <a:pt x="13630" y="22910"/>
                </a:lnTo>
                <a:lnTo>
                  <a:pt x="13640" y="22910"/>
                </a:lnTo>
                <a:lnTo>
                  <a:pt x="13640" y="22920"/>
                </a:lnTo>
                <a:lnTo>
                  <a:pt x="13650" y="22920"/>
                </a:lnTo>
                <a:lnTo>
                  <a:pt x="13650" y="22930"/>
                </a:lnTo>
                <a:lnTo>
                  <a:pt x="13650" y="22940"/>
                </a:lnTo>
                <a:lnTo>
                  <a:pt x="13660" y="22940"/>
                </a:lnTo>
                <a:lnTo>
                  <a:pt x="13660" y="22950"/>
                </a:lnTo>
                <a:lnTo>
                  <a:pt x="13660" y="22960"/>
                </a:lnTo>
                <a:lnTo>
                  <a:pt x="13670" y="22960"/>
                </a:lnTo>
                <a:lnTo>
                  <a:pt x="13680" y="22960"/>
                </a:lnTo>
                <a:lnTo>
                  <a:pt x="13680" y="22970"/>
                </a:lnTo>
                <a:lnTo>
                  <a:pt x="13690" y="22970"/>
                </a:lnTo>
                <a:lnTo>
                  <a:pt x="13700" y="22970"/>
                </a:lnTo>
                <a:lnTo>
                  <a:pt x="13700" y="22990"/>
                </a:lnTo>
                <a:lnTo>
                  <a:pt x="13690" y="22990"/>
                </a:lnTo>
                <a:lnTo>
                  <a:pt x="13690" y="23010"/>
                </a:lnTo>
                <a:lnTo>
                  <a:pt x="13650" y="23010"/>
                </a:lnTo>
                <a:lnTo>
                  <a:pt x="13620" y="23010"/>
                </a:lnTo>
                <a:lnTo>
                  <a:pt x="13470" y="23010"/>
                </a:lnTo>
                <a:lnTo>
                  <a:pt x="13470" y="23020"/>
                </a:lnTo>
                <a:lnTo>
                  <a:pt x="13460" y="23020"/>
                </a:lnTo>
                <a:lnTo>
                  <a:pt x="13460" y="23030"/>
                </a:lnTo>
                <a:lnTo>
                  <a:pt x="13450" y="23030"/>
                </a:lnTo>
                <a:lnTo>
                  <a:pt x="13450" y="23040"/>
                </a:lnTo>
                <a:lnTo>
                  <a:pt x="13430" y="23040"/>
                </a:lnTo>
                <a:lnTo>
                  <a:pt x="13410" y="23040"/>
                </a:lnTo>
                <a:lnTo>
                  <a:pt x="13410" y="23030"/>
                </a:lnTo>
                <a:lnTo>
                  <a:pt x="13410" y="23010"/>
                </a:lnTo>
                <a:lnTo>
                  <a:pt x="13420" y="23010"/>
                </a:lnTo>
                <a:lnTo>
                  <a:pt x="13420" y="22990"/>
                </a:lnTo>
                <a:lnTo>
                  <a:pt x="13420" y="22970"/>
                </a:lnTo>
                <a:lnTo>
                  <a:pt x="13430" y="22970"/>
                </a:lnTo>
                <a:lnTo>
                  <a:pt x="13430" y="22960"/>
                </a:lnTo>
                <a:lnTo>
                  <a:pt x="13430" y="22900"/>
                </a:lnTo>
                <a:lnTo>
                  <a:pt x="13430" y="22890"/>
                </a:lnTo>
                <a:lnTo>
                  <a:pt x="13420" y="22890"/>
                </a:lnTo>
                <a:lnTo>
                  <a:pt x="13420" y="22880"/>
                </a:lnTo>
                <a:lnTo>
                  <a:pt x="13420" y="22890"/>
                </a:lnTo>
                <a:lnTo>
                  <a:pt x="13340" y="22890"/>
                </a:lnTo>
                <a:lnTo>
                  <a:pt x="13340" y="22880"/>
                </a:lnTo>
                <a:lnTo>
                  <a:pt x="13340" y="22890"/>
                </a:lnTo>
                <a:lnTo>
                  <a:pt x="13330" y="22890"/>
                </a:lnTo>
                <a:lnTo>
                  <a:pt x="13330" y="22900"/>
                </a:lnTo>
                <a:lnTo>
                  <a:pt x="13340" y="22900"/>
                </a:lnTo>
                <a:lnTo>
                  <a:pt x="13340" y="22910"/>
                </a:lnTo>
                <a:lnTo>
                  <a:pt x="13350" y="22910"/>
                </a:lnTo>
                <a:lnTo>
                  <a:pt x="13350" y="22920"/>
                </a:lnTo>
                <a:lnTo>
                  <a:pt x="13360" y="22920"/>
                </a:lnTo>
                <a:lnTo>
                  <a:pt x="13360" y="22930"/>
                </a:lnTo>
                <a:lnTo>
                  <a:pt x="13360" y="22940"/>
                </a:lnTo>
                <a:lnTo>
                  <a:pt x="13370" y="22940"/>
                </a:lnTo>
                <a:lnTo>
                  <a:pt x="13370" y="22960"/>
                </a:lnTo>
                <a:lnTo>
                  <a:pt x="13370" y="23030"/>
                </a:lnTo>
                <a:lnTo>
                  <a:pt x="13320" y="23030"/>
                </a:lnTo>
                <a:lnTo>
                  <a:pt x="13290" y="23030"/>
                </a:lnTo>
                <a:lnTo>
                  <a:pt x="13290" y="23040"/>
                </a:lnTo>
                <a:lnTo>
                  <a:pt x="13260" y="23040"/>
                </a:lnTo>
                <a:lnTo>
                  <a:pt x="13260" y="23050"/>
                </a:lnTo>
                <a:lnTo>
                  <a:pt x="13230" y="23050"/>
                </a:lnTo>
                <a:lnTo>
                  <a:pt x="13200" y="23050"/>
                </a:lnTo>
                <a:lnTo>
                  <a:pt x="13200" y="23040"/>
                </a:lnTo>
                <a:lnTo>
                  <a:pt x="13170" y="23040"/>
                </a:lnTo>
                <a:lnTo>
                  <a:pt x="13150" y="23040"/>
                </a:lnTo>
                <a:lnTo>
                  <a:pt x="13130" y="23040"/>
                </a:lnTo>
                <a:lnTo>
                  <a:pt x="13130" y="23030"/>
                </a:lnTo>
                <a:lnTo>
                  <a:pt x="13110" y="23030"/>
                </a:lnTo>
                <a:lnTo>
                  <a:pt x="13100" y="23030"/>
                </a:lnTo>
                <a:lnTo>
                  <a:pt x="13100" y="23020"/>
                </a:lnTo>
                <a:lnTo>
                  <a:pt x="13080" y="23020"/>
                </a:lnTo>
                <a:lnTo>
                  <a:pt x="13040" y="23020"/>
                </a:lnTo>
                <a:lnTo>
                  <a:pt x="13040" y="23000"/>
                </a:lnTo>
                <a:lnTo>
                  <a:pt x="13030" y="23000"/>
                </a:lnTo>
                <a:lnTo>
                  <a:pt x="13030" y="22980"/>
                </a:lnTo>
                <a:lnTo>
                  <a:pt x="13040" y="22980"/>
                </a:lnTo>
                <a:lnTo>
                  <a:pt x="13040" y="22960"/>
                </a:lnTo>
                <a:lnTo>
                  <a:pt x="13040" y="22880"/>
                </a:lnTo>
                <a:lnTo>
                  <a:pt x="13030" y="22880"/>
                </a:lnTo>
                <a:lnTo>
                  <a:pt x="13030" y="22870"/>
                </a:lnTo>
                <a:lnTo>
                  <a:pt x="13020" y="22870"/>
                </a:lnTo>
                <a:lnTo>
                  <a:pt x="13020" y="22880"/>
                </a:lnTo>
                <a:lnTo>
                  <a:pt x="13030" y="22880"/>
                </a:lnTo>
                <a:lnTo>
                  <a:pt x="13030" y="22900"/>
                </a:lnTo>
                <a:lnTo>
                  <a:pt x="13020" y="22900"/>
                </a:lnTo>
                <a:lnTo>
                  <a:pt x="13020" y="22910"/>
                </a:lnTo>
                <a:lnTo>
                  <a:pt x="13020" y="22940"/>
                </a:lnTo>
                <a:lnTo>
                  <a:pt x="13010" y="22940"/>
                </a:lnTo>
                <a:lnTo>
                  <a:pt x="13010" y="22980"/>
                </a:lnTo>
                <a:lnTo>
                  <a:pt x="13010" y="22990"/>
                </a:lnTo>
                <a:lnTo>
                  <a:pt x="13000" y="22990"/>
                </a:lnTo>
                <a:lnTo>
                  <a:pt x="12990" y="22990"/>
                </a:lnTo>
                <a:lnTo>
                  <a:pt x="12990" y="23000"/>
                </a:lnTo>
                <a:lnTo>
                  <a:pt x="12980" y="23000"/>
                </a:lnTo>
                <a:lnTo>
                  <a:pt x="12970" y="23000"/>
                </a:lnTo>
                <a:lnTo>
                  <a:pt x="12970" y="23010"/>
                </a:lnTo>
                <a:lnTo>
                  <a:pt x="12950" y="23010"/>
                </a:lnTo>
                <a:lnTo>
                  <a:pt x="12940" y="23010"/>
                </a:lnTo>
                <a:lnTo>
                  <a:pt x="12930" y="23010"/>
                </a:lnTo>
                <a:lnTo>
                  <a:pt x="12930" y="23020"/>
                </a:lnTo>
                <a:lnTo>
                  <a:pt x="12930" y="23030"/>
                </a:lnTo>
                <a:lnTo>
                  <a:pt x="12920" y="23030"/>
                </a:lnTo>
                <a:lnTo>
                  <a:pt x="12920" y="23040"/>
                </a:lnTo>
                <a:lnTo>
                  <a:pt x="12920" y="23050"/>
                </a:lnTo>
                <a:lnTo>
                  <a:pt x="12910" y="23050"/>
                </a:lnTo>
                <a:lnTo>
                  <a:pt x="12910" y="23060"/>
                </a:lnTo>
                <a:lnTo>
                  <a:pt x="12890" y="23060"/>
                </a:lnTo>
                <a:lnTo>
                  <a:pt x="12870" y="23060"/>
                </a:lnTo>
                <a:lnTo>
                  <a:pt x="12870" y="23050"/>
                </a:lnTo>
                <a:lnTo>
                  <a:pt x="12860" y="23050"/>
                </a:lnTo>
                <a:lnTo>
                  <a:pt x="12850" y="23050"/>
                </a:lnTo>
                <a:lnTo>
                  <a:pt x="12850" y="23040"/>
                </a:lnTo>
                <a:lnTo>
                  <a:pt x="12840" y="23040"/>
                </a:lnTo>
                <a:lnTo>
                  <a:pt x="12830" y="23040"/>
                </a:lnTo>
                <a:lnTo>
                  <a:pt x="12830" y="23030"/>
                </a:lnTo>
                <a:lnTo>
                  <a:pt x="12820" y="23030"/>
                </a:lnTo>
                <a:lnTo>
                  <a:pt x="12810" y="23030"/>
                </a:lnTo>
                <a:lnTo>
                  <a:pt x="12810" y="23020"/>
                </a:lnTo>
                <a:lnTo>
                  <a:pt x="12810" y="23010"/>
                </a:lnTo>
                <a:lnTo>
                  <a:pt x="12800" y="23010"/>
                </a:lnTo>
                <a:lnTo>
                  <a:pt x="12800" y="23000"/>
                </a:lnTo>
                <a:lnTo>
                  <a:pt x="12800" y="22990"/>
                </a:lnTo>
                <a:lnTo>
                  <a:pt x="12790" y="22990"/>
                </a:lnTo>
                <a:lnTo>
                  <a:pt x="12790" y="22980"/>
                </a:lnTo>
                <a:lnTo>
                  <a:pt x="12780" y="22980"/>
                </a:lnTo>
                <a:lnTo>
                  <a:pt x="12770" y="22980"/>
                </a:lnTo>
                <a:lnTo>
                  <a:pt x="12770" y="22970"/>
                </a:lnTo>
                <a:lnTo>
                  <a:pt x="12750" y="22970"/>
                </a:lnTo>
                <a:lnTo>
                  <a:pt x="12730" y="22970"/>
                </a:lnTo>
                <a:lnTo>
                  <a:pt x="12730" y="22960"/>
                </a:lnTo>
                <a:lnTo>
                  <a:pt x="12720" y="22960"/>
                </a:lnTo>
                <a:lnTo>
                  <a:pt x="12720" y="22950"/>
                </a:lnTo>
                <a:lnTo>
                  <a:pt x="12710" y="22950"/>
                </a:lnTo>
                <a:lnTo>
                  <a:pt x="12710" y="22940"/>
                </a:lnTo>
                <a:lnTo>
                  <a:pt x="12700" y="22940"/>
                </a:lnTo>
                <a:lnTo>
                  <a:pt x="12680" y="22940"/>
                </a:lnTo>
                <a:lnTo>
                  <a:pt x="12680" y="22930"/>
                </a:lnTo>
                <a:lnTo>
                  <a:pt x="12680" y="22920"/>
                </a:lnTo>
                <a:lnTo>
                  <a:pt x="12670" y="22920"/>
                </a:lnTo>
                <a:lnTo>
                  <a:pt x="12670" y="22910"/>
                </a:lnTo>
                <a:lnTo>
                  <a:pt x="12660" y="22910"/>
                </a:lnTo>
                <a:lnTo>
                  <a:pt x="12650" y="22910"/>
                </a:lnTo>
                <a:lnTo>
                  <a:pt x="12650" y="22900"/>
                </a:lnTo>
                <a:lnTo>
                  <a:pt x="12640" y="22900"/>
                </a:lnTo>
                <a:lnTo>
                  <a:pt x="12640" y="22890"/>
                </a:lnTo>
                <a:lnTo>
                  <a:pt x="12610" y="22890"/>
                </a:lnTo>
                <a:lnTo>
                  <a:pt x="12580" y="22890"/>
                </a:lnTo>
                <a:lnTo>
                  <a:pt x="12560" y="22890"/>
                </a:lnTo>
                <a:lnTo>
                  <a:pt x="12560" y="22900"/>
                </a:lnTo>
                <a:lnTo>
                  <a:pt x="12550" y="22900"/>
                </a:lnTo>
                <a:lnTo>
                  <a:pt x="12490" y="22900"/>
                </a:lnTo>
                <a:lnTo>
                  <a:pt x="12480" y="22900"/>
                </a:lnTo>
                <a:lnTo>
                  <a:pt x="12470" y="22900"/>
                </a:lnTo>
                <a:lnTo>
                  <a:pt x="12470" y="22910"/>
                </a:lnTo>
                <a:lnTo>
                  <a:pt x="12460" y="22910"/>
                </a:lnTo>
                <a:lnTo>
                  <a:pt x="12460" y="22920"/>
                </a:lnTo>
                <a:lnTo>
                  <a:pt x="12470" y="22920"/>
                </a:lnTo>
                <a:lnTo>
                  <a:pt x="12490" y="22920"/>
                </a:lnTo>
                <a:lnTo>
                  <a:pt x="12490" y="22910"/>
                </a:lnTo>
                <a:lnTo>
                  <a:pt x="12510" y="22910"/>
                </a:lnTo>
                <a:lnTo>
                  <a:pt x="12510" y="22920"/>
                </a:lnTo>
                <a:lnTo>
                  <a:pt x="12540" y="22920"/>
                </a:lnTo>
                <a:lnTo>
                  <a:pt x="12540" y="22910"/>
                </a:lnTo>
                <a:lnTo>
                  <a:pt x="12590" y="22910"/>
                </a:lnTo>
                <a:lnTo>
                  <a:pt x="12610" y="22910"/>
                </a:lnTo>
                <a:lnTo>
                  <a:pt x="12630" y="22910"/>
                </a:lnTo>
                <a:lnTo>
                  <a:pt x="12640" y="22910"/>
                </a:lnTo>
                <a:lnTo>
                  <a:pt x="12650" y="22910"/>
                </a:lnTo>
                <a:lnTo>
                  <a:pt x="12650" y="22920"/>
                </a:lnTo>
                <a:lnTo>
                  <a:pt x="12660" y="22920"/>
                </a:lnTo>
                <a:lnTo>
                  <a:pt x="12660" y="22940"/>
                </a:lnTo>
                <a:lnTo>
                  <a:pt x="12660" y="22980"/>
                </a:lnTo>
                <a:lnTo>
                  <a:pt x="12670" y="22980"/>
                </a:lnTo>
                <a:lnTo>
                  <a:pt x="12670" y="22990"/>
                </a:lnTo>
                <a:lnTo>
                  <a:pt x="12680" y="22990"/>
                </a:lnTo>
                <a:lnTo>
                  <a:pt x="12680" y="23000"/>
                </a:lnTo>
                <a:lnTo>
                  <a:pt x="12690" y="23000"/>
                </a:lnTo>
                <a:lnTo>
                  <a:pt x="12700" y="23000"/>
                </a:lnTo>
                <a:lnTo>
                  <a:pt x="12700" y="23010"/>
                </a:lnTo>
                <a:lnTo>
                  <a:pt x="12710" y="23010"/>
                </a:lnTo>
                <a:lnTo>
                  <a:pt x="12720" y="23010"/>
                </a:lnTo>
                <a:lnTo>
                  <a:pt x="12720" y="23020"/>
                </a:lnTo>
                <a:lnTo>
                  <a:pt x="12730" y="23020"/>
                </a:lnTo>
                <a:lnTo>
                  <a:pt x="12730" y="23030"/>
                </a:lnTo>
                <a:lnTo>
                  <a:pt x="12750" y="23030"/>
                </a:lnTo>
                <a:lnTo>
                  <a:pt x="12770" y="23030"/>
                </a:lnTo>
                <a:lnTo>
                  <a:pt x="12770" y="23040"/>
                </a:lnTo>
                <a:lnTo>
                  <a:pt x="12780" y="23040"/>
                </a:lnTo>
                <a:lnTo>
                  <a:pt x="12790" y="23040"/>
                </a:lnTo>
                <a:lnTo>
                  <a:pt x="12790" y="23050"/>
                </a:lnTo>
                <a:lnTo>
                  <a:pt x="12800" y="23050"/>
                </a:lnTo>
                <a:lnTo>
                  <a:pt x="12810" y="23050"/>
                </a:lnTo>
                <a:lnTo>
                  <a:pt x="12810" y="23060"/>
                </a:lnTo>
                <a:lnTo>
                  <a:pt x="12820" y="23060"/>
                </a:lnTo>
                <a:lnTo>
                  <a:pt x="12820" y="23070"/>
                </a:lnTo>
                <a:lnTo>
                  <a:pt x="12830" y="23070"/>
                </a:lnTo>
                <a:lnTo>
                  <a:pt x="12830" y="23080"/>
                </a:lnTo>
                <a:lnTo>
                  <a:pt x="12840" y="23080"/>
                </a:lnTo>
                <a:lnTo>
                  <a:pt x="12850" y="23080"/>
                </a:lnTo>
                <a:lnTo>
                  <a:pt x="12850" y="23090"/>
                </a:lnTo>
                <a:lnTo>
                  <a:pt x="12860" y="23090"/>
                </a:lnTo>
                <a:lnTo>
                  <a:pt x="12870" y="23090"/>
                </a:lnTo>
                <a:lnTo>
                  <a:pt x="12870" y="23100"/>
                </a:lnTo>
                <a:lnTo>
                  <a:pt x="12890" y="23100"/>
                </a:lnTo>
                <a:lnTo>
                  <a:pt x="12900" y="23100"/>
                </a:lnTo>
                <a:lnTo>
                  <a:pt x="12900" y="23110"/>
                </a:lnTo>
                <a:lnTo>
                  <a:pt x="12960" y="23110"/>
                </a:lnTo>
                <a:lnTo>
                  <a:pt x="12960" y="23100"/>
                </a:lnTo>
                <a:lnTo>
                  <a:pt x="12970" y="23100"/>
                </a:lnTo>
                <a:lnTo>
                  <a:pt x="12980" y="23100"/>
                </a:lnTo>
                <a:lnTo>
                  <a:pt x="12980" y="23090"/>
                </a:lnTo>
                <a:lnTo>
                  <a:pt x="12990" y="23090"/>
                </a:lnTo>
                <a:lnTo>
                  <a:pt x="12990" y="23080"/>
                </a:lnTo>
                <a:lnTo>
                  <a:pt x="13000" y="23080"/>
                </a:lnTo>
                <a:lnTo>
                  <a:pt x="13010" y="23080"/>
                </a:lnTo>
                <a:lnTo>
                  <a:pt x="13010" y="23070"/>
                </a:lnTo>
                <a:lnTo>
                  <a:pt x="13020" y="23070"/>
                </a:lnTo>
                <a:lnTo>
                  <a:pt x="13030" y="23070"/>
                </a:lnTo>
                <a:lnTo>
                  <a:pt x="13030" y="23060"/>
                </a:lnTo>
                <a:lnTo>
                  <a:pt x="13040" y="23060"/>
                </a:lnTo>
                <a:lnTo>
                  <a:pt x="13040" y="23050"/>
                </a:lnTo>
                <a:lnTo>
                  <a:pt x="13050" y="23050"/>
                </a:lnTo>
                <a:lnTo>
                  <a:pt x="13050" y="23060"/>
                </a:lnTo>
                <a:lnTo>
                  <a:pt x="13060" y="23060"/>
                </a:lnTo>
                <a:lnTo>
                  <a:pt x="13070" y="23060"/>
                </a:lnTo>
                <a:lnTo>
                  <a:pt x="13070" y="23070"/>
                </a:lnTo>
                <a:lnTo>
                  <a:pt x="13080" y="23070"/>
                </a:lnTo>
                <a:lnTo>
                  <a:pt x="13100" y="23070"/>
                </a:lnTo>
                <a:lnTo>
                  <a:pt x="13100" y="23080"/>
                </a:lnTo>
                <a:lnTo>
                  <a:pt x="13110" y="23080"/>
                </a:lnTo>
                <a:lnTo>
                  <a:pt x="13120" y="23080"/>
                </a:lnTo>
                <a:lnTo>
                  <a:pt x="13140" y="23080"/>
                </a:lnTo>
                <a:lnTo>
                  <a:pt x="13140" y="23090"/>
                </a:lnTo>
                <a:lnTo>
                  <a:pt x="13150" y="23090"/>
                </a:lnTo>
                <a:lnTo>
                  <a:pt x="13160" y="23090"/>
                </a:lnTo>
                <a:lnTo>
                  <a:pt x="13160" y="23100"/>
                </a:lnTo>
                <a:lnTo>
                  <a:pt x="13170" y="23100"/>
                </a:lnTo>
                <a:lnTo>
                  <a:pt x="13180" y="23100"/>
                </a:lnTo>
                <a:lnTo>
                  <a:pt x="13180" y="23110"/>
                </a:lnTo>
                <a:lnTo>
                  <a:pt x="13190" y="23110"/>
                </a:lnTo>
                <a:lnTo>
                  <a:pt x="13290" y="23110"/>
                </a:lnTo>
                <a:lnTo>
                  <a:pt x="13320" y="23110"/>
                </a:lnTo>
                <a:lnTo>
                  <a:pt x="13320" y="23100"/>
                </a:lnTo>
                <a:lnTo>
                  <a:pt x="13330" y="23100"/>
                </a:lnTo>
                <a:lnTo>
                  <a:pt x="13350" y="23100"/>
                </a:lnTo>
                <a:lnTo>
                  <a:pt x="13350" y="23090"/>
                </a:lnTo>
                <a:lnTo>
                  <a:pt x="13360" y="23090"/>
                </a:lnTo>
                <a:lnTo>
                  <a:pt x="13380" y="23090"/>
                </a:lnTo>
                <a:lnTo>
                  <a:pt x="13380" y="23080"/>
                </a:lnTo>
                <a:lnTo>
                  <a:pt x="13410" y="23080"/>
                </a:lnTo>
                <a:lnTo>
                  <a:pt x="13440" y="23080"/>
                </a:lnTo>
                <a:lnTo>
                  <a:pt x="13470" y="23080"/>
                </a:lnTo>
                <a:lnTo>
                  <a:pt x="13470" y="23070"/>
                </a:lnTo>
                <a:lnTo>
                  <a:pt x="13480" y="23070"/>
                </a:lnTo>
                <a:lnTo>
                  <a:pt x="13480" y="23080"/>
                </a:lnTo>
                <a:lnTo>
                  <a:pt x="13480" y="23070"/>
                </a:lnTo>
                <a:lnTo>
                  <a:pt x="13500" y="23070"/>
                </a:lnTo>
                <a:lnTo>
                  <a:pt x="13540" y="23070"/>
                </a:lnTo>
                <a:lnTo>
                  <a:pt x="13540" y="23060"/>
                </a:lnTo>
                <a:lnTo>
                  <a:pt x="13600" y="23060"/>
                </a:lnTo>
                <a:lnTo>
                  <a:pt x="13600" y="23070"/>
                </a:lnTo>
                <a:lnTo>
                  <a:pt x="13640" y="23070"/>
                </a:lnTo>
                <a:lnTo>
                  <a:pt x="13680" y="23070"/>
                </a:lnTo>
                <a:lnTo>
                  <a:pt x="13680" y="23080"/>
                </a:lnTo>
                <a:lnTo>
                  <a:pt x="13700" y="23080"/>
                </a:lnTo>
                <a:lnTo>
                  <a:pt x="13730" y="23080"/>
                </a:lnTo>
                <a:lnTo>
                  <a:pt x="13750" y="23080"/>
                </a:lnTo>
                <a:lnTo>
                  <a:pt x="13750" y="23090"/>
                </a:lnTo>
                <a:lnTo>
                  <a:pt x="13750" y="23100"/>
                </a:lnTo>
                <a:lnTo>
                  <a:pt x="13760" y="23100"/>
                </a:lnTo>
                <a:lnTo>
                  <a:pt x="13760" y="23110"/>
                </a:lnTo>
                <a:lnTo>
                  <a:pt x="13750" y="23110"/>
                </a:lnTo>
                <a:lnTo>
                  <a:pt x="13750" y="23130"/>
                </a:lnTo>
                <a:lnTo>
                  <a:pt x="13740" y="23130"/>
                </a:lnTo>
                <a:lnTo>
                  <a:pt x="13740" y="23140"/>
                </a:lnTo>
                <a:lnTo>
                  <a:pt x="13730" y="23140"/>
                </a:lnTo>
                <a:lnTo>
                  <a:pt x="13720" y="23140"/>
                </a:lnTo>
                <a:lnTo>
                  <a:pt x="13710" y="23140"/>
                </a:lnTo>
                <a:lnTo>
                  <a:pt x="13710" y="23150"/>
                </a:lnTo>
                <a:lnTo>
                  <a:pt x="13700" y="23150"/>
                </a:lnTo>
                <a:lnTo>
                  <a:pt x="13680" y="23150"/>
                </a:lnTo>
                <a:lnTo>
                  <a:pt x="13680" y="23160"/>
                </a:lnTo>
                <a:lnTo>
                  <a:pt x="13660" y="23160"/>
                </a:lnTo>
                <a:lnTo>
                  <a:pt x="13650" y="23160"/>
                </a:lnTo>
                <a:lnTo>
                  <a:pt x="13650" y="23170"/>
                </a:lnTo>
                <a:lnTo>
                  <a:pt x="13640" y="23170"/>
                </a:lnTo>
                <a:lnTo>
                  <a:pt x="13630" y="23170"/>
                </a:lnTo>
                <a:lnTo>
                  <a:pt x="13620" y="23170"/>
                </a:lnTo>
                <a:lnTo>
                  <a:pt x="13620" y="23180"/>
                </a:lnTo>
                <a:lnTo>
                  <a:pt x="13600" y="23180"/>
                </a:lnTo>
                <a:lnTo>
                  <a:pt x="13600" y="23190"/>
                </a:lnTo>
                <a:lnTo>
                  <a:pt x="13590" y="23190"/>
                </a:lnTo>
                <a:lnTo>
                  <a:pt x="13580" y="23190"/>
                </a:lnTo>
                <a:lnTo>
                  <a:pt x="13580" y="23200"/>
                </a:lnTo>
                <a:lnTo>
                  <a:pt x="13570" y="23200"/>
                </a:lnTo>
                <a:lnTo>
                  <a:pt x="13570" y="23210"/>
                </a:lnTo>
                <a:lnTo>
                  <a:pt x="13560" y="23210"/>
                </a:lnTo>
                <a:lnTo>
                  <a:pt x="13550" y="23210"/>
                </a:lnTo>
                <a:lnTo>
                  <a:pt x="13550" y="23220"/>
                </a:lnTo>
                <a:lnTo>
                  <a:pt x="13540" y="23220"/>
                </a:lnTo>
                <a:lnTo>
                  <a:pt x="13540" y="23230"/>
                </a:lnTo>
                <a:lnTo>
                  <a:pt x="13530" y="23230"/>
                </a:lnTo>
                <a:lnTo>
                  <a:pt x="13530" y="23240"/>
                </a:lnTo>
                <a:lnTo>
                  <a:pt x="13520" y="23240"/>
                </a:lnTo>
                <a:lnTo>
                  <a:pt x="13520" y="23250"/>
                </a:lnTo>
                <a:lnTo>
                  <a:pt x="13520" y="23260"/>
                </a:lnTo>
                <a:lnTo>
                  <a:pt x="13510" y="23260"/>
                </a:lnTo>
                <a:lnTo>
                  <a:pt x="13500" y="23260"/>
                </a:lnTo>
                <a:lnTo>
                  <a:pt x="13500" y="23270"/>
                </a:lnTo>
                <a:lnTo>
                  <a:pt x="13460" y="23270"/>
                </a:lnTo>
                <a:lnTo>
                  <a:pt x="13460" y="23280"/>
                </a:lnTo>
                <a:lnTo>
                  <a:pt x="13450" y="23280"/>
                </a:lnTo>
                <a:lnTo>
                  <a:pt x="13450" y="23290"/>
                </a:lnTo>
                <a:lnTo>
                  <a:pt x="13440" y="23290"/>
                </a:lnTo>
                <a:lnTo>
                  <a:pt x="13440" y="23310"/>
                </a:lnTo>
                <a:lnTo>
                  <a:pt x="13430" y="23310"/>
                </a:lnTo>
                <a:lnTo>
                  <a:pt x="13430" y="23320"/>
                </a:lnTo>
                <a:lnTo>
                  <a:pt x="13420" y="23320"/>
                </a:lnTo>
                <a:lnTo>
                  <a:pt x="13400" y="23320"/>
                </a:lnTo>
                <a:lnTo>
                  <a:pt x="13400" y="23330"/>
                </a:lnTo>
                <a:lnTo>
                  <a:pt x="13390" y="23330"/>
                </a:lnTo>
                <a:lnTo>
                  <a:pt x="13380" y="23330"/>
                </a:lnTo>
                <a:lnTo>
                  <a:pt x="13380" y="23340"/>
                </a:lnTo>
                <a:lnTo>
                  <a:pt x="13360" y="23340"/>
                </a:lnTo>
                <a:lnTo>
                  <a:pt x="13360" y="23330"/>
                </a:lnTo>
                <a:lnTo>
                  <a:pt x="13350" y="23330"/>
                </a:lnTo>
                <a:lnTo>
                  <a:pt x="13330" y="23330"/>
                </a:lnTo>
                <a:lnTo>
                  <a:pt x="13330" y="23320"/>
                </a:lnTo>
                <a:lnTo>
                  <a:pt x="13320" y="23320"/>
                </a:lnTo>
                <a:lnTo>
                  <a:pt x="13290" y="23320"/>
                </a:lnTo>
                <a:lnTo>
                  <a:pt x="13280" y="23320"/>
                </a:lnTo>
                <a:lnTo>
                  <a:pt x="13280" y="23330"/>
                </a:lnTo>
                <a:lnTo>
                  <a:pt x="13260" y="23330"/>
                </a:lnTo>
                <a:lnTo>
                  <a:pt x="13240" y="23330"/>
                </a:lnTo>
                <a:lnTo>
                  <a:pt x="13230" y="23330"/>
                </a:lnTo>
                <a:lnTo>
                  <a:pt x="13230" y="23320"/>
                </a:lnTo>
                <a:lnTo>
                  <a:pt x="13220" y="23320"/>
                </a:lnTo>
                <a:lnTo>
                  <a:pt x="13220" y="23310"/>
                </a:lnTo>
                <a:lnTo>
                  <a:pt x="13170" y="23310"/>
                </a:lnTo>
                <a:lnTo>
                  <a:pt x="13140" y="23310"/>
                </a:lnTo>
                <a:lnTo>
                  <a:pt x="13120" y="23310"/>
                </a:lnTo>
                <a:lnTo>
                  <a:pt x="13120" y="23300"/>
                </a:lnTo>
                <a:lnTo>
                  <a:pt x="13090" y="23300"/>
                </a:lnTo>
                <a:lnTo>
                  <a:pt x="13080" y="23300"/>
                </a:lnTo>
                <a:lnTo>
                  <a:pt x="13080" y="23290"/>
                </a:lnTo>
                <a:lnTo>
                  <a:pt x="13070" y="23290"/>
                </a:lnTo>
                <a:lnTo>
                  <a:pt x="13060" y="23290"/>
                </a:lnTo>
                <a:lnTo>
                  <a:pt x="13060" y="23280"/>
                </a:lnTo>
                <a:lnTo>
                  <a:pt x="13050" y="23280"/>
                </a:lnTo>
                <a:lnTo>
                  <a:pt x="13040" y="23280"/>
                </a:lnTo>
                <a:lnTo>
                  <a:pt x="13040" y="23290"/>
                </a:lnTo>
                <a:lnTo>
                  <a:pt x="13040" y="23300"/>
                </a:lnTo>
                <a:lnTo>
                  <a:pt x="13060" y="23300"/>
                </a:lnTo>
                <a:lnTo>
                  <a:pt x="13070" y="23300"/>
                </a:lnTo>
                <a:lnTo>
                  <a:pt x="13070" y="23310"/>
                </a:lnTo>
                <a:lnTo>
                  <a:pt x="13090" y="23310"/>
                </a:lnTo>
                <a:lnTo>
                  <a:pt x="13100" y="23310"/>
                </a:lnTo>
                <a:lnTo>
                  <a:pt x="13110" y="23310"/>
                </a:lnTo>
                <a:lnTo>
                  <a:pt x="13110" y="23320"/>
                </a:lnTo>
                <a:lnTo>
                  <a:pt x="13120" y="23320"/>
                </a:lnTo>
                <a:lnTo>
                  <a:pt x="13130" y="23320"/>
                </a:lnTo>
                <a:lnTo>
                  <a:pt x="13130" y="23330"/>
                </a:lnTo>
                <a:lnTo>
                  <a:pt x="13140" y="23330"/>
                </a:lnTo>
                <a:lnTo>
                  <a:pt x="13150" y="23330"/>
                </a:lnTo>
                <a:lnTo>
                  <a:pt x="13150" y="23340"/>
                </a:lnTo>
                <a:lnTo>
                  <a:pt x="13160" y="23340"/>
                </a:lnTo>
                <a:lnTo>
                  <a:pt x="13170" y="23340"/>
                </a:lnTo>
                <a:lnTo>
                  <a:pt x="13180" y="23340"/>
                </a:lnTo>
                <a:lnTo>
                  <a:pt x="13180" y="23350"/>
                </a:lnTo>
                <a:lnTo>
                  <a:pt x="13190" y="23350"/>
                </a:lnTo>
                <a:lnTo>
                  <a:pt x="13200" y="23350"/>
                </a:lnTo>
                <a:lnTo>
                  <a:pt x="13200" y="23360"/>
                </a:lnTo>
                <a:lnTo>
                  <a:pt x="13210" y="23360"/>
                </a:lnTo>
                <a:lnTo>
                  <a:pt x="13250" y="23360"/>
                </a:lnTo>
                <a:lnTo>
                  <a:pt x="13250" y="23350"/>
                </a:lnTo>
                <a:lnTo>
                  <a:pt x="13260" y="23350"/>
                </a:lnTo>
                <a:lnTo>
                  <a:pt x="13280" y="23350"/>
                </a:lnTo>
                <a:lnTo>
                  <a:pt x="13300" y="23350"/>
                </a:lnTo>
                <a:lnTo>
                  <a:pt x="13300" y="23360"/>
                </a:lnTo>
                <a:lnTo>
                  <a:pt x="13310" y="23360"/>
                </a:lnTo>
                <a:lnTo>
                  <a:pt x="13320" y="23360"/>
                </a:lnTo>
                <a:lnTo>
                  <a:pt x="13320" y="23370"/>
                </a:lnTo>
                <a:lnTo>
                  <a:pt x="13330" y="23370"/>
                </a:lnTo>
                <a:lnTo>
                  <a:pt x="13340" y="23370"/>
                </a:lnTo>
                <a:lnTo>
                  <a:pt x="13350" y="23370"/>
                </a:lnTo>
                <a:lnTo>
                  <a:pt x="13350" y="23380"/>
                </a:lnTo>
                <a:lnTo>
                  <a:pt x="13340" y="23380"/>
                </a:lnTo>
                <a:lnTo>
                  <a:pt x="13350" y="23380"/>
                </a:lnTo>
                <a:lnTo>
                  <a:pt x="13350" y="23390"/>
                </a:lnTo>
                <a:lnTo>
                  <a:pt x="13340" y="23390"/>
                </a:lnTo>
                <a:lnTo>
                  <a:pt x="13340" y="23400"/>
                </a:lnTo>
                <a:lnTo>
                  <a:pt x="13330" y="23400"/>
                </a:lnTo>
                <a:lnTo>
                  <a:pt x="13320" y="23400"/>
                </a:lnTo>
                <a:lnTo>
                  <a:pt x="13320" y="23410"/>
                </a:lnTo>
                <a:lnTo>
                  <a:pt x="13310" y="23410"/>
                </a:lnTo>
                <a:lnTo>
                  <a:pt x="13310" y="23420"/>
                </a:lnTo>
                <a:lnTo>
                  <a:pt x="13310" y="23430"/>
                </a:lnTo>
                <a:lnTo>
                  <a:pt x="13300" y="23430"/>
                </a:lnTo>
                <a:lnTo>
                  <a:pt x="13300" y="23440"/>
                </a:lnTo>
                <a:lnTo>
                  <a:pt x="13310" y="23440"/>
                </a:lnTo>
                <a:lnTo>
                  <a:pt x="13310" y="23450"/>
                </a:lnTo>
                <a:lnTo>
                  <a:pt x="13320" y="23450"/>
                </a:lnTo>
                <a:lnTo>
                  <a:pt x="13320" y="23460"/>
                </a:lnTo>
                <a:lnTo>
                  <a:pt x="13320" y="23470"/>
                </a:lnTo>
                <a:lnTo>
                  <a:pt x="13290" y="23470"/>
                </a:lnTo>
                <a:lnTo>
                  <a:pt x="13280" y="23470"/>
                </a:lnTo>
                <a:lnTo>
                  <a:pt x="13280" y="23460"/>
                </a:lnTo>
                <a:lnTo>
                  <a:pt x="13200" y="23460"/>
                </a:lnTo>
                <a:lnTo>
                  <a:pt x="13170" y="23460"/>
                </a:lnTo>
                <a:lnTo>
                  <a:pt x="13170" y="23450"/>
                </a:lnTo>
                <a:lnTo>
                  <a:pt x="13160" y="23450"/>
                </a:lnTo>
                <a:lnTo>
                  <a:pt x="13160" y="23440"/>
                </a:lnTo>
                <a:lnTo>
                  <a:pt x="13140" y="23440"/>
                </a:lnTo>
                <a:lnTo>
                  <a:pt x="13120" y="23440"/>
                </a:lnTo>
                <a:lnTo>
                  <a:pt x="13120" y="23430"/>
                </a:lnTo>
                <a:lnTo>
                  <a:pt x="13100" y="23430"/>
                </a:lnTo>
                <a:lnTo>
                  <a:pt x="13090" y="23430"/>
                </a:lnTo>
                <a:lnTo>
                  <a:pt x="13090" y="23420"/>
                </a:lnTo>
                <a:lnTo>
                  <a:pt x="13080" y="23420"/>
                </a:lnTo>
                <a:lnTo>
                  <a:pt x="13070" y="23420"/>
                </a:lnTo>
                <a:lnTo>
                  <a:pt x="13070" y="23410"/>
                </a:lnTo>
                <a:lnTo>
                  <a:pt x="13060" y="23410"/>
                </a:lnTo>
                <a:lnTo>
                  <a:pt x="13050" y="23410"/>
                </a:lnTo>
                <a:lnTo>
                  <a:pt x="13040" y="23410"/>
                </a:lnTo>
                <a:lnTo>
                  <a:pt x="13040" y="23400"/>
                </a:lnTo>
                <a:lnTo>
                  <a:pt x="13030" y="23400"/>
                </a:lnTo>
                <a:lnTo>
                  <a:pt x="13030" y="23390"/>
                </a:lnTo>
                <a:lnTo>
                  <a:pt x="13020" y="23390"/>
                </a:lnTo>
                <a:lnTo>
                  <a:pt x="13010" y="23390"/>
                </a:lnTo>
                <a:lnTo>
                  <a:pt x="13010" y="23380"/>
                </a:lnTo>
                <a:lnTo>
                  <a:pt x="13000" y="23380"/>
                </a:lnTo>
                <a:lnTo>
                  <a:pt x="12990" y="23380"/>
                </a:lnTo>
                <a:lnTo>
                  <a:pt x="12990" y="23370"/>
                </a:lnTo>
                <a:lnTo>
                  <a:pt x="12980" y="23370"/>
                </a:lnTo>
                <a:lnTo>
                  <a:pt x="12970" y="23370"/>
                </a:lnTo>
                <a:lnTo>
                  <a:pt x="12970" y="23360"/>
                </a:lnTo>
                <a:lnTo>
                  <a:pt x="12960" y="23360"/>
                </a:lnTo>
                <a:lnTo>
                  <a:pt x="12950" y="23360"/>
                </a:lnTo>
                <a:lnTo>
                  <a:pt x="12950" y="23350"/>
                </a:lnTo>
                <a:lnTo>
                  <a:pt x="12940" y="23350"/>
                </a:lnTo>
                <a:lnTo>
                  <a:pt x="12930" y="23350"/>
                </a:lnTo>
                <a:lnTo>
                  <a:pt x="12930" y="23340"/>
                </a:lnTo>
                <a:lnTo>
                  <a:pt x="12920" y="23340"/>
                </a:lnTo>
                <a:lnTo>
                  <a:pt x="12920" y="23330"/>
                </a:lnTo>
                <a:lnTo>
                  <a:pt x="12900" y="23330"/>
                </a:lnTo>
                <a:lnTo>
                  <a:pt x="12890" y="23330"/>
                </a:lnTo>
                <a:lnTo>
                  <a:pt x="12890" y="23320"/>
                </a:lnTo>
                <a:lnTo>
                  <a:pt x="12880" y="23320"/>
                </a:lnTo>
                <a:lnTo>
                  <a:pt x="12880" y="23310"/>
                </a:lnTo>
                <a:lnTo>
                  <a:pt x="12870" y="23310"/>
                </a:lnTo>
                <a:lnTo>
                  <a:pt x="12860" y="23310"/>
                </a:lnTo>
                <a:lnTo>
                  <a:pt x="12850" y="23310"/>
                </a:lnTo>
                <a:lnTo>
                  <a:pt x="12840" y="23310"/>
                </a:lnTo>
                <a:lnTo>
                  <a:pt x="12840" y="23300"/>
                </a:lnTo>
                <a:lnTo>
                  <a:pt x="12830" y="23300"/>
                </a:lnTo>
                <a:lnTo>
                  <a:pt x="12830" y="23290"/>
                </a:lnTo>
                <a:lnTo>
                  <a:pt x="12830" y="23280"/>
                </a:lnTo>
                <a:lnTo>
                  <a:pt x="12800" y="23280"/>
                </a:lnTo>
                <a:lnTo>
                  <a:pt x="12790" y="23280"/>
                </a:lnTo>
                <a:lnTo>
                  <a:pt x="12790" y="23270"/>
                </a:lnTo>
                <a:lnTo>
                  <a:pt x="12780" y="23270"/>
                </a:lnTo>
                <a:lnTo>
                  <a:pt x="12760" y="23270"/>
                </a:lnTo>
                <a:lnTo>
                  <a:pt x="12760" y="23260"/>
                </a:lnTo>
                <a:lnTo>
                  <a:pt x="12740" y="23260"/>
                </a:lnTo>
                <a:lnTo>
                  <a:pt x="12740" y="23250"/>
                </a:lnTo>
                <a:lnTo>
                  <a:pt x="12740" y="23260"/>
                </a:lnTo>
                <a:lnTo>
                  <a:pt x="12730" y="23260"/>
                </a:lnTo>
                <a:lnTo>
                  <a:pt x="12730" y="23250"/>
                </a:lnTo>
                <a:lnTo>
                  <a:pt x="12710" y="23250"/>
                </a:lnTo>
                <a:lnTo>
                  <a:pt x="12710" y="23240"/>
                </a:lnTo>
                <a:lnTo>
                  <a:pt x="12690" y="23240"/>
                </a:lnTo>
                <a:lnTo>
                  <a:pt x="12680" y="23240"/>
                </a:lnTo>
                <a:lnTo>
                  <a:pt x="12670" y="23240"/>
                </a:lnTo>
                <a:lnTo>
                  <a:pt x="12670" y="23230"/>
                </a:lnTo>
                <a:lnTo>
                  <a:pt x="12660" y="23230"/>
                </a:lnTo>
                <a:lnTo>
                  <a:pt x="12660" y="23220"/>
                </a:lnTo>
                <a:lnTo>
                  <a:pt x="12650" y="23220"/>
                </a:lnTo>
                <a:lnTo>
                  <a:pt x="12650" y="23210"/>
                </a:lnTo>
                <a:lnTo>
                  <a:pt x="12610" y="23210"/>
                </a:lnTo>
                <a:lnTo>
                  <a:pt x="12600" y="23210"/>
                </a:lnTo>
                <a:lnTo>
                  <a:pt x="12590" y="23210"/>
                </a:lnTo>
                <a:lnTo>
                  <a:pt x="12590" y="23200"/>
                </a:lnTo>
                <a:lnTo>
                  <a:pt x="12580" y="23200"/>
                </a:lnTo>
                <a:lnTo>
                  <a:pt x="12560" y="23200"/>
                </a:lnTo>
                <a:lnTo>
                  <a:pt x="12560" y="23190"/>
                </a:lnTo>
                <a:lnTo>
                  <a:pt x="12550" y="23190"/>
                </a:lnTo>
                <a:lnTo>
                  <a:pt x="12530" y="23190"/>
                </a:lnTo>
                <a:lnTo>
                  <a:pt x="12530" y="23180"/>
                </a:lnTo>
                <a:lnTo>
                  <a:pt x="12520" y="23180"/>
                </a:lnTo>
                <a:lnTo>
                  <a:pt x="12500" y="23180"/>
                </a:lnTo>
                <a:lnTo>
                  <a:pt x="12500" y="23170"/>
                </a:lnTo>
                <a:lnTo>
                  <a:pt x="12490" y="23170"/>
                </a:lnTo>
                <a:lnTo>
                  <a:pt x="12470" y="23170"/>
                </a:lnTo>
                <a:lnTo>
                  <a:pt x="12460" y="23170"/>
                </a:lnTo>
                <a:lnTo>
                  <a:pt x="12460" y="23160"/>
                </a:lnTo>
                <a:lnTo>
                  <a:pt x="12440" y="23160"/>
                </a:lnTo>
                <a:lnTo>
                  <a:pt x="12430" y="23160"/>
                </a:lnTo>
                <a:lnTo>
                  <a:pt x="12430" y="23150"/>
                </a:lnTo>
                <a:lnTo>
                  <a:pt x="12420" y="23150"/>
                </a:lnTo>
                <a:lnTo>
                  <a:pt x="12400" y="23150"/>
                </a:lnTo>
                <a:lnTo>
                  <a:pt x="12400" y="23140"/>
                </a:lnTo>
                <a:lnTo>
                  <a:pt x="12390" y="23140"/>
                </a:lnTo>
                <a:lnTo>
                  <a:pt x="12370" y="23140"/>
                </a:lnTo>
                <a:lnTo>
                  <a:pt x="12360" y="23140"/>
                </a:lnTo>
                <a:lnTo>
                  <a:pt x="12360" y="23130"/>
                </a:lnTo>
                <a:lnTo>
                  <a:pt x="12350" y="23130"/>
                </a:lnTo>
                <a:lnTo>
                  <a:pt x="12330" y="23130"/>
                </a:lnTo>
                <a:lnTo>
                  <a:pt x="12330" y="23120"/>
                </a:lnTo>
                <a:lnTo>
                  <a:pt x="12320" y="23120"/>
                </a:lnTo>
                <a:lnTo>
                  <a:pt x="12310" y="23120"/>
                </a:lnTo>
                <a:lnTo>
                  <a:pt x="12310" y="23110"/>
                </a:lnTo>
                <a:lnTo>
                  <a:pt x="12300" y="23110"/>
                </a:lnTo>
                <a:lnTo>
                  <a:pt x="12290" y="23110"/>
                </a:lnTo>
                <a:lnTo>
                  <a:pt x="12280" y="23110"/>
                </a:lnTo>
                <a:lnTo>
                  <a:pt x="12280" y="23100"/>
                </a:lnTo>
                <a:lnTo>
                  <a:pt x="12260" y="23100"/>
                </a:lnTo>
                <a:lnTo>
                  <a:pt x="12250" y="23100"/>
                </a:lnTo>
                <a:lnTo>
                  <a:pt x="12250" y="23090"/>
                </a:lnTo>
                <a:lnTo>
                  <a:pt x="12240" y="23090"/>
                </a:lnTo>
                <a:lnTo>
                  <a:pt x="12230" y="23090"/>
                </a:lnTo>
                <a:lnTo>
                  <a:pt x="12230" y="23080"/>
                </a:lnTo>
                <a:lnTo>
                  <a:pt x="12220" y="23080"/>
                </a:lnTo>
                <a:lnTo>
                  <a:pt x="12200" y="23080"/>
                </a:lnTo>
                <a:lnTo>
                  <a:pt x="12190" y="23080"/>
                </a:lnTo>
                <a:lnTo>
                  <a:pt x="12190" y="23070"/>
                </a:lnTo>
                <a:lnTo>
                  <a:pt x="12180" y="23070"/>
                </a:lnTo>
                <a:lnTo>
                  <a:pt x="12160" y="23070"/>
                </a:lnTo>
                <a:lnTo>
                  <a:pt x="12160" y="23060"/>
                </a:lnTo>
                <a:lnTo>
                  <a:pt x="12150" y="23060"/>
                </a:lnTo>
                <a:lnTo>
                  <a:pt x="12140" y="23060"/>
                </a:lnTo>
                <a:lnTo>
                  <a:pt x="12140" y="23050"/>
                </a:lnTo>
                <a:lnTo>
                  <a:pt x="12130" y="23050"/>
                </a:lnTo>
                <a:lnTo>
                  <a:pt x="12110" y="23050"/>
                </a:lnTo>
                <a:lnTo>
                  <a:pt x="12110" y="23040"/>
                </a:lnTo>
                <a:lnTo>
                  <a:pt x="12100" y="23040"/>
                </a:lnTo>
                <a:lnTo>
                  <a:pt x="12080" y="23040"/>
                </a:lnTo>
                <a:lnTo>
                  <a:pt x="12070" y="23040"/>
                </a:lnTo>
                <a:lnTo>
                  <a:pt x="12070" y="23030"/>
                </a:lnTo>
                <a:lnTo>
                  <a:pt x="12050" y="23030"/>
                </a:lnTo>
                <a:lnTo>
                  <a:pt x="12040" y="23030"/>
                </a:lnTo>
                <a:lnTo>
                  <a:pt x="12040" y="23020"/>
                </a:lnTo>
                <a:lnTo>
                  <a:pt x="12020" y="23020"/>
                </a:lnTo>
                <a:lnTo>
                  <a:pt x="12010" y="23020"/>
                </a:lnTo>
                <a:lnTo>
                  <a:pt x="12010" y="23010"/>
                </a:lnTo>
                <a:lnTo>
                  <a:pt x="12000" y="23010"/>
                </a:lnTo>
                <a:lnTo>
                  <a:pt x="11980" y="23010"/>
                </a:lnTo>
                <a:lnTo>
                  <a:pt x="11970" y="23010"/>
                </a:lnTo>
                <a:lnTo>
                  <a:pt x="11970" y="23000"/>
                </a:lnTo>
                <a:lnTo>
                  <a:pt x="11950" y="23000"/>
                </a:lnTo>
                <a:lnTo>
                  <a:pt x="11940" y="23000"/>
                </a:lnTo>
                <a:lnTo>
                  <a:pt x="11940" y="22990"/>
                </a:lnTo>
                <a:lnTo>
                  <a:pt x="11920" y="22990"/>
                </a:lnTo>
                <a:lnTo>
                  <a:pt x="11910" y="22990"/>
                </a:lnTo>
                <a:lnTo>
                  <a:pt x="11910" y="22980"/>
                </a:lnTo>
                <a:lnTo>
                  <a:pt x="11890" y="22980"/>
                </a:lnTo>
                <a:lnTo>
                  <a:pt x="11880" y="22980"/>
                </a:lnTo>
                <a:lnTo>
                  <a:pt x="11860" y="22980"/>
                </a:lnTo>
                <a:lnTo>
                  <a:pt x="11860" y="22970"/>
                </a:lnTo>
                <a:lnTo>
                  <a:pt x="11850" y="22970"/>
                </a:lnTo>
                <a:lnTo>
                  <a:pt x="11830" y="22970"/>
                </a:lnTo>
                <a:lnTo>
                  <a:pt x="11830" y="22960"/>
                </a:lnTo>
                <a:lnTo>
                  <a:pt x="11820" y="22960"/>
                </a:lnTo>
                <a:lnTo>
                  <a:pt x="11810" y="22960"/>
                </a:lnTo>
                <a:lnTo>
                  <a:pt x="11810" y="22950"/>
                </a:lnTo>
                <a:lnTo>
                  <a:pt x="11790" y="22950"/>
                </a:lnTo>
                <a:lnTo>
                  <a:pt x="11780" y="22950"/>
                </a:lnTo>
                <a:lnTo>
                  <a:pt x="11780" y="22940"/>
                </a:lnTo>
                <a:lnTo>
                  <a:pt x="11760" y="22940"/>
                </a:lnTo>
                <a:lnTo>
                  <a:pt x="11750" y="22940"/>
                </a:lnTo>
                <a:lnTo>
                  <a:pt x="11730" y="22940"/>
                </a:lnTo>
                <a:lnTo>
                  <a:pt x="11730" y="22930"/>
                </a:lnTo>
                <a:lnTo>
                  <a:pt x="11720" y="22930"/>
                </a:lnTo>
                <a:lnTo>
                  <a:pt x="11710" y="22930"/>
                </a:lnTo>
                <a:lnTo>
                  <a:pt x="11710" y="22920"/>
                </a:lnTo>
                <a:lnTo>
                  <a:pt x="11700" y="22920"/>
                </a:lnTo>
                <a:lnTo>
                  <a:pt x="11680" y="22920"/>
                </a:lnTo>
                <a:lnTo>
                  <a:pt x="11680" y="22910"/>
                </a:lnTo>
                <a:lnTo>
                  <a:pt x="11670" y="22910"/>
                </a:lnTo>
                <a:lnTo>
                  <a:pt x="11650" y="22910"/>
                </a:lnTo>
                <a:lnTo>
                  <a:pt x="11640" y="22910"/>
                </a:lnTo>
                <a:lnTo>
                  <a:pt x="11640" y="22900"/>
                </a:lnTo>
                <a:lnTo>
                  <a:pt x="11620" y="22900"/>
                </a:lnTo>
                <a:lnTo>
                  <a:pt x="11610" y="22900"/>
                </a:lnTo>
                <a:lnTo>
                  <a:pt x="11610" y="22890"/>
                </a:lnTo>
                <a:lnTo>
                  <a:pt x="11600" y="22890"/>
                </a:lnTo>
                <a:lnTo>
                  <a:pt x="11590" y="22890"/>
                </a:lnTo>
                <a:lnTo>
                  <a:pt x="11580" y="22890"/>
                </a:lnTo>
                <a:lnTo>
                  <a:pt x="11580" y="22880"/>
                </a:lnTo>
                <a:lnTo>
                  <a:pt x="11570" y="22880"/>
                </a:lnTo>
                <a:lnTo>
                  <a:pt x="11550" y="22880"/>
                </a:lnTo>
                <a:lnTo>
                  <a:pt x="11540" y="22880"/>
                </a:lnTo>
                <a:lnTo>
                  <a:pt x="11540" y="22870"/>
                </a:lnTo>
                <a:lnTo>
                  <a:pt x="11530" y="22870"/>
                </a:lnTo>
                <a:lnTo>
                  <a:pt x="11510" y="22870"/>
                </a:lnTo>
                <a:lnTo>
                  <a:pt x="11510" y="22860"/>
                </a:lnTo>
                <a:lnTo>
                  <a:pt x="11500" y="22860"/>
                </a:lnTo>
                <a:lnTo>
                  <a:pt x="11480" y="22860"/>
                </a:lnTo>
                <a:lnTo>
                  <a:pt x="11480" y="22850"/>
                </a:lnTo>
                <a:lnTo>
                  <a:pt x="11470" y="22850"/>
                </a:lnTo>
                <a:lnTo>
                  <a:pt x="11450" y="22850"/>
                </a:lnTo>
                <a:lnTo>
                  <a:pt x="11450" y="22840"/>
                </a:lnTo>
                <a:lnTo>
                  <a:pt x="11440" y="22840"/>
                </a:lnTo>
                <a:lnTo>
                  <a:pt x="11430" y="22840"/>
                </a:lnTo>
                <a:lnTo>
                  <a:pt x="11420" y="22840"/>
                </a:lnTo>
                <a:lnTo>
                  <a:pt x="11420" y="22830"/>
                </a:lnTo>
                <a:lnTo>
                  <a:pt x="11400" y="22830"/>
                </a:lnTo>
                <a:lnTo>
                  <a:pt x="11390" y="22830"/>
                </a:lnTo>
                <a:lnTo>
                  <a:pt x="11390" y="22820"/>
                </a:lnTo>
                <a:lnTo>
                  <a:pt x="11370" y="22820"/>
                </a:lnTo>
                <a:lnTo>
                  <a:pt x="11360" y="22820"/>
                </a:lnTo>
                <a:lnTo>
                  <a:pt x="11360" y="22810"/>
                </a:lnTo>
                <a:lnTo>
                  <a:pt x="11340" y="22810"/>
                </a:lnTo>
                <a:lnTo>
                  <a:pt x="11330" y="22810"/>
                </a:lnTo>
                <a:lnTo>
                  <a:pt x="11320" y="22810"/>
                </a:lnTo>
                <a:lnTo>
                  <a:pt x="11320" y="22800"/>
                </a:lnTo>
                <a:lnTo>
                  <a:pt x="11300" y="22800"/>
                </a:lnTo>
                <a:lnTo>
                  <a:pt x="11290" y="22800"/>
                </a:lnTo>
                <a:lnTo>
                  <a:pt x="11290" y="22790"/>
                </a:lnTo>
                <a:lnTo>
                  <a:pt x="11270" y="22790"/>
                </a:lnTo>
                <a:lnTo>
                  <a:pt x="11260" y="22790"/>
                </a:lnTo>
                <a:lnTo>
                  <a:pt x="11260" y="22780"/>
                </a:lnTo>
                <a:lnTo>
                  <a:pt x="11250" y="22780"/>
                </a:lnTo>
                <a:lnTo>
                  <a:pt x="11230" y="22780"/>
                </a:lnTo>
                <a:lnTo>
                  <a:pt x="11220" y="22780"/>
                </a:lnTo>
                <a:lnTo>
                  <a:pt x="11220" y="22770"/>
                </a:lnTo>
                <a:lnTo>
                  <a:pt x="11210" y="22770"/>
                </a:lnTo>
                <a:lnTo>
                  <a:pt x="11190" y="22770"/>
                </a:lnTo>
                <a:lnTo>
                  <a:pt x="11190" y="22760"/>
                </a:lnTo>
                <a:lnTo>
                  <a:pt x="11180" y="22760"/>
                </a:lnTo>
                <a:lnTo>
                  <a:pt x="11160" y="22760"/>
                </a:lnTo>
                <a:lnTo>
                  <a:pt x="11160" y="22750"/>
                </a:lnTo>
                <a:lnTo>
                  <a:pt x="11150" y="22750"/>
                </a:lnTo>
                <a:lnTo>
                  <a:pt x="11140" y="22750"/>
                </a:lnTo>
                <a:lnTo>
                  <a:pt x="11140" y="22740"/>
                </a:lnTo>
                <a:lnTo>
                  <a:pt x="11120" y="22740"/>
                </a:lnTo>
                <a:lnTo>
                  <a:pt x="11110" y="22740"/>
                </a:lnTo>
                <a:lnTo>
                  <a:pt x="11090" y="22740"/>
                </a:lnTo>
                <a:lnTo>
                  <a:pt x="11090" y="22730"/>
                </a:lnTo>
                <a:lnTo>
                  <a:pt x="11080" y="22730"/>
                </a:lnTo>
                <a:lnTo>
                  <a:pt x="11060" y="22730"/>
                </a:lnTo>
                <a:lnTo>
                  <a:pt x="11060" y="22720"/>
                </a:lnTo>
                <a:lnTo>
                  <a:pt x="11050" y="22720"/>
                </a:lnTo>
                <a:lnTo>
                  <a:pt x="11040" y="22720"/>
                </a:lnTo>
                <a:lnTo>
                  <a:pt x="11040" y="22710"/>
                </a:lnTo>
                <a:lnTo>
                  <a:pt x="11020" y="22710"/>
                </a:lnTo>
                <a:lnTo>
                  <a:pt x="11010" y="22710"/>
                </a:lnTo>
                <a:lnTo>
                  <a:pt x="10990" y="22710"/>
                </a:lnTo>
                <a:lnTo>
                  <a:pt x="10990" y="22700"/>
                </a:lnTo>
                <a:lnTo>
                  <a:pt x="10980" y="22700"/>
                </a:lnTo>
                <a:lnTo>
                  <a:pt x="10970" y="22700"/>
                </a:lnTo>
                <a:lnTo>
                  <a:pt x="10970" y="22690"/>
                </a:lnTo>
                <a:lnTo>
                  <a:pt x="10950" y="22690"/>
                </a:lnTo>
                <a:lnTo>
                  <a:pt x="10940" y="22690"/>
                </a:lnTo>
                <a:lnTo>
                  <a:pt x="10940" y="22680"/>
                </a:lnTo>
                <a:lnTo>
                  <a:pt x="10930" y="22680"/>
                </a:lnTo>
                <a:lnTo>
                  <a:pt x="10910" y="22680"/>
                </a:lnTo>
                <a:lnTo>
                  <a:pt x="10900" y="22680"/>
                </a:lnTo>
                <a:lnTo>
                  <a:pt x="10900" y="22670"/>
                </a:lnTo>
                <a:lnTo>
                  <a:pt x="10880" y="22670"/>
                </a:lnTo>
                <a:lnTo>
                  <a:pt x="10870" y="22670"/>
                </a:lnTo>
                <a:lnTo>
                  <a:pt x="10870" y="22660"/>
                </a:lnTo>
                <a:lnTo>
                  <a:pt x="10860" y="22660"/>
                </a:lnTo>
                <a:lnTo>
                  <a:pt x="10850" y="22660"/>
                </a:lnTo>
                <a:lnTo>
                  <a:pt x="10850" y="22650"/>
                </a:lnTo>
                <a:lnTo>
                  <a:pt x="10840" y="22650"/>
                </a:lnTo>
                <a:lnTo>
                  <a:pt x="10830" y="22650"/>
                </a:lnTo>
                <a:lnTo>
                  <a:pt x="10820" y="22650"/>
                </a:lnTo>
                <a:lnTo>
                  <a:pt x="10820" y="22640"/>
                </a:lnTo>
                <a:lnTo>
                  <a:pt x="10790" y="22640"/>
                </a:lnTo>
                <a:lnTo>
                  <a:pt x="10780" y="22640"/>
                </a:lnTo>
                <a:lnTo>
                  <a:pt x="10780" y="22630"/>
                </a:lnTo>
                <a:lnTo>
                  <a:pt x="10770" y="22630"/>
                </a:lnTo>
                <a:lnTo>
                  <a:pt x="10760" y="22630"/>
                </a:lnTo>
                <a:lnTo>
                  <a:pt x="10760" y="22620"/>
                </a:lnTo>
                <a:lnTo>
                  <a:pt x="10750" y="22620"/>
                </a:lnTo>
                <a:lnTo>
                  <a:pt x="10740" y="22620"/>
                </a:lnTo>
                <a:lnTo>
                  <a:pt x="10740" y="22610"/>
                </a:lnTo>
                <a:lnTo>
                  <a:pt x="10730" y="22610"/>
                </a:lnTo>
                <a:lnTo>
                  <a:pt x="10720" y="22610"/>
                </a:lnTo>
                <a:lnTo>
                  <a:pt x="10720" y="22600"/>
                </a:lnTo>
                <a:lnTo>
                  <a:pt x="10710" y="22600"/>
                </a:lnTo>
                <a:lnTo>
                  <a:pt x="10700" y="22600"/>
                </a:lnTo>
                <a:lnTo>
                  <a:pt x="10700" y="22590"/>
                </a:lnTo>
                <a:lnTo>
                  <a:pt x="10690" y="22590"/>
                </a:lnTo>
                <a:lnTo>
                  <a:pt x="10690" y="22580"/>
                </a:lnTo>
                <a:lnTo>
                  <a:pt x="10690" y="22570"/>
                </a:lnTo>
                <a:lnTo>
                  <a:pt x="10680" y="22570"/>
                </a:lnTo>
                <a:lnTo>
                  <a:pt x="10670" y="22570"/>
                </a:lnTo>
                <a:lnTo>
                  <a:pt x="10670" y="22560"/>
                </a:lnTo>
                <a:lnTo>
                  <a:pt x="10650" y="22560"/>
                </a:lnTo>
                <a:lnTo>
                  <a:pt x="10650" y="22570"/>
                </a:lnTo>
                <a:lnTo>
                  <a:pt x="10640" y="22570"/>
                </a:lnTo>
                <a:lnTo>
                  <a:pt x="10630" y="22570"/>
                </a:lnTo>
                <a:lnTo>
                  <a:pt x="10630" y="22580"/>
                </a:lnTo>
                <a:lnTo>
                  <a:pt x="10620" y="22580"/>
                </a:lnTo>
                <a:lnTo>
                  <a:pt x="10610" y="22580"/>
                </a:lnTo>
                <a:lnTo>
                  <a:pt x="10600" y="22580"/>
                </a:lnTo>
                <a:lnTo>
                  <a:pt x="10600" y="22570"/>
                </a:lnTo>
                <a:lnTo>
                  <a:pt x="10600" y="22560"/>
                </a:lnTo>
                <a:lnTo>
                  <a:pt x="10600" y="22550"/>
                </a:lnTo>
                <a:lnTo>
                  <a:pt x="10590" y="22550"/>
                </a:lnTo>
                <a:lnTo>
                  <a:pt x="10590" y="22540"/>
                </a:lnTo>
                <a:lnTo>
                  <a:pt x="10580" y="22540"/>
                </a:lnTo>
                <a:lnTo>
                  <a:pt x="10580" y="22530"/>
                </a:lnTo>
                <a:lnTo>
                  <a:pt x="10560" y="22530"/>
                </a:lnTo>
                <a:lnTo>
                  <a:pt x="10560" y="22540"/>
                </a:lnTo>
                <a:lnTo>
                  <a:pt x="10550" y="22540"/>
                </a:lnTo>
                <a:lnTo>
                  <a:pt x="10540" y="22540"/>
                </a:lnTo>
                <a:lnTo>
                  <a:pt x="10540" y="22550"/>
                </a:lnTo>
                <a:lnTo>
                  <a:pt x="10530" y="22550"/>
                </a:lnTo>
                <a:lnTo>
                  <a:pt x="10520" y="22550"/>
                </a:lnTo>
                <a:lnTo>
                  <a:pt x="10520" y="22560"/>
                </a:lnTo>
                <a:lnTo>
                  <a:pt x="10510" y="22560"/>
                </a:lnTo>
                <a:lnTo>
                  <a:pt x="10510" y="22570"/>
                </a:lnTo>
                <a:lnTo>
                  <a:pt x="10480" y="22570"/>
                </a:lnTo>
                <a:lnTo>
                  <a:pt x="10440" y="22570"/>
                </a:lnTo>
                <a:lnTo>
                  <a:pt x="10440" y="22560"/>
                </a:lnTo>
                <a:lnTo>
                  <a:pt x="10390" y="22560"/>
                </a:lnTo>
                <a:lnTo>
                  <a:pt x="10380" y="22560"/>
                </a:lnTo>
                <a:lnTo>
                  <a:pt x="10380" y="22550"/>
                </a:lnTo>
                <a:lnTo>
                  <a:pt x="10360" y="22550"/>
                </a:lnTo>
                <a:lnTo>
                  <a:pt x="10330" y="22550"/>
                </a:lnTo>
                <a:lnTo>
                  <a:pt x="10320" y="22550"/>
                </a:lnTo>
                <a:lnTo>
                  <a:pt x="10320" y="22540"/>
                </a:lnTo>
                <a:lnTo>
                  <a:pt x="10310" y="22540"/>
                </a:lnTo>
                <a:lnTo>
                  <a:pt x="10310" y="22550"/>
                </a:lnTo>
                <a:lnTo>
                  <a:pt x="10310" y="22540"/>
                </a:lnTo>
                <a:lnTo>
                  <a:pt x="10300" y="22540"/>
                </a:lnTo>
                <a:lnTo>
                  <a:pt x="10300" y="22550"/>
                </a:lnTo>
                <a:lnTo>
                  <a:pt x="10300" y="22540"/>
                </a:lnTo>
                <a:lnTo>
                  <a:pt x="10290" y="22540"/>
                </a:lnTo>
                <a:lnTo>
                  <a:pt x="10290" y="22550"/>
                </a:lnTo>
                <a:lnTo>
                  <a:pt x="10290" y="22540"/>
                </a:lnTo>
                <a:lnTo>
                  <a:pt x="10240" y="22540"/>
                </a:lnTo>
                <a:lnTo>
                  <a:pt x="10230" y="22540"/>
                </a:lnTo>
                <a:lnTo>
                  <a:pt x="10230" y="22530"/>
                </a:lnTo>
                <a:lnTo>
                  <a:pt x="10180" y="22530"/>
                </a:lnTo>
                <a:lnTo>
                  <a:pt x="10180" y="22540"/>
                </a:lnTo>
                <a:lnTo>
                  <a:pt x="10170" y="22540"/>
                </a:lnTo>
                <a:lnTo>
                  <a:pt x="10170" y="22550"/>
                </a:lnTo>
                <a:lnTo>
                  <a:pt x="10160" y="22550"/>
                </a:lnTo>
                <a:lnTo>
                  <a:pt x="10160" y="22560"/>
                </a:lnTo>
                <a:lnTo>
                  <a:pt x="10130" y="22560"/>
                </a:lnTo>
                <a:lnTo>
                  <a:pt x="10120" y="22560"/>
                </a:lnTo>
                <a:lnTo>
                  <a:pt x="10120" y="22570"/>
                </a:lnTo>
                <a:lnTo>
                  <a:pt x="10090" y="22570"/>
                </a:lnTo>
                <a:lnTo>
                  <a:pt x="10090" y="22560"/>
                </a:lnTo>
                <a:lnTo>
                  <a:pt x="10080" y="22560"/>
                </a:lnTo>
                <a:lnTo>
                  <a:pt x="10060" y="22560"/>
                </a:lnTo>
                <a:lnTo>
                  <a:pt x="10050" y="22560"/>
                </a:lnTo>
                <a:lnTo>
                  <a:pt x="10010" y="22560"/>
                </a:lnTo>
                <a:lnTo>
                  <a:pt x="10000" y="22560"/>
                </a:lnTo>
                <a:lnTo>
                  <a:pt x="10000" y="22570"/>
                </a:lnTo>
                <a:lnTo>
                  <a:pt x="9980" y="22570"/>
                </a:lnTo>
                <a:lnTo>
                  <a:pt x="9970" y="22570"/>
                </a:lnTo>
                <a:lnTo>
                  <a:pt x="9970" y="22580"/>
                </a:lnTo>
                <a:lnTo>
                  <a:pt x="9950" y="22580"/>
                </a:lnTo>
                <a:lnTo>
                  <a:pt x="9940" y="22580"/>
                </a:lnTo>
                <a:lnTo>
                  <a:pt x="9930" y="22580"/>
                </a:lnTo>
                <a:lnTo>
                  <a:pt x="9930" y="22570"/>
                </a:lnTo>
                <a:lnTo>
                  <a:pt x="9930" y="22560"/>
                </a:lnTo>
                <a:lnTo>
                  <a:pt x="9920" y="22560"/>
                </a:lnTo>
                <a:lnTo>
                  <a:pt x="9920" y="22550"/>
                </a:lnTo>
                <a:lnTo>
                  <a:pt x="9920" y="22540"/>
                </a:lnTo>
                <a:lnTo>
                  <a:pt x="9920" y="22530"/>
                </a:lnTo>
                <a:lnTo>
                  <a:pt x="9910" y="22530"/>
                </a:lnTo>
                <a:lnTo>
                  <a:pt x="9920" y="22530"/>
                </a:lnTo>
                <a:lnTo>
                  <a:pt x="9920" y="22520"/>
                </a:lnTo>
                <a:lnTo>
                  <a:pt x="9910" y="22520"/>
                </a:lnTo>
                <a:lnTo>
                  <a:pt x="9910" y="22490"/>
                </a:lnTo>
                <a:lnTo>
                  <a:pt x="9910" y="22480"/>
                </a:lnTo>
                <a:lnTo>
                  <a:pt x="9900" y="22480"/>
                </a:lnTo>
                <a:lnTo>
                  <a:pt x="9900" y="22470"/>
                </a:lnTo>
                <a:lnTo>
                  <a:pt x="9890" y="22470"/>
                </a:lnTo>
                <a:lnTo>
                  <a:pt x="9890" y="22460"/>
                </a:lnTo>
                <a:lnTo>
                  <a:pt x="9880" y="22460"/>
                </a:lnTo>
                <a:lnTo>
                  <a:pt x="9880" y="22450"/>
                </a:lnTo>
                <a:lnTo>
                  <a:pt x="9870" y="22450"/>
                </a:lnTo>
                <a:lnTo>
                  <a:pt x="9860" y="22450"/>
                </a:lnTo>
                <a:lnTo>
                  <a:pt x="9850" y="22450"/>
                </a:lnTo>
                <a:lnTo>
                  <a:pt x="9850" y="22440"/>
                </a:lnTo>
                <a:lnTo>
                  <a:pt x="9840" y="22440"/>
                </a:lnTo>
                <a:lnTo>
                  <a:pt x="9840" y="22430"/>
                </a:lnTo>
                <a:lnTo>
                  <a:pt x="9830" y="22430"/>
                </a:lnTo>
                <a:lnTo>
                  <a:pt x="9830" y="22420"/>
                </a:lnTo>
                <a:lnTo>
                  <a:pt x="9830" y="22410"/>
                </a:lnTo>
                <a:lnTo>
                  <a:pt x="9830" y="22380"/>
                </a:lnTo>
                <a:lnTo>
                  <a:pt x="9830" y="22370"/>
                </a:lnTo>
                <a:lnTo>
                  <a:pt x="9830" y="22350"/>
                </a:lnTo>
                <a:lnTo>
                  <a:pt x="9830" y="22340"/>
                </a:lnTo>
                <a:lnTo>
                  <a:pt x="9830" y="22330"/>
                </a:lnTo>
                <a:lnTo>
                  <a:pt x="9820" y="22330"/>
                </a:lnTo>
                <a:lnTo>
                  <a:pt x="9820" y="22340"/>
                </a:lnTo>
                <a:lnTo>
                  <a:pt x="9810" y="22340"/>
                </a:lnTo>
                <a:lnTo>
                  <a:pt x="9810" y="22350"/>
                </a:lnTo>
                <a:lnTo>
                  <a:pt x="9810" y="22380"/>
                </a:lnTo>
                <a:lnTo>
                  <a:pt x="9810" y="22390"/>
                </a:lnTo>
                <a:lnTo>
                  <a:pt x="9810" y="22400"/>
                </a:lnTo>
                <a:lnTo>
                  <a:pt x="9810" y="22430"/>
                </a:lnTo>
                <a:lnTo>
                  <a:pt x="9820" y="22430"/>
                </a:lnTo>
                <a:lnTo>
                  <a:pt x="9820" y="22440"/>
                </a:lnTo>
                <a:lnTo>
                  <a:pt x="9830" y="22440"/>
                </a:lnTo>
                <a:lnTo>
                  <a:pt x="9830" y="22450"/>
                </a:lnTo>
                <a:lnTo>
                  <a:pt x="9830" y="22460"/>
                </a:lnTo>
                <a:lnTo>
                  <a:pt x="9840" y="22460"/>
                </a:lnTo>
                <a:lnTo>
                  <a:pt x="9850" y="22460"/>
                </a:lnTo>
                <a:lnTo>
                  <a:pt x="9850" y="22470"/>
                </a:lnTo>
                <a:lnTo>
                  <a:pt x="9860" y="22470"/>
                </a:lnTo>
                <a:lnTo>
                  <a:pt x="9870" y="22470"/>
                </a:lnTo>
                <a:lnTo>
                  <a:pt x="9870" y="22480"/>
                </a:lnTo>
                <a:lnTo>
                  <a:pt x="9870" y="22510"/>
                </a:lnTo>
                <a:lnTo>
                  <a:pt x="9860" y="22510"/>
                </a:lnTo>
                <a:lnTo>
                  <a:pt x="9860" y="22530"/>
                </a:lnTo>
                <a:lnTo>
                  <a:pt x="9860" y="22550"/>
                </a:lnTo>
                <a:lnTo>
                  <a:pt x="9850" y="22550"/>
                </a:lnTo>
                <a:lnTo>
                  <a:pt x="9850" y="22560"/>
                </a:lnTo>
                <a:lnTo>
                  <a:pt x="9840" y="22560"/>
                </a:lnTo>
                <a:lnTo>
                  <a:pt x="9840" y="22570"/>
                </a:lnTo>
                <a:lnTo>
                  <a:pt x="9830" y="22570"/>
                </a:lnTo>
                <a:lnTo>
                  <a:pt x="9830" y="22580"/>
                </a:lnTo>
                <a:lnTo>
                  <a:pt x="9820" y="22580"/>
                </a:lnTo>
                <a:lnTo>
                  <a:pt x="9820" y="22590"/>
                </a:lnTo>
                <a:lnTo>
                  <a:pt x="9810" y="22590"/>
                </a:lnTo>
                <a:lnTo>
                  <a:pt x="9800" y="22590"/>
                </a:lnTo>
                <a:lnTo>
                  <a:pt x="9800" y="22600"/>
                </a:lnTo>
                <a:lnTo>
                  <a:pt x="9790" y="22600"/>
                </a:lnTo>
                <a:lnTo>
                  <a:pt x="9790" y="22610"/>
                </a:lnTo>
                <a:lnTo>
                  <a:pt x="9770" y="22610"/>
                </a:lnTo>
                <a:lnTo>
                  <a:pt x="9730" y="22610"/>
                </a:lnTo>
                <a:lnTo>
                  <a:pt x="9710" y="22610"/>
                </a:lnTo>
                <a:lnTo>
                  <a:pt x="9700" y="22610"/>
                </a:lnTo>
                <a:lnTo>
                  <a:pt x="9680" y="22610"/>
                </a:lnTo>
                <a:lnTo>
                  <a:pt x="9660" y="22610"/>
                </a:lnTo>
                <a:lnTo>
                  <a:pt x="9630" y="22610"/>
                </a:lnTo>
                <a:lnTo>
                  <a:pt x="9620" y="22610"/>
                </a:lnTo>
                <a:lnTo>
                  <a:pt x="9620" y="22620"/>
                </a:lnTo>
                <a:lnTo>
                  <a:pt x="9620" y="22610"/>
                </a:lnTo>
                <a:lnTo>
                  <a:pt x="9610" y="22610"/>
                </a:lnTo>
                <a:lnTo>
                  <a:pt x="9590" y="22610"/>
                </a:lnTo>
                <a:lnTo>
                  <a:pt x="9560" y="22610"/>
                </a:lnTo>
                <a:lnTo>
                  <a:pt x="9560" y="22600"/>
                </a:lnTo>
                <a:lnTo>
                  <a:pt x="9510" y="22600"/>
                </a:lnTo>
                <a:lnTo>
                  <a:pt x="9510" y="22610"/>
                </a:lnTo>
                <a:lnTo>
                  <a:pt x="9490" y="22610"/>
                </a:lnTo>
                <a:lnTo>
                  <a:pt x="9480" y="22610"/>
                </a:lnTo>
                <a:lnTo>
                  <a:pt x="9470" y="22610"/>
                </a:lnTo>
                <a:lnTo>
                  <a:pt x="9470" y="22620"/>
                </a:lnTo>
                <a:lnTo>
                  <a:pt x="9460" y="22620"/>
                </a:lnTo>
                <a:lnTo>
                  <a:pt x="9460" y="22630"/>
                </a:lnTo>
                <a:lnTo>
                  <a:pt x="9450" y="22630"/>
                </a:lnTo>
                <a:lnTo>
                  <a:pt x="9440" y="22630"/>
                </a:lnTo>
                <a:lnTo>
                  <a:pt x="9440" y="22640"/>
                </a:lnTo>
                <a:lnTo>
                  <a:pt x="9430" y="22640"/>
                </a:lnTo>
                <a:lnTo>
                  <a:pt x="9420" y="22640"/>
                </a:lnTo>
                <a:lnTo>
                  <a:pt x="9420" y="22650"/>
                </a:lnTo>
                <a:lnTo>
                  <a:pt x="9400" y="22650"/>
                </a:lnTo>
                <a:lnTo>
                  <a:pt x="9400" y="22660"/>
                </a:lnTo>
                <a:lnTo>
                  <a:pt x="9390" y="22660"/>
                </a:lnTo>
                <a:lnTo>
                  <a:pt x="9390" y="22670"/>
                </a:lnTo>
                <a:lnTo>
                  <a:pt x="9380" y="22670"/>
                </a:lnTo>
                <a:lnTo>
                  <a:pt x="9380" y="22680"/>
                </a:lnTo>
                <a:lnTo>
                  <a:pt x="9370" y="22680"/>
                </a:lnTo>
                <a:lnTo>
                  <a:pt x="9370" y="22690"/>
                </a:lnTo>
                <a:lnTo>
                  <a:pt x="9360" y="22690"/>
                </a:lnTo>
                <a:lnTo>
                  <a:pt x="9350" y="22690"/>
                </a:lnTo>
                <a:lnTo>
                  <a:pt x="9350" y="22700"/>
                </a:lnTo>
                <a:lnTo>
                  <a:pt x="9330" y="22700"/>
                </a:lnTo>
                <a:lnTo>
                  <a:pt x="9320" y="22700"/>
                </a:lnTo>
                <a:lnTo>
                  <a:pt x="9320" y="22710"/>
                </a:lnTo>
                <a:lnTo>
                  <a:pt x="9310" y="22710"/>
                </a:lnTo>
                <a:lnTo>
                  <a:pt x="9300" y="22710"/>
                </a:lnTo>
                <a:lnTo>
                  <a:pt x="9290" y="22710"/>
                </a:lnTo>
                <a:lnTo>
                  <a:pt x="9290" y="22720"/>
                </a:lnTo>
                <a:lnTo>
                  <a:pt x="9280" y="22720"/>
                </a:lnTo>
                <a:lnTo>
                  <a:pt x="9280" y="22730"/>
                </a:lnTo>
                <a:lnTo>
                  <a:pt x="9270" y="22730"/>
                </a:lnTo>
                <a:lnTo>
                  <a:pt x="9250" y="22730"/>
                </a:lnTo>
                <a:lnTo>
                  <a:pt x="9250" y="22740"/>
                </a:lnTo>
                <a:lnTo>
                  <a:pt x="9240" y="22740"/>
                </a:lnTo>
                <a:lnTo>
                  <a:pt x="9220" y="22740"/>
                </a:lnTo>
                <a:lnTo>
                  <a:pt x="9210" y="22740"/>
                </a:lnTo>
                <a:lnTo>
                  <a:pt x="9210" y="22750"/>
                </a:lnTo>
                <a:lnTo>
                  <a:pt x="9200" y="22750"/>
                </a:lnTo>
                <a:lnTo>
                  <a:pt x="9190" y="22750"/>
                </a:lnTo>
                <a:lnTo>
                  <a:pt x="9190" y="22760"/>
                </a:lnTo>
                <a:lnTo>
                  <a:pt x="9180" y="22760"/>
                </a:lnTo>
                <a:lnTo>
                  <a:pt x="9170" y="22760"/>
                </a:lnTo>
                <a:lnTo>
                  <a:pt x="9170" y="22770"/>
                </a:lnTo>
                <a:lnTo>
                  <a:pt x="9160" y="22770"/>
                </a:lnTo>
                <a:lnTo>
                  <a:pt x="9140" y="22770"/>
                </a:lnTo>
                <a:lnTo>
                  <a:pt x="9140" y="22780"/>
                </a:lnTo>
                <a:lnTo>
                  <a:pt x="9130" y="22780"/>
                </a:lnTo>
                <a:lnTo>
                  <a:pt x="9100" y="22780"/>
                </a:lnTo>
                <a:lnTo>
                  <a:pt x="9100" y="22790"/>
                </a:lnTo>
                <a:lnTo>
                  <a:pt x="9080" y="22790"/>
                </a:lnTo>
                <a:lnTo>
                  <a:pt x="9020" y="22790"/>
                </a:lnTo>
                <a:lnTo>
                  <a:pt x="9020" y="22800"/>
                </a:lnTo>
                <a:lnTo>
                  <a:pt x="9010" y="22800"/>
                </a:lnTo>
                <a:lnTo>
                  <a:pt x="8990" y="22800"/>
                </a:lnTo>
                <a:lnTo>
                  <a:pt x="8990" y="22810"/>
                </a:lnTo>
                <a:lnTo>
                  <a:pt x="8980" y="22810"/>
                </a:lnTo>
                <a:lnTo>
                  <a:pt x="8970" y="22810"/>
                </a:lnTo>
                <a:lnTo>
                  <a:pt x="8970" y="22800"/>
                </a:lnTo>
                <a:lnTo>
                  <a:pt x="8960" y="22800"/>
                </a:lnTo>
                <a:lnTo>
                  <a:pt x="8960" y="22810"/>
                </a:lnTo>
                <a:lnTo>
                  <a:pt x="8940" y="22810"/>
                </a:lnTo>
                <a:lnTo>
                  <a:pt x="8920" y="22810"/>
                </a:lnTo>
                <a:lnTo>
                  <a:pt x="8910" y="22810"/>
                </a:lnTo>
                <a:lnTo>
                  <a:pt x="8900" y="22810"/>
                </a:lnTo>
                <a:lnTo>
                  <a:pt x="8900" y="22820"/>
                </a:lnTo>
                <a:lnTo>
                  <a:pt x="8890" y="22820"/>
                </a:lnTo>
                <a:lnTo>
                  <a:pt x="8880" y="22820"/>
                </a:lnTo>
                <a:lnTo>
                  <a:pt x="8870" y="22820"/>
                </a:lnTo>
                <a:lnTo>
                  <a:pt x="8870" y="22830"/>
                </a:lnTo>
                <a:lnTo>
                  <a:pt x="8860" y="22830"/>
                </a:lnTo>
                <a:lnTo>
                  <a:pt x="8860" y="22840"/>
                </a:lnTo>
                <a:lnTo>
                  <a:pt x="8850" y="22840"/>
                </a:lnTo>
                <a:lnTo>
                  <a:pt x="8840" y="22840"/>
                </a:lnTo>
                <a:lnTo>
                  <a:pt x="8830" y="22840"/>
                </a:lnTo>
                <a:lnTo>
                  <a:pt x="8830" y="22850"/>
                </a:lnTo>
                <a:lnTo>
                  <a:pt x="8830" y="22840"/>
                </a:lnTo>
                <a:lnTo>
                  <a:pt x="8790" y="22840"/>
                </a:lnTo>
                <a:lnTo>
                  <a:pt x="8790" y="22850"/>
                </a:lnTo>
                <a:lnTo>
                  <a:pt x="8790" y="22840"/>
                </a:lnTo>
                <a:lnTo>
                  <a:pt x="8770" y="22840"/>
                </a:lnTo>
                <a:lnTo>
                  <a:pt x="8770" y="22850"/>
                </a:lnTo>
                <a:lnTo>
                  <a:pt x="8760" y="22850"/>
                </a:lnTo>
                <a:lnTo>
                  <a:pt x="8760" y="22840"/>
                </a:lnTo>
                <a:lnTo>
                  <a:pt x="8750" y="22840"/>
                </a:lnTo>
                <a:lnTo>
                  <a:pt x="8750" y="22850"/>
                </a:lnTo>
                <a:lnTo>
                  <a:pt x="8750" y="22840"/>
                </a:lnTo>
                <a:lnTo>
                  <a:pt x="8740" y="22840"/>
                </a:lnTo>
                <a:lnTo>
                  <a:pt x="8740" y="22850"/>
                </a:lnTo>
                <a:lnTo>
                  <a:pt x="8710" y="22850"/>
                </a:lnTo>
                <a:lnTo>
                  <a:pt x="8710" y="22840"/>
                </a:lnTo>
                <a:lnTo>
                  <a:pt x="8700" y="22840"/>
                </a:lnTo>
                <a:lnTo>
                  <a:pt x="8700" y="22850"/>
                </a:lnTo>
                <a:lnTo>
                  <a:pt x="8690" y="22850"/>
                </a:lnTo>
                <a:lnTo>
                  <a:pt x="8690" y="22860"/>
                </a:lnTo>
                <a:lnTo>
                  <a:pt x="8680" y="22860"/>
                </a:lnTo>
                <a:lnTo>
                  <a:pt x="8670" y="22860"/>
                </a:lnTo>
                <a:lnTo>
                  <a:pt x="8670" y="22870"/>
                </a:lnTo>
                <a:lnTo>
                  <a:pt x="8670" y="22860"/>
                </a:lnTo>
                <a:lnTo>
                  <a:pt x="8650" y="22860"/>
                </a:lnTo>
                <a:lnTo>
                  <a:pt x="8650" y="22870"/>
                </a:lnTo>
                <a:lnTo>
                  <a:pt x="8650" y="22860"/>
                </a:lnTo>
                <a:lnTo>
                  <a:pt x="8640" y="22860"/>
                </a:lnTo>
                <a:lnTo>
                  <a:pt x="8640" y="22870"/>
                </a:lnTo>
                <a:lnTo>
                  <a:pt x="8630" y="22870"/>
                </a:lnTo>
                <a:lnTo>
                  <a:pt x="8630" y="22860"/>
                </a:lnTo>
                <a:lnTo>
                  <a:pt x="8620" y="22860"/>
                </a:lnTo>
                <a:lnTo>
                  <a:pt x="8620" y="22870"/>
                </a:lnTo>
                <a:lnTo>
                  <a:pt x="8610" y="22870"/>
                </a:lnTo>
                <a:lnTo>
                  <a:pt x="8610" y="22880"/>
                </a:lnTo>
                <a:lnTo>
                  <a:pt x="8580" y="22880"/>
                </a:lnTo>
                <a:lnTo>
                  <a:pt x="8570" y="22880"/>
                </a:lnTo>
                <a:lnTo>
                  <a:pt x="8570" y="22890"/>
                </a:lnTo>
                <a:lnTo>
                  <a:pt x="8550" y="22890"/>
                </a:lnTo>
                <a:lnTo>
                  <a:pt x="8540" y="22890"/>
                </a:lnTo>
                <a:lnTo>
                  <a:pt x="8540" y="22900"/>
                </a:lnTo>
                <a:lnTo>
                  <a:pt x="8520" y="22900"/>
                </a:lnTo>
                <a:lnTo>
                  <a:pt x="8520" y="22910"/>
                </a:lnTo>
                <a:lnTo>
                  <a:pt x="8510" y="22910"/>
                </a:lnTo>
                <a:lnTo>
                  <a:pt x="8500" y="22910"/>
                </a:lnTo>
                <a:lnTo>
                  <a:pt x="8500" y="22920"/>
                </a:lnTo>
                <a:lnTo>
                  <a:pt x="8480" y="22920"/>
                </a:lnTo>
                <a:lnTo>
                  <a:pt x="8470" y="22920"/>
                </a:lnTo>
                <a:lnTo>
                  <a:pt x="8470" y="22930"/>
                </a:lnTo>
                <a:lnTo>
                  <a:pt x="8460" y="22930"/>
                </a:lnTo>
                <a:lnTo>
                  <a:pt x="8460" y="22940"/>
                </a:lnTo>
                <a:lnTo>
                  <a:pt x="8450" y="22940"/>
                </a:lnTo>
                <a:lnTo>
                  <a:pt x="8450" y="22950"/>
                </a:lnTo>
                <a:lnTo>
                  <a:pt x="8440" y="22950"/>
                </a:lnTo>
                <a:lnTo>
                  <a:pt x="8440" y="22960"/>
                </a:lnTo>
                <a:lnTo>
                  <a:pt x="8430" y="22960"/>
                </a:lnTo>
                <a:lnTo>
                  <a:pt x="8430" y="22970"/>
                </a:lnTo>
                <a:lnTo>
                  <a:pt x="8420" y="22970"/>
                </a:lnTo>
                <a:lnTo>
                  <a:pt x="8410" y="22970"/>
                </a:lnTo>
                <a:lnTo>
                  <a:pt x="8410" y="22980"/>
                </a:lnTo>
                <a:lnTo>
                  <a:pt x="8400" y="22980"/>
                </a:lnTo>
                <a:lnTo>
                  <a:pt x="8390" y="22980"/>
                </a:lnTo>
                <a:lnTo>
                  <a:pt x="8390" y="22990"/>
                </a:lnTo>
                <a:lnTo>
                  <a:pt x="8380" y="22990"/>
                </a:lnTo>
                <a:lnTo>
                  <a:pt x="8370" y="22990"/>
                </a:lnTo>
                <a:lnTo>
                  <a:pt x="8370" y="23000"/>
                </a:lnTo>
                <a:lnTo>
                  <a:pt x="8360" y="23000"/>
                </a:lnTo>
                <a:lnTo>
                  <a:pt x="8350" y="23000"/>
                </a:lnTo>
                <a:lnTo>
                  <a:pt x="8350" y="23010"/>
                </a:lnTo>
                <a:lnTo>
                  <a:pt x="8300" y="23010"/>
                </a:lnTo>
                <a:lnTo>
                  <a:pt x="8290" y="23010"/>
                </a:lnTo>
                <a:lnTo>
                  <a:pt x="8290" y="23020"/>
                </a:lnTo>
                <a:lnTo>
                  <a:pt x="8260" y="23020"/>
                </a:lnTo>
                <a:lnTo>
                  <a:pt x="8260" y="23010"/>
                </a:lnTo>
                <a:lnTo>
                  <a:pt x="8250" y="23010"/>
                </a:lnTo>
                <a:lnTo>
                  <a:pt x="8250" y="23020"/>
                </a:lnTo>
                <a:lnTo>
                  <a:pt x="8240" y="23020"/>
                </a:lnTo>
                <a:lnTo>
                  <a:pt x="8240" y="23030"/>
                </a:lnTo>
                <a:lnTo>
                  <a:pt x="8240" y="23040"/>
                </a:lnTo>
                <a:lnTo>
                  <a:pt x="8190" y="23040"/>
                </a:lnTo>
                <a:lnTo>
                  <a:pt x="8150" y="23040"/>
                </a:lnTo>
                <a:lnTo>
                  <a:pt x="8120" y="23040"/>
                </a:lnTo>
                <a:lnTo>
                  <a:pt x="8120" y="23030"/>
                </a:lnTo>
                <a:lnTo>
                  <a:pt x="8110" y="23030"/>
                </a:lnTo>
                <a:lnTo>
                  <a:pt x="8110" y="23040"/>
                </a:lnTo>
                <a:lnTo>
                  <a:pt x="8100" y="23040"/>
                </a:lnTo>
                <a:lnTo>
                  <a:pt x="8060" y="23040"/>
                </a:lnTo>
                <a:lnTo>
                  <a:pt x="8060" y="23050"/>
                </a:lnTo>
                <a:lnTo>
                  <a:pt x="8050" y="23050"/>
                </a:lnTo>
                <a:lnTo>
                  <a:pt x="8040" y="23050"/>
                </a:lnTo>
                <a:lnTo>
                  <a:pt x="8040" y="23060"/>
                </a:lnTo>
                <a:lnTo>
                  <a:pt x="8030" y="23060"/>
                </a:lnTo>
                <a:lnTo>
                  <a:pt x="8000" y="23060"/>
                </a:lnTo>
                <a:lnTo>
                  <a:pt x="8000" y="23070"/>
                </a:lnTo>
                <a:lnTo>
                  <a:pt x="7980" y="23070"/>
                </a:lnTo>
                <a:lnTo>
                  <a:pt x="7960" y="23070"/>
                </a:lnTo>
                <a:lnTo>
                  <a:pt x="7940" y="23070"/>
                </a:lnTo>
                <a:lnTo>
                  <a:pt x="7940" y="23080"/>
                </a:lnTo>
                <a:lnTo>
                  <a:pt x="7930" y="23080"/>
                </a:lnTo>
                <a:lnTo>
                  <a:pt x="7910" y="23080"/>
                </a:lnTo>
                <a:lnTo>
                  <a:pt x="7910" y="23090"/>
                </a:lnTo>
                <a:lnTo>
                  <a:pt x="7910" y="23100"/>
                </a:lnTo>
                <a:lnTo>
                  <a:pt x="7900" y="23100"/>
                </a:lnTo>
                <a:lnTo>
                  <a:pt x="7890" y="23100"/>
                </a:lnTo>
                <a:lnTo>
                  <a:pt x="7890" y="23110"/>
                </a:lnTo>
                <a:lnTo>
                  <a:pt x="7870" y="23110"/>
                </a:lnTo>
                <a:lnTo>
                  <a:pt x="7860" y="23110"/>
                </a:lnTo>
                <a:lnTo>
                  <a:pt x="7860" y="23120"/>
                </a:lnTo>
                <a:lnTo>
                  <a:pt x="7840" y="23120"/>
                </a:lnTo>
                <a:lnTo>
                  <a:pt x="7830" y="23120"/>
                </a:lnTo>
                <a:lnTo>
                  <a:pt x="7830" y="23130"/>
                </a:lnTo>
                <a:lnTo>
                  <a:pt x="7820" y="23130"/>
                </a:lnTo>
                <a:lnTo>
                  <a:pt x="7820" y="23140"/>
                </a:lnTo>
                <a:lnTo>
                  <a:pt x="7810" y="23140"/>
                </a:lnTo>
                <a:lnTo>
                  <a:pt x="7800" y="23140"/>
                </a:lnTo>
                <a:lnTo>
                  <a:pt x="7800" y="23150"/>
                </a:lnTo>
                <a:lnTo>
                  <a:pt x="7790" y="23150"/>
                </a:lnTo>
                <a:lnTo>
                  <a:pt x="7790" y="23160"/>
                </a:lnTo>
                <a:lnTo>
                  <a:pt x="7780" y="23160"/>
                </a:lnTo>
                <a:lnTo>
                  <a:pt x="7760" y="23160"/>
                </a:lnTo>
                <a:lnTo>
                  <a:pt x="7760" y="23170"/>
                </a:lnTo>
                <a:lnTo>
                  <a:pt x="7750" y="23170"/>
                </a:lnTo>
                <a:lnTo>
                  <a:pt x="7740" y="23170"/>
                </a:lnTo>
                <a:lnTo>
                  <a:pt x="7740" y="23180"/>
                </a:lnTo>
                <a:lnTo>
                  <a:pt x="7740" y="23190"/>
                </a:lnTo>
                <a:lnTo>
                  <a:pt x="7730" y="23190"/>
                </a:lnTo>
                <a:lnTo>
                  <a:pt x="7730" y="23200"/>
                </a:lnTo>
                <a:lnTo>
                  <a:pt x="7720" y="23200"/>
                </a:lnTo>
                <a:lnTo>
                  <a:pt x="7720" y="23210"/>
                </a:lnTo>
                <a:lnTo>
                  <a:pt x="7720" y="23220"/>
                </a:lnTo>
                <a:lnTo>
                  <a:pt x="7710" y="23220"/>
                </a:lnTo>
                <a:lnTo>
                  <a:pt x="7710" y="23230"/>
                </a:lnTo>
                <a:lnTo>
                  <a:pt x="7700" y="23230"/>
                </a:lnTo>
                <a:lnTo>
                  <a:pt x="7700" y="23240"/>
                </a:lnTo>
                <a:lnTo>
                  <a:pt x="7690" y="23240"/>
                </a:lnTo>
                <a:lnTo>
                  <a:pt x="7690" y="23250"/>
                </a:lnTo>
                <a:lnTo>
                  <a:pt x="7690" y="23260"/>
                </a:lnTo>
                <a:lnTo>
                  <a:pt x="7680" y="23260"/>
                </a:lnTo>
                <a:lnTo>
                  <a:pt x="7680" y="23270"/>
                </a:lnTo>
                <a:lnTo>
                  <a:pt x="7670" y="23270"/>
                </a:lnTo>
                <a:lnTo>
                  <a:pt x="7660" y="23270"/>
                </a:lnTo>
                <a:lnTo>
                  <a:pt x="7650" y="23270"/>
                </a:lnTo>
                <a:lnTo>
                  <a:pt x="7650" y="23290"/>
                </a:lnTo>
                <a:lnTo>
                  <a:pt x="7640" y="23290"/>
                </a:lnTo>
                <a:lnTo>
                  <a:pt x="7640" y="23300"/>
                </a:lnTo>
                <a:lnTo>
                  <a:pt x="7640" y="23310"/>
                </a:lnTo>
                <a:lnTo>
                  <a:pt x="7630" y="23310"/>
                </a:lnTo>
                <a:lnTo>
                  <a:pt x="7620" y="23310"/>
                </a:lnTo>
                <a:lnTo>
                  <a:pt x="7620" y="23320"/>
                </a:lnTo>
                <a:lnTo>
                  <a:pt x="7610" y="23320"/>
                </a:lnTo>
                <a:lnTo>
                  <a:pt x="7600" y="23320"/>
                </a:lnTo>
                <a:lnTo>
                  <a:pt x="7600" y="23330"/>
                </a:lnTo>
                <a:lnTo>
                  <a:pt x="7600" y="23340"/>
                </a:lnTo>
                <a:lnTo>
                  <a:pt x="7590" y="23340"/>
                </a:lnTo>
                <a:lnTo>
                  <a:pt x="7580" y="23340"/>
                </a:lnTo>
                <a:lnTo>
                  <a:pt x="7580" y="23350"/>
                </a:lnTo>
                <a:lnTo>
                  <a:pt x="7570" y="23350"/>
                </a:lnTo>
                <a:lnTo>
                  <a:pt x="7570" y="23360"/>
                </a:lnTo>
                <a:lnTo>
                  <a:pt x="7560" y="23360"/>
                </a:lnTo>
                <a:lnTo>
                  <a:pt x="7560" y="23370"/>
                </a:lnTo>
                <a:lnTo>
                  <a:pt x="7550" y="23370"/>
                </a:lnTo>
                <a:lnTo>
                  <a:pt x="7550" y="23380"/>
                </a:lnTo>
                <a:lnTo>
                  <a:pt x="7540" y="23380"/>
                </a:lnTo>
                <a:lnTo>
                  <a:pt x="7530" y="23380"/>
                </a:lnTo>
                <a:lnTo>
                  <a:pt x="7530" y="23390"/>
                </a:lnTo>
                <a:lnTo>
                  <a:pt x="7530" y="23400"/>
                </a:lnTo>
                <a:lnTo>
                  <a:pt x="7520" y="23400"/>
                </a:lnTo>
                <a:lnTo>
                  <a:pt x="7520" y="23410"/>
                </a:lnTo>
                <a:lnTo>
                  <a:pt x="7520" y="23420"/>
                </a:lnTo>
                <a:lnTo>
                  <a:pt x="7510" y="23420"/>
                </a:lnTo>
                <a:lnTo>
                  <a:pt x="7510" y="23430"/>
                </a:lnTo>
                <a:lnTo>
                  <a:pt x="7510" y="23440"/>
                </a:lnTo>
                <a:lnTo>
                  <a:pt x="7510" y="23450"/>
                </a:lnTo>
                <a:lnTo>
                  <a:pt x="7500" y="23450"/>
                </a:lnTo>
                <a:lnTo>
                  <a:pt x="7500" y="23460"/>
                </a:lnTo>
                <a:lnTo>
                  <a:pt x="7500" y="23470"/>
                </a:lnTo>
                <a:lnTo>
                  <a:pt x="7490" y="23470"/>
                </a:lnTo>
                <a:lnTo>
                  <a:pt x="7490" y="23480"/>
                </a:lnTo>
                <a:lnTo>
                  <a:pt x="7490" y="23500"/>
                </a:lnTo>
                <a:lnTo>
                  <a:pt x="7480" y="23500"/>
                </a:lnTo>
                <a:lnTo>
                  <a:pt x="7480" y="23520"/>
                </a:lnTo>
                <a:lnTo>
                  <a:pt x="7480" y="23530"/>
                </a:lnTo>
                <a:lnTo>
                  <a:pt x="7480" y="23540"/>
                </a:lnTo>
                <a:lnTo>
                  <a:pt x="7470" y="23540"/>
                </a:lnTo>
                <a:lnTo>
                  <a:pt x="7470" y="23550"/>
                </a:lnTo>
                <a:lnTo>
                  <a:pt x="7460" y="23550"/>
                </a:lnTo>
                <a:lnTo>
                  <a:pt x="7460" y="23560"/>
                </a:lnTo>
                <a:lnTo>
                  <a:pt x="7460" y="23570"/>
                </a:lnTo>
                <a:lnTo>
                  <a:pt x="7450" y="23570"/>
                </a:lnTo>
                <a:lnTo>
                  <a:pt x="7450" y="23580"/>
                </a:lnTo>
                <a:lnTo>
                  <a:pt x="7450" y="23590"/>
                </a:lnTo>
                <a:lnTo>
                  <a:pt x="7440" y="23590"/>
                </a:lnTo>
                <a:lnTo>
                  <a:pt x="7440" y="23600"/>
                </a:lnTo>
                <a:lnTo>
                  <a:pt x="7430" y="23600"/>
                </a:lnTo>
                <a:lnTo>
                  <a:pt x="7430" y="23620"/>
                </a:lnTo>
                <a:lnTo>
                  <a:pt x="7420" y="23620"/>
                </a:lnTo>
                <a:lnTo>
                  <a:pt x="7420" y="23630"/>
                </a:lnTo>
                <a:lnTo>
                  <a:pt x="7410" y="23630"/>
                </a:lnTo>
                <a:lnTo>
                  <a:pt x="7410" y="23640"/>
                </a:lnTo>
                <a:lnTo>
                  <a:pt x="7400" y="23640"/>
                </a:lnTo>
                <a:lnTo>
                  <a:pt x="7400" y="23650"/>
                </a:lnTo>
                <a:lnTo>
                  <a:pt x="7390" y="23650"/>
                </a:lnTo>
                <a:lnTo>
                  <a:pt x="7390" y="23660"/>
                </a:lnTo>
                <a:lnTo>
                  <a:pt x="7380" y="23660"/>
                </a:lnTo>
                <a:lnTo>
                  <a:pt x="7380" y="23670"/>
                </a:lnTo>
                <a:lnTo>
                  <a:pt x="7370" y="23670"/>
                </a:lnTo>
                <a:lnTo>
                  <a:pt x="7370" y="23680"/>
                </a:lnTo>
                <a:lnTo>
                  <a:pt x="7360" y="23680"/>
                </a:lnTo>
                <a:lnTo>
                  <a:pt x="7360" y="23690"/>
                </a:lnTo>
                <a:lnTo>
                  <a:pt x="7360" y="23700"/>
                </a:lnTo>
                <a:lnTo>
                  <a:pt x="7350" y="23700"/>
                </a:lnTo>
                <a:lnTo>
                  <a:pt x="7350" y="23710"/>
                </a:lnTo>
                <a:lnTo>
                  <a:pt x="7340" y="23710"/>
                </a:lnTo>
                <a:lnTo>
                  <a:pt x="7340" y="23720"/>
                </a:lnTo>
                <a:lnTo>
                  <a:pt x="7340" y="23730"/>
                </a:lnTo>
                <a:lnTo>
                  <a:pt x="7330" y="23730"/>
                </a:lnTo>
                <a:lnTo>
                  <a:pt x="7330" y="23770"/>
                </a:lnTo>
                <a:lnTo>
                  <a:pt x="7320" y="23770"/>
                </a:lnTo>
                <a:lnTo>
                  <a:pt x="7320" y="23780"/>
                </a:lnTo>
                <a:lnTo>
                  <a:pt x="7310" y="23780"/>
                </a:lnTo>
                <a:lnTo>
                  <a:pt x="7310" y="23790"/>
                </a:lnTo>
                <a:lnTo>
                  <a:pt x="7300" y="23790"/>
                </a:lnTo>
                <a:lnTo>
                  <a:pt x="7300" y="23800"/>
                </a:lnTo>
                <a:lnTo>
                  <a:pt x="7290" y="23800"/>
                </a:lnTo>
                <a:lnTo>
                  <a:pt x="7290" y="23810"/>
                </a:lnTo>
                <a:lnTo>
                  <a:pt x="7280" y="23810"/>
                </a:lnTo>
                <a:lnTo>
                  <a:pt x="7280" y="23820"/>
                </a:lnTo>
                <a:lnTo>
                  <a:pt x="7280" y="23840"/>
                </a:lnTo>
                <a:lnTo>
                  <a:pt x="7270" y="23840"/>
                </a:lnTo>
                <a:lnTo>
                  <a:pt x="7270" y="23860"/>
                </a:lnTo>
                <a:lnTo>
                  <a:pt x="7280" y="23860"/>
                </a:lnTo>
                <a:lnTo>
                  <a:pt x="7280" y="23870"/>
                </a:lnTo>
                <a:lnTo>
                  <a:pt x="7270" y="23870"/>
                </a:lnTo>
                <a:lnTo>
                  <a:pt x="7280" y="23870"/>
                </a:lnTo>
                <a:lnTo>
                  <a:pt x="7280" y="23880"/>
                </a:lnTo>
                <a:lnTo>
                  <a:pt x="7270" y="23880"/>
                </a:lnTo>
                <a:lnTo>
                  <a:pt x="7260" y="23880"/>
                </a:lnTo>
                <a:lnTo>
                  <a:pt x="7260" y="23900"/>
                </a:lnTo>
                <a:lnTo>
                  <a:pt x="7270" y="23900"/>
                </a:lnTo>
                <a:lnTo>
                  <a:pt x="7270" y="23910"/>
                </a:lnTo>
                <a:lnTo>
                  <a:pt x="7280" y="23910"/>
                </a:lnTo>
                <a:lnTo>
                  <a:pt x="7280" y="23920"/>
                </a:lnTo>
                <a:lnTo>
                  <a:pt x="7270" y="23920"/>
                </a:lnTo>
                <a:lnTo>
                  <a:pt x="7270" y="23930"/>
                </a:lnTo>
                <a:lnTo>
                  <a:pt x="7260" y="23930"/>
                </a:lnTo>
                <a:lnTo>
                  <a:pt x="7260" y="23940"/>
                </a:lnTo>
                <a:lnTo>
                  <a:pt x="7260" y="23950"/>
                </a:lnTo>
                <a:lnTo>
                  <a:pt x="7260" y="23960"/>
                </a:lnTo>
                <a:lnTo>
                  <a:pt x="7260" y="23970"/>
                </a:lnTo>
                <a:lnTo>
                  <a:pt x="7260" y="23980"/>
                </a:lnTo>
                <a:lnTo>
                  <a:pt x="7250" y="23980"/>
                </a:lnTo>
                <a:lnTo>
                  <a:pt x="7250" y="23990"/>
                </a:lnTo>
                <a:lnTo>
                  <a:pt x="7260" y="23990"/>
                </a:lnTo>
                <a:lnTo>
                  <a:pt x="7270" y="23990"/>
                </a:lnTo>
                <a:lnTo>
                  <a:pt x="7270" y="24000"/>
                </a:lnTo>
                <a:lnTo>
                  <a:pt x="7280" y="24000"/>
                </a:lnTo>
                <a:lnTo>
                  <a:pt x="7280" y="24020"/>
                </a:lnTo>
                <a:lnTo>
                  <a:pt x="7270" y="24020"/>
                </a:lnTo>
                <a:lnTo>
                  <a:pt x="7270" y="24030"/>
                </a:lnTo>
                <a:lnTo>
                  <a:pt x="7270" y="24070"/>
                </a:lnTo>
                <a:lnTo>
                  <a:pt x="7280" y="24070"/>
                </a:lnTo>
                <a:lnTo>
                  <a:pt x="7280" y="24080"/>
                </a:lnTo>
                <a:lnTo>
                  <a:pt x="7280" y="24090"/>
                </a:lnTo>
                <a:lnTo>
                  <a:pt x="7260" y="24090"/>
                </a:lnTo>
                <a:lnTo>
                  <a:pt x="7260" y="24100"/>
                </a:lnTo>
                <a:lnTo>
                  <a:pt x="7250" y="24100"/>
                </a:lnTo>
                <a:lnTo>
                  <a:pt x="7250" y="24120"/>
                </a:lnTo>
                <a:lnTo>
                  <a:pt x="7260" y="24120"/>
                </a:lnTo>
                <a:lnTo>
                  <a:pt x="7250" y="24120"/>
                </a:lnTo>
                <a:lnTo>
                  <a:pt x="7250" y="24160"/>
                </a:lnTo>
                <a:lnTo>
                  <a:pt x="7250" y="24170"/>
                </a:lnTo>
                <a:lnTo>
                  <a:pt x="7250" y="24180"/>
                </a:lnTo>
                <a:lnTo>
                  <a:pt x="7240" y="24180"/>
                </a:lnTo>
                <a:lnTo>
                  <a:pt x="7240" y="24190"/>
                </a:lnTo>
                <a:lnTo>
                  <a:pt x="7230" y="24190"/>
                </a:lnTo>
                <a:lnTo>
                  <a:pt x="7230" y="24200"/>
                </a:lnTo>
                <a:lnTo>
                  <a:pt x="7230" y="24210"/>
                </a:lnTo>
                <a:lnTo>
                  <a:pt x="7230" y="24230"/>
                </a:lnTo>
                <a:lnTo>
                  <a:pt x="7220" y="24230"/>
                </a:lnTo>
                <a:lnTo>
                  <a:pt x="7220" y="24240"/>
                </a:lnTo>
                <a:lnTo>
                  <a:pt x="7210" y="24240"/>
                </a:lnTo>
                <a:lnTo>
                  <a:pt x="7210" y="24250"/>
                </a:lnTo>
                <a:lnTo>
                  <a:pt x="7210" y="24260"/>
                </a:lnTo>
                <a:lnTo>
                  <a:pt x="7200" y="24260"/>
                </a:lnTo>
                <a:lnTo>
                  <a:pt x="7200" y="24290"/>
                </a:lnTo>
                <a:lnTo>
                  <a:pt x="7210" y="24290"/>
                </a:lnTo>
                <a:lnTo>
                  <a:pt x="7210" y="24310"/>
                </a:lnTo>
                <a:lnTo>
                  <a:pt x="7200" y="24310"/>
                </a:lnTo>
                <a:lnTo>
                  <a:pt x="7200" y="24340"/>
                </a:lnTo>
                <a:lnTo>
                  <a:pt x="7210" y="24340"/>
                </a:lnTo>
                <a:lnTo>
                  <a:pt x="7210" y="24370"/>
                </a:lnTo>
                <a:lnTo>
                  <a:pt x="7210" y="24380"/>
                </a:lnTo>
                <a:lnTo>
                  <a:pt x="7220" y="24380"/>
                </a:lnTo>
                <a:lnTo>
                  <a:pt x="7220" y="24410"/>
                </a:lnTo>
                <a:lnTo>
                  <a:pt x="7220" y="24430"/>
                </a:lnTo>
                <a:lnTo>
                  <a:pt x="7220" y="24440"/>
                </a:lnTo>
                <a:lnTo>
                  <a:pt x="7220" y="24450"/>
                </a:lnTo>
                <a:lnTo>
                  <a:pt x="7230" y="24450"/>
                </a:lnTo>
                <a:lnTo>
                  <a:pt x="7230" y="24460"/>
                </a:lnTo>
                <a:lnTo>
                  <a:pt x="7230" y="24470"/>
                </a:lnTo>
                <a:lnTo>
                  <a:pt x="7230" y="24480"/>
                </a:lnTo>
                <a:lnTo>
                  <a:pt x="7240" y="24480"/>
                </a:lnTo>
                <a:lnTo>
                  <a:pt x="7240" y="24490"/>
                </a:lnTo>
                <a:lnTo>
                  <a:pt x="7240" y="24500"/>
                </a:lnTo>
                <a:lnTo>
                  <a:pt x="7250" y="24500"/>
                </a:lnTo>
                <a:lnTo>
                  <a:pt x="7260" y="24500"/>
                </a:lnTo>
                <a:lnTo>
                  <a:pt x="7260" y="24510"/>
                </a:lnTo>
                <a:lnTo>
                  <a:pt x="7260" y="24520"/>
                </a:lnTo>
                <a:lnTo>
                  <a:pt x="7270" y="24520"/>
                </a:lnTo>
                <a:lnTo>
                  <a:pt x="7270" y="24530"/>
                </a:lnTo>
                <a:lnTo>
                  <a:pt x="7280" y="24530"/>
                </a:lnTo>
                <a:lnTo>
                  <a:pt x="7280" y="24540"/>
                </a:lnTo>
                <a:lnTo>
                  <a:pt x="7270" y="24540"/>
                </a:lnTo>
                <a:lnTo>
                  <a:pt x="7270" y="24550"/>
                </a:lnTo>
                <a:lnTo>
                  <a:pt x="7260" y="24550"/>
                </a:lnTo>
                <a:lnTo>
                  <a:pt x="7260" y="24570"/>
                </a:lnTo>
                <a:lnTo>
                  <a:pt x="7260" y="24580"/>
                </a:lnTo>
                <a:lnTo>
                  <a:pt x="7260" y="24590"/>
                </a:lnTo>
                <a:lnTo>
                  <a:pt x="7250" y="24590"/>
                </a:lnTo>
                <a:lnTo>
                  <a:pt x="7250" y="24600"/>
                </a:lnTo>
                <a:lnTo>
                  <a:pt x="7250" y="24610"/>
                </a:lnTo>
                <a:lnTo>
                  <a:pt x="7240" y="24610"/>
                </a:lnTo>
                <a:lnTo>
                  <a:pt x="7240" y="24620"/>
                </a:lnTo>
                <a:lnTo>
                  <a:pt x="7240" y="24640"/>
                </a:lnTo>
                <a:lnTo>
                  <a:pt x="7230" y="24640"/>
                </a:lnTo>
                <a:lnTo>
                  <a:pt x="7230" y="24650"/>
                </a:lnTo>
                <a:lnTo>
                  <a:pt x="7240" y="24650"/>
                </a:lnTo>
                <a:lnTo>
                  <a:pt x="7230" y="24650"/>
                </a:lnTo>
                <a:lnTo>
                  <a:pt x="7230" y="24660"/>
                </a:lnTo>
                <a:lnTo>
                  <a:pt x="7240" y="24660"/>
                </a:lnTo>
                <a:lnTo>
                  <a:pt x="7240" y="24690"/>
                </a:lnTo>
                <a:lnTo>
                  <a:pt x="7240" y="24700"/>
                </a:lnTo>
                <a:lnTo>
                  <a:pt x="7240" y="24710"/>
                </a:lnTo>
                <a:lnTo>
                  <a:pt x="7240" y="24730"/>
                </a:lnTo>
                <a:lnTo>
                  <a:pt x="7250" y="24730"/>
                </a:lnTo>
                <a:lnTo>
                  <a:pt x="7240" y="24730"/>
                </a:lnTo>
                <a:lnTo>
                  <a:pt x="7250" y="24730"/>
                </a:lnTo>
                <a:lnTo>
                  <a:pt x="7250" y="24740"/>
                </a:lnTo>
                <a:lnTo>
                  <a:pt x="7250" y="24750"/>
                </a:lnTo>
                <a:lnTo>
                  <a:pt x="7260" y="24750"/>
                </a:lnTo>
                <a:lnTo>
                  <a:pt x="7260" y="24760"/>
                </a:lnTo>
                <a:lnTo>
                  <a:pt x="7250" y="24760"/>
                </a:lnTo>
                <a:lnTo>
                  <a:pt x="7250" y="24790"/>
                </a:lnTo>
                <a:lnTo>
                  <a:pt x="7260" y="24790"/>
                </a:lnTo>
                <a:lnTo>
                  <a:pt x="7260" y="24800"/>
                </a:lnTo>
                <a:lnTo>
                  <a:pt x="7260" y="24820"/>
                </a:lnTo>
                <a:lnTo>
                  <a:pt x="7250" y="24820"/>
                </a:lnTo>
                <a:lnTo>
                  <a:pt x="7250" y="24830"/>
                </a:lnTo>
                <a:lnTo>
                  <a:pt x="7250" y="24820"/>
                </a:lnTo>
                <a:lnTo>
                  <a:pt x="7250" y="24830"/>
                </a:lnTo>
                <a:lnTo>
                  <a:pt x="7240" y="24830"/>
                </a:lnTo>
                <a:lnTo>
                  <a:pt x="7240" y="24840"/>
                </a:lnTo>
                <a:lnTo>
                  <a:pt x="7230" y="24840"/>
                </a:lnTo>
                <a:lnTo>
                  <a:pt x="7230" y="24850"/>
                </a:lnTo>
                <a:lnTo>
                  <a:pt x="7230" y="24860"/>
                </a:lnTo>
                <a:lnTo>
                  <a:pt x="7220" y="24860"/>
                </a:lnTo>
                <a:lnTo>
                  <a:pt x="7220" y="24870"/>
                </a:lnTo>
                <a:lnTo>
                  <a:pt x="7230" y="24870"/>
                </a:lnTo>
                <a:lnTo>
                  <a:pt x="7230" y="24880"/>
                </a:lnTo>
                <a:lnTo>
                  <a:pt x="7230" y="24890"/>
                </a:lnTo>
                <a:lnTo>
                  <a:pt x="7240" y="24890"/>
                </a:lnTo>
                <a:lnTo>
                  <a:pt x="7240" y="24910"/>
                </a:lnTo>
                <a:lnTo>
                  <a:pt x="7240" y="24920"/>
                </a:lnTo>
                <a:lnTo>
                  <a:pt x="7240" y="24930"/>
                </a:lnTo>
                <a:lnTo>
                  <a:pt x="7250" y="24930"/>
                </a:lnTo>
                <a:lnTo>
                  <a:pt x="7250" y="24950"/>
                </a:lnTo>
                <a:lnTo>
                  <a:pt x="7250" y="24970"/>
                </a:lnTo>
                <a:lnTo>
                  <a:pt x="7250" y="24980"/>
                </a:lnTo>
                <a:lnTo>
                  <a:pt x="7240" y="24980"/>
                </a:lnTo>
                <a:lnTo>
                  <a:pt x="7240" y="25010"/>
                </a:lnTo>
                <a:lnTo>
                  <a:pt x="7240" y="25050"/>
                </a:lnTo>
                <a:lnTo>
                  <a:pt x="7240" y="25080"/>
                </a:lnTo>
                <a:lnTo>
                  <a:pt x="7240" y="25100"/>
                </a:lnTo>
                <a:lnTo>
                  <a:pt x="7230" y="25100"/>
                </a:lnTo>
                <a:lnTo>
                  <a:pt x="7230" y="25110"/>
                </a:lnTo>
                <a:lnTo>
                  <a:pt x="7240" y="25110"/>
                </a:lnTo>
                <a:lnTo>
                  <a:pt x="7240" y="25120"/>
                </a:lnTo>
                <a:lnTo>
                  <a:pt x="7240" y="25130"/>
                </a:lnTo>
                <a:lnTo>
                  <a:pt x="7240" y="25160"/>
                </a:lnTo>
                <a:lnTo>
                  <a:pt x="7240" y="25170"/>
                </a:lnTo>
                <a:lnTo>
                  <a:pt x="7240" y="25190"/>
                </a:lnTo>
                <a:lnTo>
                  <a:pt x="7250" y="25190"/>
                </a:lnTo>
                <a:lnTo>
                  <a:pt x="7250" y="25210"/>
                </a:lnTo>
                <a:lnTo>
                  <a:pt x="7240" y="25210"/>
                </a:lnTo>
                <a:lnTo>
                  <a:pt x="7240" y="25220"/>
                </a:lnTo>
                <a:lnTo>
                  <a:pt x="7240" y="25230"/>
                </a:lnTo>
                <a:lnTo>
                  <a:pt x="7240" y="25250"/>
                </a:lnTo>
                <a:lnTo>
                  <a:pt x="7230" y="25250"/>
                </a:lnTo>
                <a:lnTo>
                  <a:pt x="7230" y="25260"/>
                </a:lnTo>
                <a:lnTo>
                  <a:pt x="7230" y="25270"/>
                </a:lnTo>
                <a:lnTo>
                  <a:pt x="7230" y="25280"/>
                </a:lnTo>
                <a:lnTo>
                  <a:pt x="7230" y="25290"/>
                </a:lnTo>
                <a:lnTo>
                  <a:pt x="7220" y="25290"/>
                </a:lnTo>
                <a:lnTo>
                  <a:pt x="7220" y="25300"/>
                </a:lnTo>
                <a:lnTo>
                  <a:pt x="7220" y="25340"/>
                </a:lnTo>
                <a:lnTo>
                  <a:pt x="7220" y="25360"/>
                </a:lnTo>
                <a:lnTo>
                  <a:pt x="7230" y="25360"/>
                </a:lnTo>
                <a:lnTo>
                  <a:pt x="7230" y="25370"/>
                </a:lnTo>
                <a:lnTo>
                  <a:pt x="7230" y="25390"/>
                </a:lnTo>
                <a:lnTo>
                  <a:pt x="7230" y="25400"/>
                </a:lnTo>
                <a:lnTo>
                  <a:pt x="7240" y="25400"/>
                </a:lnTo>
                <a:lnTo>
                  <a:pt x="7240" y="25410"/>
                </a:lnTo>
                <a:lnTo>
                  <a:pt x="7240" y="25420"/>
                </a:lnTo>
                <a:lnTo>
                  <a:pt x="7250" y="25420"/>
                </a:lnTo>
                <a:lnTo>
                  <a:pt x="7250" y="25430"/>
                </a:lnTo>
                <a:lnTo>
                  <a:pt x="7260" y="25430"/>
                </a:lnTo>
                <a:lnTo>
                  <a:pt x="7260" y="25450"/>
                </a:lnTo>
                <a:lnTo>
                  <a:pt x="7260" y="25480"/>
                </a:lnTo>
                <a:lnTo>
                  <a:pt x="7260" y="25500"/>
                </a:lnTo>
                <a:lnTo>
                  <a:pt x="7270" y="25500"/>
                </a:lnTo>
                <a:lnTo>
                  <a:pt x="7270" y="25520"/>
                </a:lnTo>
                <a:lnTo>
                  <a:pt x="7260" y="25520"/>
                </a:lnTo>
                <a:lnTo>
                  <a:pt x="7260" y="25530"/>
                </a:lnTo>
                <a:lnTo>
                  <a:pt x="7250" y="25530"/>
                </a:lnTo>
                <a:lnTo>
                  <a:pt x="7250" y="25550"/>
                </a:lnTo>
                <a:lnTo>
                  <a:pt x="7260" y="25550"/>
                </a:lnTo>
                <a:lnTo>
                  <a:pt x="7260" y="25560"/>
                </a:lnTo>
                <a:lnTo>
                  <a:pt x="7260" y="25600"/>
                </a:lnTo>
                <a:lnTo>
                  <a:pt x="7270" y="25600"/>
                </a:lnTo>
                <a:lnTo>
                  <a:pt x="7270" y="25620"/>
                </a:lnTo>
                <a:lnTo>
                  <a:pt x="7280" y="25620"/>
                </a:lnTo>
                <a:lnTo>
                  <a:pt x="7280" y="25630"/>
                </a:lnTo>
                <a:lnTo>
                  <a:pt x="7290" y="25630"/>
                </a:lnTo>
                <a:lnTo>
                  <a:pt x="7290" y="25640"/>
                </a:lnTo>
                <a:lnTo>
                  <a:pt x="7290" y="25650"/>
                </a:lnTo>
                <a:lnTo>
                  <a:pt x="7300" y="25650"/>
                </a:lnTo>
                <a:lnTo>
                  <a:pt x="7300" y="25660"/>
                </a:lnTo>
                <a:lnTo>
                  <a:pt x="7300" y="25670"/>
                </a:lnTo>
                <a:lnTo>
                  <a:pt x="7300" y="25680"/>
                </a:lnTo>
                <a:lnTo>
                  <a:pt x="7290" y="25680"/>
                </a:lnTo>
                <a:lnTo>
                  <a:pt x="7290" y="25710"/>
                </a:lnTo>
                <a:lnTo>
                  <a:pt x="7290" y="25750"/>
                </a:lnTo>
                <a:lnTo>
                  <a:pt x="7290" y="25770"/>
                </a:lnTo>
                <a:lnTo>
                  <a:pt x="7280" y="25770"/>
                </a:lnTo>
                <a:lnTo>
                  <a:pt x="7280" y="25780"/>
                </a:lnTo>
                <a:lnTo>
                  <a:pt x="7270" y="25780"/>
                </a:lnTo>
                <a:lnTo>
                  <a:pt x="7270" y="25800"/>
                </a:lnTo>
                <a:lnTo>
                  <a:pt x="7270" y="25810"/>
                </a:lnTo>
                <a:lnTo>
                  <a:pt x="7270" y="25820"/>
                </a:lnTo>
                <a:lnTo>
                  <a:pt x="7270" y="25830"/>
                </a:lnTo>
                <a:lnTo>
                  <a:pt x="7280" y="25830"/>
                </a:lnTo>
                <a:lnTo>
                  <a:pt x="7280" y="25850"/>
                </a:lnTo>
                <a:lnTo>
                  <a:pt x="7270" y="25850"/>
                </a:lnTo>
                <a:lnTo>
                  <a:pt x="7280" y="25850"/>
                </a:lnTo>
                <a:lnTo>
                  <a:pt x="7280" y="25870"/>
                </a:lnTo>
                <a:lnTo>
                  <a:pt x="7290" y="25870"/>
                </a:lnTo>
                <a:lnTo>
                  <a:pt x="7290" y="25880"/>
                </a:lnTo>
                <a:lnTo>
                  <a:pt x="7290" y="25890"/>
                </a:lnTo>
                <a:lnTo>
                  <a:pt x="7290" y="25900"/>
                </a:lnTo>
                <a:lnTo>
                  <a:pt x="7300" y="25900"/>
                </a:lnTo>
                <a:lnTo>
                  <a:pt x="7300" y="25910"/>
                </a:lnTo>
                <a:lnTo>
                  <a:pt x="7310" y="25910"/>
                </a:lnTo>
                <a:lnTo>
                  <a:pt x="7310" y="25920"/>
                </a:lnTo>
                <a:lnTo>
                  <a:pt x="7310" y="25940"/>
                </a:lnTo>
                <a:lnTo>
                  <a:pt x="7320" y="25940"/>
                </a:lnTo>
                <a:lnTo>
                  <a:pt x="7320" y="25950"/>
                </a:lnTo>
                <a:lnTo>
                  <a:pt x="7320" y="25960"/>
                </a:lnTo>
                <a:lnTo>
                  <a:pt x="7330" y="25960"/>
                </a:lnTo>
                <a:lnTo>
                  <a:pt x="7330" y="25970"/>
                </a:lnTo>
                <a:lnTo>
                  <a:pt x="7330" y="25980"/>
                </a:lnTo>
                <a:lnTo>
                  <a:pt x="7340" y="25980"/>
                </a:lnTo>
                <a:lnTo>
                  <a:pt x="7340" y="25990"/>
                </a:lnTo>
                <a:lnTo>
                  <a:pt x="7350" y="25990"/>
                </a:lnTo>
                <a:lnTo>
                  <a:pt x="7350" y="26010"/>
                </a:lnTo>
                <a:lnTo>
                  <a:pt x="7360" y="26010"/>
                </a:lnTo>
                <a:lnTo>
                  <a:pt x="7360" y="26020"/>
                </a:lnTo>
                <a:lnTo>
                  <a:pt x="7370" y="26020"/>
                </a:lnTo>
                <a:lnTo>
                  <a:pt x="7370" y="26030"/>
                </a:lnTo>
                <a:lnTo>
                  <a:pt x="7380" y="26030"/>
                </a:lnTo>
                <a:lnTo>
                  <a:pt x="7380" y="26040"/>
                </a:lnTo>
                <a:lnTo>
                  <a:pt x="7380" y="26050"/>
                </a:lnTo>
                <a:lnTo>
                  <a:pt x="7390" y="26050"/>
                </a:lnTo>
                <a:lnTo>
                  <a:pt x="7390" y="26060"/>
                </a:lnTo>
                <a:lnTo>
                  <a:pt x="7380" y="26060"/>
                </a:lnTo>
                <a:lnTo>
                  <a:pt x="7380" y="26070"/>
                </a:lnTo>
                <a:lnTo>
                  <a:pt x="7390" y="26070"/>
                </a:lnTo>
                <a:lnTo>
                  <a:pt x="7390" y="26080"/>
                </a:lnTo>
                <a:lnTo>
                  <a:pt x="7400" y="26080"/>
                </a:lnTo>
                <a:lnTo>
                  <a:pt x="7400" y="26090"/>
                </a:lnTo>
                <a:lnTo>
                  <a:pt x="7400" y="26100"/>
                </a:lnTo>
                <a:lnTo>
                  <a:pt x="7410" y="26100"/>
                </a:lnTo>
                <a:lnTo>
                  <a:pt x="7410" y="26110"/>
                </a:lnTo>
                <a:lnTo>
                  <a:pt x="7410" y="26120"/>
                </a:lnTo>
                <a:lnTo>
                  <a:pt x="7420" y="26120"/>
                </a:lnTo>
                <a:lnTo>
                  <a:pt x="7420" y="26130"/>
                </a:lnTo>
                <a:lnTo>
                  <a:pt x="7430" y="26130"/>
                </a:lnTo>
                <a:lnTo>
                  <a:pt x="7430" y="26140"/>
                </a:lnTo>
                <a:lnTo>
                  <a:pt x="7440" y="26140"/>
                </a:lnTo>
                <a:lnTo>
                  <a:pt x="7450" y="26140"/>
                </a:lnTo>
                <a:lnTo>
                  <a:pt x="7450" y="26150"/>
                </a:lnTo>
                <a:lnTo>
                  <a:pt x="7460" y="26150"/>
                </a:lnTo>
                <a:lnTo>
                  <a:pt x="7460" y="26160"/>
                </a:lnTo>
                <a:lnTo>
                  <a:pt x="7470" y="26160"/>
                </a:lnTo>
                <a:lnTo>
                  <a:pt x="7470" y="26170"/>
                </a:lnTo>
                <a:lnTo>
                  <a:pt x="7470" y="26180"/>
                </a:lnTo>
                <a:lnTo>
                  <a:pt x="7480" y="26180"/>
                </a:lnTo>
                <a:lnTo>
                  <a:pt x="7480" y="26190"/>
                </a:lnTo>
                <a:lnTo>
                  <a:pt x="7480" y="26200"/>
                </a:lnTo>
                <a:lnTo>
                  <a:pt x="7490" y="26200"/>
                </a:lnTo>
                <a:lnTo>
                  <a:pt x="7490" y="26210"/>
                </a:lnTo>
                <a:lnTo>
                  <a:pt x="7490" y="26220"/>
                </a:lnTo>
                <a:lnTo>
                  <a:pt x="7500" y="26220"/>
                </a:lnTo>
                <a:lnTo>
                  <a:pt x="7500" y="26240"/>
                </a:lnTo>
                <a:lnTo>
                  <a:pt x="7510" y="26240"/>
                </a:lnTo>
                <a:lnTo>
                  <a:pt x="7510" y="26250"/>
                </a:lnTo>
                <a:lnTo>
                  <a:pt x="7510" y="26260"/>
                </a:lnTo>
                <a:lnTo>
                  <a:pt x="7510" y="26270"/>
                </a:lnTo>
                <a:lnTo>
                  <a:pt x="7520" y="26270"/>
                </a:lnTo>
                <a:lnTo>
                  <a:pt x="7520" y="26280"/>
                </a:lnTo>
                <a:lnTo>
                  <a:pt x="7520" y="26270"/>
                </a:lnTo>
                <a:lnTo>
                  <a:pt x="7520" y="26280"/>
                </a:lnTo>
                <a:lnTo>
                  <a:pt x="7530" y="26280"/>
                </a:lnTo>
                <a:lnTo>
                  <a:pt x="7530" y="26310"/>
                </a:lnTo>
                <a:lnTo>
                  <a:pt x="7530" y="26330"/>
                </a:lnTo>
                <a:lnTo>
                  <a:pt x="7520" y="26330"/>
                </a:lnTo>
                <a:lnTo>
                  <a:pt x="7520" y="26340"/>
                </a:lnTo>
                <a:lnTo>
                  <a:pt x="7530" y="26340"/>
                </a:lnTo>
                <a:lnTo>
                  <a:pt x="7530" y="26350"/>
                </a:lnTo>
                <a:lnTo>
                  <a:pt x="7530" y="26370"/>
                </a:lnTo>
                <a:lnTo>
                  <a:pt x="7520" y="26370"/>
                </a:lnTo>
                <a:lnTo>
                  <a:pt x="7520" y="26400"/>
                </a:lnTo>
                <a:lnTo>
                  <a:pt x="7530" y="26400"/>
                </a:lnTo>
                <a:lnTo>
                  <a:pt x="7530" y="26420"/>
                </a:lnTo>
                <a:lnTo>
                  <a:pt x="7530" y="26440"/>
                </a:lnTo>
                <a:lnTo>
                  <a:pt x="7540" y="26440"/>
                </a:lnTo>
                <a:lnTo>
                  <a:pt x="7540" y="26460"/>
                </a:lnTo>
                <a:lnTo>
                  <a:pt x="7540" y="26470"/>
                </a:lnTo>
                <a:lnTo>
                  <a:pt x="7550" y="26470"/>
                </a:lnTo>
                <a:lnTo>
                  <a:pt x="7550" y="26480"/>
                </a:lnTo>
                <a:lnTo>
                  <a:pt x="7560" y="26480"/>
                </a:lnTo>
                <a:lnTo>
                  <a:pt x="7560" y="26490"/>
                </a:lnTo>
                <a:lnTo>
                  <a:pt x="7570" y="26490"/>
                </a:lnTo>
                <a:lnTo>
                  <a:pt x="7570" y="26500"/>
                </a:lnTo>
                <a:lnTo>
                  <a:pt x="7570" y="26510"/>
                </a:lnTo>
                <a:lnTo>
                  <a:pt x="7580" y="26510"/>
                </a:lnTo>
                <a:lnTo>
                  <a:pt x="7580" y="26520"/>
                </a:lnTo>
                <a:lnTo>
                  <a:pt x="7580" y="26530"/>
                </a:lnTo>
                <a:lnTo>
                  <a:pt x="7590" y="26530"/>
                </a:lnTo>
                <a:lnTo>
                  <a:pt x="7590" y="26550"/>
                </a:lnTo>
                <a:lnTo>
                  <a:pt x="7590" y="26600"/>
                </a:lnTo>
                <a:lnTo>
                  <a:pt x="7590" y="26640"/>
                </a:lnTo>
                <a:lnTo>
                  <a:pt x="7580" y="26640"/>
                </a:lnTo>
                <a:lnTo>
                  <a:pt x="7580" y="26650"/>
                </a:lnTo>
                <a:lnTo>
                  <a:pt x="7580" y="26660"/>
                </a:lnTo>
                <a:lnTo>
                  <a:pt x="7570" y="26660"/>
                </a:lnTo>
                <a:lnTo>
                  <a:pt x="7570" y="26670"/>
                </a:lnTo>
                <a:lnTo>
                  <a:pt x="7560" y="26670"/>
                </a:lnTo>
                <a:lnTo>
                  <a:pt x="7560" y="26680"/>
                </a:lnTo>
                <a:lnTo>
                  <a:pt x="7560" y="26690"/>
                </a:lnTo>
                <a:lnTo>
                  <a:pt x="7550" y="26690"/>
                </a:lnTo>
                <a:lnTo>
                  <a:pt x="7550" y="26700"/>
                </a:lnTo>
                <a:lnTo>
                  <a:pt x="7540" y="26700"/>
                </a:lnTo>
                <a:lnTo>
                  <a:pt x="7540" y="26710"/>
                </a:lnTo>
                <a:lnTo>
                  <a:pt x="7540" y="26720"/>
                </a:lnTo>
                <a:lnTo>
                  <a:pt x="7540" y="26730"/>
                </a:lnTo>
                <a:lnTo>
                  <a:pt x="7530" y="26730"/>
                </a:lnTo>
                <a:lnTo>
                  <a:pt x="7530" y="26740"/>
                </a:lnTo>
                <a:lnTo>
                  <a:pt x="7530" y="26750"/>
                </a:lnTo>
                <a:lnTo>
                  <a:pt x="7520" y="26750"/>
                </a:lnTo>
                <a:lnTo>
                  <a:pt x="7520" y="26760"/>
                </a:lnTo>
                <a:lnTo>
                  <a:pt x="7520" y="26770"/>
                </a:lnTo>
                <a:lnTo>
                  <a:pt x="7510" y="26770"/>
                </a:lnTo>
                <a:lnTo>
                  <a:pt x="7510" y="26780"/>
                </a:lnTo>
                <a:lnTo>
                  <a:pt x="7510" y="26790"/>
                </a:lnTo>
                <a:lnTo>
                  <a:pt x="7500" y="26790"/>
                </a:lnTo>
                <a:lnTo>
                  <a:pt x="7480" y="26790"/>
                </a:lnTo>
                <a:lnTo>
                  <a:pt x="7480" y="26800"/>
                </a:lnTo>
                <a:lnTo>
                  <a:pt x="7470" y="26800"/>
                </a:lnTo>
                <a:lnTo>
                  <a:pt x="7460" y="26800"/>
                </a:lnTo>
                <a:lnTo>
                  <a:pt x="7450" y="26800"/>
                </a:lnTo>
                <a:lnTo>
                  <a:pt x="7450" y="26810"/>
                </a:lnTo>
                <a:lnTo>
                  <a:pt x="7440" y="26810"/>
                </a:lnTo>
                <a:lnTo>
                  <a:pt x="7430" y="26810"/>
                </a:lnTo>
                <a:lnTo>
                  <a:pt x="7430" y="26820"/>
                </a:lnTo>
                <a:lnTo>
                  <a:pt x="7420" y="26820"/>
                </a:lnTo>
                <a:lnTo>
                  <a:pt x="7410" y="26820"/>
                </a:lnTo>
                <a:lnTo>
                  <a:pt x="7410" y="26830"/>
                </a:lnTo>
                <a:lnTo>
                  <a:pt x="7400" y="26830"/>
                </a:lnTo>
                <a:lnTo>
                  <a:pt x="7400" y="26840"/>
                </a:lnTo>
                <a:lnTo>
                  <a:pt x="7390" y="26840"/>
                </a:lnTo>
                <a:lnTo>
                  <a:pt x="7380" y="26840"/>
                </a:lnTo>
                <a:lnTo>
                  <a:pt x="7380" y="26850"/>
                </a:lnTo>
                <a:lnTo>
                  <a:pt x="7380" y="26860"/>
                </a:lnTo>
                <a:lnTo>
                  <a:pt x="7370" y="26860"/>
                </a:lnTo>
                <a:lnTo>
                  <a:pt x="7360" y="26860"/>
                </a:lnTo>
                <a:lnTo>
                  <a:pt x="7360" y="26870"/>
                </a:lnTo>
                <a:lnTo>
                  <a:pt x="7350" y="26870"/>
                </a:lnTo>
                <a:lnTo>
                  <a:pt x="7350" y="26890"/>
                </a:lnTo>
                <a:lnTo>
                  <a:pt x="7350" y="26900"/>
                </a:lnTo>
                <a:lnTo>
                  <a:pt x="7350" y="26920"/>
                </a:lnTo>
                <a:lnTo>
                  <a:pt x="7350" y="26950"/>
                </a:lnTo>
                <a:lnTo>
                  <a:pt x="7350" y="26970"/>
                </a:lnTo>
                <a:lnTo>
                  <a:pt x="7360" y="26970"/>
                </a:lnTo>
                <a:lnTo>
                  <a:pt x="7360" y="27000"/>
                </a:lnTo>
                <a:lnTo>
                  <a:pt x="7360" y="27010"/>
                </a:lnTo>
                <a:lnTo>
                  <a:pt x="7370" y="27010"/>
                </a:lnTo>
                <a:lnTo>
                  <a:pt x="7370" y="27020"/>
                </a:lnTo>
                <a:lnTo>
                  <a:pt x="7370" y="27030"/>
                </a:lnTo>
                <a:lnTo>
                  <a:pt x="7380" y="27030"/>
                </a:lnTo>
                <a:lnTo>
                  <a:pt x="7380" y="27050"/>
                </a:lnTo>
                <a:lnTo>
                  <a:pt x="7380" y="27060"/>
                </a:lnTo>
                <a:lnTo>
                  <a:pt x="7380" y="27090"/>
                </a:lnTo>
                <a:lnTo>
                  <a:pt x="7380" y="27130"/>
                </a:lnTo>
                <a:lnTo>
                  <a:pt x="7370" y="27130"/>
                </a:lnTo>
                <a:lnTo>
                  <a:pt x="7370" y="27140"/>
                </a:lnTo>
                <a:lnTo>
                  <a:pt x="7370" y="27160"/>
                </a:lnTo>
                <a:lnTo>
                  <a:pt x="7360" y="27160"/>
                </a:lnTo>
                <a:lnTo>
                  <a:pt x="7360" y="27170"/>
                </a:lnTo>
                <a:lnTo>
                  <a:pt x="7360" y="27160"/>
                </a:lnTo>
                <a:lnTo>
                  <a:pt x="7360" y="27170"/>
                </a:lnTo>
                <a:lnTo>
                  <a:pt x="7350" y="27170"/>
                </a:lnTo>
                <a:lnTo>
                  <a:pt x="7350" y="27180"/>
                </a:lnTo>
                <a:lnTo>
                  <a:pt x="7350" y="27190"/>
                </a:lnTo>
                <a:lnTo>
                  <a:pt x="7340" y="27190"/>
                </a:lnTo>
                <a:lnTo>
                  <a:pt x="7340" y="27200"/>
                </a:lnTo>
                <a:lnTo>
                  <a:pt x="7330" y="27200"/>
                </a:lnTo>
                <a:lnTo>
                  <a:pt x="7330" y="27210"/>
                </a:lnTo>
                <a:lnTo>
                  <a:pt x="7320" y="27210"/>
                </a:lnTo>
                <a:lnTo>
                  <a:pt x="7320" y="27220"/>
                </a:lnTo>
                <a:lnTo>
                  <a:pt x="7310" y="27220"/>
                </a:lnTo>
                <a:lnTo>
                  <a:pt x="7300" y="27220"/>
                </a:lnTo>
                <a:lnTo>
                  <a:pt x="7300" y="27230"/>
                </a:lnTo>
                <a:lnTo>
                  <a:pt x="7290" y="27230"/>
                </a:lnTo>
                <a:lnTo>
                  <a:pt x="7280" y="27230"/>
                </a:lnTo>
                <a:lnTo>
                  <a:pt x="7260" y="27230"/>
                </a:lnTo>
                <a:lnTo>
                  <a:pt x="7220" y="27230"/>
                </a:lnTo>
                <a:lnTo>
                  <a:pt x="7210" y="27230"/>
                </a:lnTo>
                <a:lnTo>
                  <a:pt x="7200" y="27230"/>
                </a:lnTo>
                <a:lnTo>
                  <a:pt x="7190" y="27230"/>
                </a:lnTo>
                <a:lnTo>
                  <a:pt x="7190" y="27220"/>
                </a:lnTo>
                <a:lnTo>
                  <a:pt x="7190" y="27210"/>
                </a:lnTo>
                <a:lnTo>
                  <a:pt x="7180" y="27210"/>
                </a:lnTo>
                <a:lnTo>
                  <a:pt x="7170" y="27210"/>
                </a:lnTo>
                <a:lnTo>
                  <a:pt x="7170" y="27200"/>
                </a:lnTo>
                <a:lnTo>
                  <a:pt x="7160" y="27200"/>
                </a:lnTo>
                <a:lnTo>
                  <a:pt x="7160" y="27190"/>
                </a:lnTo>
                <a:lnTo>
                  <a:pt x="7150" y="27190"/>
                </a:lnTo>
                <a:lnTo>
                  <a:pt x="7140" y="27190"/>
                </a:lnTo>
                <a:lnTo>
                  <a:pt x="7140" y="27180"/>
                </a:lnTo>
                <a:lnTo>
                  <a:pt x="7130" y="27180"/>
                </a:lnTo>
                <a:lnTo>
                  <a:pt x="7120" y="27180"/>
                </a:lnTo>
                <a:lnTo>
                  <a:pt x="7120" y="27170"/>
                </a:lnTo>
                <a:lnTo>
                  <a:pt x="7110" y="27170"/>
                </a:lnTo>
                <a:lnTo>
                  <a:pt x="7090" y="27170"/>
                </a:lnTo>
                <a:lnTo>
                  <a:pt x="7090" y="27160"/>
                </a:lnTo>
                <a:lnTo>
                  <a:pt x="7080" y="27160"/>
                </a:lnTo>
                <a:lnTo>
                  <a:pt x="7080" y="27170"/>
                </a:lnTo>
                <a:lnTo>
                  <a:pt x="7060" y="27170"/>
                </a:lnTo>
                <a:lnTo>
                  <a:pt x="7040" y="27170"/>
                </a:lnTo>
                <a:lnTo>
                  <a:pt x="7040" y="27180"/>
                </a:lnTo>
                <a:lnTo>
                  <a:pt x="6990" y="27180"/>
                </a:lnTo>
                <a:lnTo>
                  <a:pt x="6990" y="27170"/>
                </a:lnTo>
                <a:lnTo>
                  <a:pt x="6980" y="27170"/>
                </a:lnTo>
                <a:lnTo>
                  <a:pt x="6980" y="27160"/>
                </a:lnTo>
                <a:lnTo>
                  <a:pt x="6970" y="27160"/>
                </a:lnTo>
                <a:lnTo>
                  <a:pt x="6970" y="27150"/>
                </a:lnTo>
                <a:lnTo>
                  <a:pt x="6960" y="27150"/>
                </a:lnTo>
                <a:lnTo>
                  <a:pt x="6960" y="27140"/>
                </a:lnTo>
                <a:lnTo>
                  <a:pt x="6950" y="27140"/>
                </a:lnTo>
                <a:lnTo>
                  <a:pt x="6950" y="27130"/>
                </a:lnTo>
                <a:lnTo>
                  <a:pt x="6940" y="27130"/>
                </a:lnTo>
                <a:lnTo>
                  <a:pt x="6930" y="27130"/>
                </a:lnTo>
                <a:lnTo>
                  <a:pt x="6930" y="27120"/>
                </a:lnTo>
                <a:lnTo>
                  <a:pt x="6920" y="27120"/>
                </a:lnTo>
                <a:lnTo>
                  <a:pt x="6920" y="27110"/>
                </a:lnTo>
                <a:lnTo>
                  <a:pt x="6940" y="27080"/>
                </a:lnTo>
                <a:lnTo>
                  <a:pt x="6980" y="27030"/>
                </a:lnTo>
                <a:lnTo>
                  <a:pt x="6980" y="27020"/>
                </a:lnTo>
                <a:lnTo>
                  <a:pt x="6980" y="27010"/>
                </a:lnTo>
                <a:lnTo>
                  <a:pt x="6980" y="27000"/>
                </a:lnTo>
                <a:lnTo>
                  <a:pt x="6970" y="26960"/>
                </a:lnTo>
                <a:lnTo>
                  <a:pt x="6960" y="26950"/>
                </a:lnTo>
                <a:lnTo>
                  <a:pt x="6950" y="26930"/>
                </a:lnTo>
                <a:lnTo>
                  <a:pt x="6990" y="26810"/>
                </a:lnTo>
                <a:lnTo>
                  <a:pt x="7060" y="26110"/>
                </a:lnTo>
                <a:lnTo>
                  <a:pt x="7030" y="26040"/>
                </a:lnTo>
                <a:lnTo>
                  <a:pt x="7020" y="26020"/>
                </a:lnTo>
                <a:lnTo>
                  <a:pt x="6760" y="25430"/>
                </a:lnTo>
                <a:lnTo>
                  <a:pt x="6760" y="25420"/>
                </a:lnTo>
                <a:lnTo>
                  <a:pt x="6750" y="25400"/>
                </a:lnTo>
                <a:lnTo>
                  <a:pt x="6740" y="25350"/>
                </a:lnTo>
                <a:lnTo>
                  <a:pt x="6730" y="25330"/>
                </a:lnTo>
                <a:lnTo>
                  <a:pt x="6730" y="25290"/>
                </a:lnTo>
                <a:lnTo>
                  <a:pt x="6730" y="25250"/>
                </a:lnTo>
                <a:lnTo>
                  <a:pt x="6740" y="25230"/>
                </a:lnTo>
                <a:lnTo>
                  <a:pt x="6740" y="25220"/>
                </a:lnTo>
                <a:lnTo>
                  <a:pt x="6760" y="25170"/>
                </a:lnTo>
                <a:lnTo>
                  <a:pt x="6760" y="25160"/>
                </a:lnTo>
                <a:lnTo>
                  <a:pt x="6760" y="25110"/>
                </a:lnTo>
                <a:lnTo>
                  <a:pt x="6760" y="25090"/>
                </a:lnTo>
                <a:lnTo>
                  <a:pt x="6760" y="25070"/>
                </a:lnTo>
                <a:lnTo>
                  <a:pt x="6770" y="25060"/>
                </a:lnTo>
                <a:lnTo>
                  <a:pt x="6790" y="25030"/>
                </a:lnTo>
                <a:lnTo>
                  <a:pt x="6790" y="25010"/>
                </a:lnTo>
                <a:lnTo>
                  <a:pt x="6780" y="25000"/>
                </a:lnTo>
                <a:lnTo>
                  <a:pt x="6760" y="24980"/>
                </a:lnTo>
                <a:lnTo>
                  <a:pt x="6760" y="24970"/>
                </a:lnTo>
                <a:lnTo>
                  <a:pt x="6740" y="24950"/>
                </a:lnTo>
                <a:lnTo>
                  <a:pt x="6730" y="24950"/>
                </a:lnTo>
                <a:lnTo>
                  <a:pt x="6730" y="24940"/>
                </a:lnTo>
                <a:lnTo>
                  <a:pt x="6720" y="24930"/>
                </a:lnTo>
                <a:lnTo>
                  <a:pt x="6720" y="24920"/>
                </a:lnTo>
                <a:lnTo>
                  <a:pt x="6720" y="24900"/>
                </a:lnTo>
                <a:lnTo>
                  <a:pt x="6720" y="24870"/>
                </a:lnTo>
                <a:lnTo>
                  <a:pt x="6720" y="24810"/>
                </a:lnTo>
                <a:lnTo>
                  <a:pt x="6720" y="24780"/>
                </a:lnTo>
                <a:lnTo>
                  <a:pt x="6730" y="24730"/>
                </a:lnTo>
                <a:lnTo>
                  <a:pt x="6730" y="24700"/>
                </a:lnTo>
                <a:lnTo>
                  <a:pt x="6740" y="24680"/>
                </a:lnTo>
                <a:lnTo>
                  <a:pt x="6740" y="24670"/>
                </a:lnTo>
                <a:lnTo>
                  <a:pt x="6740" y="24660"/>
                </a:lnTo>
                <a:lnTo>
                  <a:pt x="6730" y="24640"/>
                </a:lnTo>
                <a:lnTo>
                  <a:pt x="6730" y="24630"/>
                </a:lnTo>
                <a:lnTo>
                  <a:pt x="6720" y="24630"/>
                </a:lnTo>
                <a:lnTo>
                  <a:pt x="6720" y="24620"/>
                </a:lnTo>
                <a:lnTo>
                  <a:pt x="6710" y="24620"/>
                </a:lnTo>
                <a:lnTo>
                  <a:pt x="6700" y="24620"/>
                </a:lnTo>
                <a:lnTo>
                  <a:pt x="6690" y="24630"/>
                </a:lnTo>
                <a:lnTo>
                  <a:pt x="6610" y="24550"/>
                </a:lnTo>
                <a:lnTo>
                  <a:pt x="6520" y="24500"/>
                </a:lnTo>
                <a:lnTo>
                  <a:pt x="6520" y="24490"/>
                </a:lnTo>
                <a:lnTo>
                  <a:pt x="6510" y="24480"/>
                </a:lnTo>
                <a:lnTo>
                  <a:pt x="6500" y="24470"/>
                </a:lnTo>
                <a:lnTo>
                  <a:pt x="6490" y="24470"/>
                </a:lnTo>
                <a:lnTo>
                  <a:pt x="6480" y="24470"/>
                </a:lnTo>
                <a:lnTo>
                  <a:pt x="6400" y="24430"/>
                </a:lnTo>
                <a:lnTo>
                  <a:pt x="6400" y="24420"/>
                </a:lnTo>
                <a:lnTo>
                  <a:pt x="6400" y="24410"/>
                </a:lnTo>
                <a:lnTo>
                  <a:pt x="6420" y="24380"/>
                </a:lnTo>
                <a:lnTo>
                  <a:pt x="6430" y="24360"/>
                </a:lnTo>
                <a:lnTo>
                  <a:pt x="6440" y="24330"/>
                </a:lnTo>
                <a:lnTo>
                  <a:pt x="6440" y="24320"/>
                </a:lnTo>
                <a:lnTo>
                  <a:pt x="6450" y="24300"/>
                </a:lnTo>
                <a:lnTo>
                  <a:pt x="6450" y="24290"/>
                </a:lnTo>
                <a:lnTo>
                  <a:pt x="6440" y="24260"/>
                </a:lnTo>
                <a:lnTo>
                  <a:pt x="6440" y="24250"/>
                </a:lnTo>
                <a:lnTo>
                  <a:pt x="6440" y="24220"/>
                </a:lnTo>
                <a:lnTo>
                  <a:pt x="6440" y="24210"/>
                </a:lnTo>
                <a:lnTo>
                  <a:pt x="6450" y="24170"/>
                </a:lnTo>
                <a:lnTo>
                  <a:pt x="6460" y="24160"/>
                </a:lnTo>
                <a:lnTo>
                  <a:pt x="6460" y="24150"/>
                </a:lnTo>
                <a:lnTo>
                  <a:pt x="6460" y="24140"/>
                </a:lnTo>
                <a:lnTo>
                  <a:pt x="6450" y="24110"/>
                </a:lnTo>
                <a:lnTo>
                  <a:pt x="6460" y="24100"/>
                </a:lnTo>
                <a:lnTo>
                  <a:pt x="6460" y="24070"/>
                </a:lnTo>
                <a:lnTo>
                  <a:pt x="6460" y="24050"/>
                </a:lnTo>
                <a:lnTo>
                  <a:pt x="6460" y="24010"/>
                </a:lnTo>
                <a:lnTo>
                  <a:pt x="6470" y="24000"/>
                </a:lnTo>
                <a:lnTo>
                  <a:pt x="6480" y="23970"/>
                </a:lnTo>
                <a:lnTo>
                  <a:pt x="6490" y="23950"/>
                </a:lnTo>
                <a:lnTo>
                  <a:pt x="6490" y="23940"/>
                </a:lnTo>
                <a:lnTo>
                  <a:pt x="6490" y="23930"/>
                </a:lnTo>
                <a:lnTo>
                  <a:pt x="6480" y="23880"/>
                </a:lnTo>
                <a:lnTo>
                  <a:pt x="6470" y="23870"/>
                </a:lnTo>
                <a:lnTo>
                  <a:pt x="6470" y="23860"/>
                </a:lnTo>
                <a:lnTo>
                  <a:pt x="6460" y="23840"/>
                </a:lnTo>
                <a:lnTo>
                  <a:pt x="6440" y="23830"/>
                </a:lnTo>
                <a:lnTo>
                  <a:pt x="6420" y="23810"/>
                </a:lnTo>
                <a:lnTo>
                  <a:pt x="6360" y="23780"/>
                </a:lnTo>
                <a:lnTo>
                  <a:pt x="6350" y="23770"/>
                </a:lnTo>
                <a:lnTo>
                  <a:pt x="6340" y="23760"/>
                </a:lnTo>
                <a:lnTo>
                  <a:pt x="6330" y="23760"/>
                </a:lnTo>
                <a:lnTo>
                  <a:pt x="6330" y="23750"/>
                </a:lnTo>
                <a:lnTo>
                  <a:pt x="6320" y="23730"/>
                </a:lnTo>
                <a:lnTo>
                  <a:pt x="6320" y="23720"/>
                </a:lnTo>
                <a:lnTo>
                  <a:pt x="6320" y="23710"/>
                </a:lnTo>
                <a:lnTo>
                  <a:pt x="6320" y="23700"/>
                </a:lnTo>
                <a:lnTo>
                  <a:pt x="6330" y="23670"/>
                </a:lnTo>
                <a:lnTo>
                  <a:pt x="6340" y="23660"/>
                </a:lnTo>
                <a:lnTo>
                  <a:pt x="6340" y="23640"/>
                </a:lnTo>
                <a:lnTo>
                  <a:pt x="6340" y="23610"/>
                </a:lnTo>
                <a:lnTo>
                  <a:pt x="6330" y="23580"/>
                </a:lnTo>
                <a:lnTo>
                  <a:pt x="6330" y="23570"/>
                </a:lnTo>
                <a:lnTo>
                  <a:pt x="6320" y="23540"/>
                </a:lnTo>
                <a:lnTo>
                  <a:pt x="6310" y="23510"/>
                </a:lnTo>
                <a:lnTo>
                  <a:pt x="6290" y="23460"/>
                </a:lnTo>
                <a:lnTo>
                  <a:pt x="6280" y="23450"/>
                </a:lnTo>
                <a:lnTo>
                  <a:pt x="6270" y="23450"/>
                </a:lnTo>
                <a:lnTo>
                  <a:pt x="6260" y="23440"/>
                </a:lnTo>
                <a:lnTo>
                  <a:pt x="6250" y="23430"/>
                </a:lnTo>
                <a:lnTo>
                  <a:pt x="6240" y="23430"/>
                </a:lnTo>
                <a:lnTo>
                  <a:pt x="6220" y="23440"/>
                </a:lnTo>
                <a:lnTo>
                  <a:pt x="6200" y="23450"/>
                </a:lnTo>
                <a:lnTo>
                  <a:pt x="6200" y="23460"/>
                </a:lnTo>
                <a:lnTo>
                  <a:pt x="6190" y="23470"/>
                </a:lnTo>
                <a:lnTo>
                  <a:pt x="6180" y="23480"/>
                </a:lnTo>
                <a:lnTo>
                  <a:pt x="6170" y="23490"/>
                </a:lnTo>
                <a:lnTo>
                  <a:pt x="6150" y="23500"/>
                </a:lnTo>
                <a:lnTo>
                  <a:pt x="6140" y="23500"/>
                </a:lnTo>
                <a:lnTo>
                  <a:pt x="6130" y="23490"/>
                </a:lnTo>
                <a:lnTo>
                  <a:pt x="6120" y="23480"/>
                </a:lnTo>
                <a:lnTo>
                  <a:pt x="6110" y="23430"/>
                </a:lnTo>
                <a:lnTo>
                  <a:pt x="6100" y="23400"/>
                </a:lnTo>
                <a:lnTo>
                  <a:pt x="6090" y="23350"/>
                </a:lnTo>
                <a:lnTo>
                  <a:pt x="6080" y="23340"/>
                </a:lnTo>
                <a:lnTo>
                  <a:pt x="6070" y="23330"/>
                </a:lnTo>
                <a:lnTo>
                  <a:pt x="6040" y="23310"/>
                </a:lnTo>
                <a:lnTo>
                  <a:pt x="6030" y="23300"/>
                </a:lnTo>
                <a:lnTo>
                  <a:pt x="6020" y="23300"/>
                </a:lnTo>
                <a:lnTo>
                  <a:pt x="6010" y="23300"/>
                </a:lnTo>
                <a:lnTo>
                  <a:pt x="6000" y="23300"/>
                </a:lnTo>
                <a:lnTo>
                  <a:pt x="5990" y="23300"/>
                </a:lnTo>
                <a:lnTo>
                  <a:pt x="5970" y="23310"/>
                </a:lnTo>
                <a:lnTo>
                  <a:pt x="5950" y="23310"/>
                </a:lnTo>
                <a:lnTo>
                  <a:pt x="5940" y="23320"/>
                </a:lnTo>
                <a:lnTo>
                  <a:pt x="5920" y="23320"/>
                </a:lnTo>
                <a:lnTo>
                  <a:pt x="5900" y="23310"/>
                </a:lnTo>
                <a:lnTo>
                  <a:pt x="5890" y="23310"/>
                </a:lnTo>
                <a:lnTo>
                  <a:pt x="5880" y="23300"/>
                </a:lnTo>
                <a:lnTo>
                  <a:pt x="5870" y="23300"/>
                </a:lnTo>
                <a:lnTo>
                  <a:pt x="5850" y="23280"/>
                </a:lnTo>
                <a:lnTo>
                  <a:pt x="5810" y="23230"/>
                </a:lnTo>
                <a:lnTo>
                  <a:pt x="5790" y="23200"/>
                </a:lnTo>
                <a:lnTo>
                  <a:pt x="5790" y="23190"/>
                </a:lnTo>
                <a:lnTo>
                  <a:pt x="5780" y="23180"/>
                </a:lnTo>
                <a:lnTo>
                  <a:pt x="5770" y="23170"/>
                </a:lnTo>
                <a:lnTo>
                  <a:pt x="5760" y="23170"/>
                </a:lnTo>
                <a:lnTo>
                  <a:pt x="5750" y="23170"/>
                </a:lnTo>
                <a:lnTo>
                  <a:pt x="5740" y="23170"/>
                </a:lnTo>
                <a:lnTo>
                  <a:pt x="5730" y="23170"/>
                </a:lnTo>
                <a:lnTo>
                  <a:pt x="5720" y="23170"/>
                </a:lnTo>
                <a:lnTo>
                  <a:pt x="5710" y="23180"/>
                </a:lnTo>
                <a:lnTo>
                  <a:pt x="5690" y="23200"/>
                </a:lnTo>
                <a:lnTo>
                  <a:pt x="5680" y="23210"/>
                </a:lnTo>
                <a:lnTo>
                  <a:pt x="5670" y="23220"/>
                </a:lnTo>
                <a:lnTo>
                  <a:pt x="5660" y="23250"/>
                </a:lnTo>
                <a:lnTo>
                  <a:pt x="5650" y="23280"/>
                </a:lnTo>
                <a:lnTo>
                  <a:pt x="5650" y="23320"/>
                </a:lnTo>
                <a:lnTo>
                  <a:pt x="5640" y="23330"/>
                </a:lnTo>
                <a:lnTo>
                  <a:pt x="5640" y="23340"/>
                </a:lnTo>
                <a:lnTo>
                  <a:pt x="5520" y="23380"/>
                </a:lnTo>
                <a:lnTo>
                  <a:pt x="5510" y="23380"/>
                </a:lnTo>
                <a:lnTo>
                  <a:pt x="5500" y="23370"/>
                </a:lnTo>
                <a:lnTo>
                  <a:pt x="5480" y="23340"/>
                </a:lnTo>
                <a:lnTo>
                  <a:pt x="5470" y="23320"/>
                </a:lnTo>
                <a:lnTo>
                  <a:pt x="5450" y="23300"/>
                </a:lnTo>
                <a:lnTo>
                  <a:pt x="5420" y="23260"/>
                </a:lnTo>
                <a:lnTo>
                  <a:pt x="5400" y="23240"/>
                </a:lnTo>
                <a:lnTo>
                  <a:pt x="5390" y="23210"/>
                </a:lnTo>
                <a:lnTo>
                  <a:pt x="5380" y="23200"/>
                </a:lnTo>
                <a:lnTo>
                  <a:pt x="5370" y="23200"/>
                </a:lnTo>
                <a:lnTo>
                  <a:pt x="5360" y="23190"/>
                </a:lnTo>
                <a:lnTo>
                  <a:pt x="5350" y="23190"/>
                </a:lnTo>
                <a:lnTo>
                  <a:pt x="5330" y="23180"/>
                </a:lnTo>
                <a:lnTo>
                  <a:pt x="5320" y="23180"/>
                </a:lnTo>
                <a:lnTo>
                  <a:pt x="5310" y="23170"/>
                </a:lnTo>
                <a:lnTo>
                  <a:pt x="5300" y="23160"/>
                </a:lnTo>
                <a:lnTo>
                  <a:pt x="5300" y="23150"/>
                </a:lnTo>
                <a:lnTo>
                  <a:pt x="5300" y="23140"/>
                </a:lnTo>
                <a:lnTo>
                  <a:pt x="5300" y="23130"/>
                </a:lnTo>
                <a:lnTo>
                  <a:pt x="5310" y="23110"/>
                </a:lnTo>
                <a:lnTo>
                  <a:pt x="5310" y="23100"/>
                </a:lnTo>
                <a:lnTo>
                  <a:pt x="5310" y="23090"/>
                </a:lnTo>
                <a:lnTo>
                  <a:pt x="5310" y="23080"/>
                </a:lnTo>
                <a:lnTo>
                  <a:pt x="5310" y="23070"/>
                </a:lnTo>
                <a:lnTo>
                  <a:pt x="5300" y="23060"/>
                </a:lnTo>
                <a:lnTo>
                  <a:pt x="5290" y="23060"/>
                </a:lnTo>
                <a:lnTo>
                  <a:pt x="5270" y="23050"/>
                </a:lnTo>
                <a:lnTo>
                  <a:pt x="5250" y="23030"/>
                </a:lnTo>
                <a:lnTo>
                  <a:pt x="5230" y="23020"/>
                </a:lnTo>
                <a:lnTo>
                  <a:pt x="5210" y="23010"/>
                </a:lnTo>
                <a:lnTo>
                  <a:pt x="5190" y="22990"/>
                </a:lnTo>
                <a:lnTo>
                  <a:pt x="5170" y="22990"/>
                </a:lnTo>
                <a:lnTo>
                  <a:pt x="5160" y="22980"/>
                </a:lnTo>
                <a:lnTo>
                  <a:pt x="5130" y="22980"/>
                </a:lnTo>
                <a:lnTo>
                  <a:pt x="5100" y="22970"/>
                </a:lnTo>
                <a:lnTo>
                  <a:pt x="5090" y="22970"/>
                </a:lnTo>
                <a:lnTo>
                  <a:pt x="5070" y="22970"/>
                </a:lnTo>
                <a:lnTo>
                  <a:pt x="5060" y="22970"/>
                </a:lnTo>
                <a:lnTo>
                  <a:pt x="4990" y="22910"/>
                </a:lnTo>
                <a:lnTo>
                  <a:pt x="4950" y="22890"/>
                </a:lnTo>
                <a:lnTo>
                  <a:pt x="4960" y="22880"/>
                </a:lnTo>
                <a:lnTo>
                  <a:pt x="4960" y="22870"/>
                </a:lnTo>
                <a:lnTo>
                  <a:pt x="4960" y="22860"/>
                </a:lnTo>
                <a:lnTo>
                  <a:pt x="4950" y="22850"/>
                </a:lnTo>
                <a:lnTo>
                  <a:pt x="4940" y="22840"/>
                </a:lnTo>
                <a:lnTo>
                  <a:pt x="4930" y="22830"/>
                </a:lnTo>
                <a:lnTo>
                  <a:pt x="4900" y="22820"/>
                </a:lnTo>
                <a:lnTo>
                  <a:pt x="4890" y="22820"/>
                </a:lnTo>
                <a:lnTo>
                  <a:pt x="4860" y="22830"/>
                </a:lnTo>
                <a:lnTo>
                  <a:pt x="4840" y="22830"/>
                </a:lnTo>
                <a:lnTo>
                  <a:pt x="4830" y="22830"/>
                </a:lnTo>
                <a:lnTo>
                  <a:pt x="4810" y="22830"/>
                </a:lnTo>
                <a:lnTo>
                  <a:pt x="4790" y="22820"/>
                </a:lnTo>
                <a:lnTo>
                  <a:pt x="4770" y="22810"/>
                </a:lnTo>
                <a:lnTo>
                  <a:pt x="4760" y="22800"/>
                </a:lnTo>
                <a:lnTo>
                  <a:pt x="4740" y="22790"/>
                </a:lnTo>
                <a:lnTo>
                  <a:pt x="4730" y="22780"/>
                </a:lnTo>
                <a:lnTo>
                  <a:pt x="4720" y="22780"/>
                </a:lnTo>
                <a:lnTo>
                  <a:pt x="4700" y="22780"/>
                </a:lnTo>
                <a:lnTo>
                  <a:pt x="4650" y="22780"/>
                </a:lnTo>
                <a:lnTo>
                  <a:pt x="4630" y="22800"/>
                </a:lnTo>
                <a:lnTo>
                  <a:pt x="4590" y="22770"/>
                </a:lnTo>
                <a:lnTo>
                  <a:pt x="4590" y="22760"/>
                </a:lnTo>
                <a:lnTo>
                  <a:pt x="4590" y="22720"/>
                </a:lnTo>
                <a:lnTo>
                  <a:pt x="4590" y="22710"/>
                </a:lnTo>
                <a:lnTo>
                  <a:pt x="4590" y="22700"/>
                </a:lnTo>
                <a:lnTo>
                  <a:pt x="4580" y="22680"/>
                </a:lnTo>
                <a:lnTo>
                  <a:pt x="4560" y="22620"/>
                </a:lnTo>
                <a:lnTo>
                  <a:pt x="4550" y="22570"/>
                </a:lnTo>
                <a:lnTo>
                  <a:pt x="4550" y="22550"/>
                </a:lnTo>
                <a:lnTo>
                  <a:pt x="4640" y="22470"/>
                </a:lnTo>
                <a:lnTo>
                  <a:pt x="5160" y="22180"/>
                </a:lnTo>
                <a:lnTo>
                  <a:pt x="5240" y="22130"/>
                </a:lnTo>
                <a:lnTo>
                  <a:pt x="5340" y="22080"/>
                </a:lnTo>
                <a:lnTo>
                  <a:pt x="5580" y="21850"/>
                </a:lnTo>
                <a:lnTo>
                  <a:pt x="5860" y="21580"/>
                </a:lnTo>
                <a:lnTo>
                  <a:pt x="5930" y="21520"/>
                </a:lnTo>
                <a:lnTo>
                  <a:pt x="5980" y="21470"/>
                </a:lnTo>
                <a:lnTo>
                  <a:pt x="6030" y="21420"/>
                </a:lnTo>
                <a:lnTo>
                  <a:pt x="6470" y="21190"/>
                </a:lnTo>
                <a:lnTo>
                  <a:pt x="6910" y="21060"/>
                </a:lnTo>
                <a:lnTo>
                  <a:pt x="7310" y="20860"/>
                </a:lnTo>
                <a:lnTo>
                  <a:pt x="7400" y="20750"/>
                </a:lnTo>
                <a:lnTo>
                  <a:pt x="7650" y="20430"/>
                </a:lnTo>
                <a:lnTo>
                  <a:pt x="7800" y="19970"/>
                </a:lnTo>
                <a:lnTo>
                  <a:pt x="7840" y="19420"/>
                </a:lnTo>
                <a:lnTo>
                  <a:pt x="7840" y="19320"/>
                </a:lnTo>
                <a:lnTo>
                  <a:pt x="7820" y="19150"/>
                </a:lnTo>
                <a:lnTo>
                  <a:pt x="7850" y="19100"/>
                </a:lnTo>
                <a:lnTo>
                  <a:pt x="7980" y="18980"/>
                </a:lnTo>
                <a:lnTo>
                  <a:pt x="8010" y="18900"/>
                </a:lnTo>
                <a:lnTo>
                  <a:pt x="8000" y="18890"/>
                </a:lnTo>
                <a:lnTo>
                  <a:pt x="8000" y="18870"/>
                </a:lnTo>
                <a:lnTo>
                  <a:pt x="8000" y="18840"/>
                </a:lnTo>
                <a:lnTo>
                  <a:pt x="8000" y="18830"/>
                </a:lnTo>
                <a:lnTo>
                  <a:pt x="8000" y="18820"/>
                </a:lnTo>
                <a:lnTo>
                  <a:pt x="7990" y="18790"/>
                </a:lnTo>
                <a:lnTo>
                  <a:pt x="7970" y="18760"/>
                </a:lnTo>
                <a:lnTo>
                  <a:pt x="7950" y="18720"/>
                </a:lnTo>
                <a:lnTo>
                  <a:pt x="7950" y="18710"/>
                </a:lnTo>
                <a:lnTo>
                  <a:pt x="7940" y="18700"/>
                </a:lnTo>
                <a:lnTo>
                  <a:pt x="7950" y="18690"/>
                </a:lnTo>
                <a:lnTo>
                  <a:pt x="7950" y="18680"/>
                </a:lnTo>
                <a:lnTo>
                  <a:pt x="7970" y="18670"/>
                </a:lnTo>
                <a:lnTo>
                  <a:pt x="7980" y="18660"/>
                </a:lnTo>
                <a:lnTo>
                  <a:pt x="7980" y="18650"/>
                </a:lnTo>
                <a:lnTo>
                  <a:pt x="7930" y="18550"/>
                </a:lnTo>
                <a:lnTo>
                  <a:pt x="7940" y="18270"/>
                </a:lnTo>
                <a:lnTo>
                  <a:pt x="7860" y="18180"/>
                </a:lnTo>
                <a:lnTo>
                  <a:pt x="7860" y="18140"/>
                </a:lnTo>
                <a:lnTo>
                  <a:pt x="7960" y="18020"/>
                </a:lnTo>
                <a:lnTo>
                  <a:pt x="7970" y="17900"/>
                </a:lnTo>
                <a:lnTo>
                  <a:pt x="7940" y="17840"/>
                </a:lnTo>
                <a:lnTo>
                  <a:pt x="7930" y="17840"/>
                </a:lnTo>
                <a:lnTo>
                  <a:pt x="7920" y="17830"/>
                </a:lnTo>
                <a:lnTo>
                  <a:pt x="7920" y="17820"/>
                </a:lnTo>
                <a:lnTo>
                  <a:pt x="7920" y="17800"/>
                </a:lnTo>
                <a:lnTo>
                  <a:pt x="7910" y="17760"/>
                </a:lnTo>
                <a:lnTo>
                  <a:pt x="7910" y="17750"/>
                </a:lnTo>
                <a:lnTo>
                  <a:pt x="7910" y="17730"/>
                </a:lnTo>
                <a:lnTo>
                  <a:pt x="7900" y="17720"/>
                </a:lnTo>
                <a:lnTo>
                  <a:pt x="7890" y="17710"/>
                </a:lnTo>
                <a:lnTo>
                  <a:pt x="7850" y="17650"/>
                </a:lnTo>
                <a:lnTo>
                  <a:pt x="7840" y="17640"/>
                </a:lnTo>
                <a:lnTo>
                  <a:pt x="7830" y="17620"/>
                </a:lnTo>
                <a:lnTo>
                  <a:pt x="7810" y="17580"/>
                </a:lnTo>
                <a:lnTo>
                  <a:pt x="7780" y="17540"/>
                </a:lnTo>
                <a:lnTo>
                  <a:pt x="7780" y="17530"/>
                </a:lnTo>
                <a:lnTo>
                  <a:pt x="7760" y="17520"/>
                </a:lnTo>
                <a:lnTo>
                  <a:pt x="7720" y="17490"/>
                </a:lnTo>
                <a:lnTo>
                  <a:pt x="7700" y="17480"/>
                </a:lnTo>
                <a:lnTo>
                  <a:pt x="7690" y="17480"/>
                </a:lnTo>
                <a:lnTo>
                  <a:pt x="7680" y="17470"/>
                </a:lnTo>
                <a:lnTo>
                  <a:pt x="7670" y="17450"/>
                </a:lnTo>
                <a:lnTo>
                  <a:pt x="7660" y="17440"/>
                </a:lnTo>
                <a:lnTo>
                  <a:pt x="7610" y="17390"/>
                </a:lnTo>
                <a:lnTo>
                  <a:pt x="7600" y="17390"/>
                </a:lnTo>
                <a:lnTo>
                  <a:pt x="7590" y="17350"/>
                </a:lnTo>
                <a:lnTo>
                  <a:pt x="7550" y="17220"/>
                </a:lnTo>
                <a:lnTo>
                  <a:pt x="7530" y="17190"/>
                </a:lnTo>
                <a:lnTo>
                  <a:pt x="7440" y="17100"/>
                </a:lnTo>
                <a:lnTo>
                  <a:pt x="7400" y="16920"/>
                </a:lnTo>
                <a:lnTo>
                  <a:pt x="7360" y="16860"/>
                </a:lnTo>
                <a:lnTo>
                  <a:pt x="7260" y="16810"/>
                </a:lnTo>
                <a:lnTo>
                  <a:pt x="7250" y="16810"/>
                </a:lnTo>
                <a:lnTo>
                  <a:pt x="7240" y="16810"/>
                </a:lnTo>
                <a:lnTo>
                  <a:pt x="7210" y="16800"/>
                </a:lnTo>
                <a:lnTo>
                  <a:pt x="7200" y="16800"/>
                </a:lnTo>
                <a:lnTo>
                  <a:pt x="7190" y="16790"/>
                </a:lnTo>
                <a:lnTo>
                  <a:pt x="7170" y="16760"/>
                </a:lnTo>
                <a:lnTo>
                  <a:pt x="7150" y="16750"/>
                </a:lnTo>
                <a:lnTo>
                  <a:pt x="6990" y="16630"/>
                </a:lnTo>
                <a:lnTo>
                  <a:pt x="6910" y="16570"/>
                </a:lnTo>
                <a:lnTo>
                  <a:pt x="6800" y="16310"/>
                </a:lnTo>
                <a:lnTo>
                  <a:pt x="6630" y="16100"/>
                </a:lnTo>
                <a:lnTo>
                  <a:pt x="6590" y="16050"/>
                </a:lnTo>
                <a:lnTo>
                  <a:pt x="6590" y="16000"/>
                </a:lnTo>
                <a:lnTo>
                  <a:pt x="6610" y="15980"/>
                </a:lnTo>
                <a:lnTo>
                  <a:pt x="6630" y="15960"/>
                </a:lnTo>
                <a:lnTo>
                  <a:pt x="6670" y="15930"/>
                </a:lnTo>
                <a:lnTo>
                  <a:pt x="6690" y="15910"/>
                </a:lnTo>
                <a:lnTo>
                  <a:pt x="6690" y="15900"/>
                </a:lnTo>
                <a:lnTo>
                  <a:pt x="6700" y="15880"/>
                </a:lnTo>
                <a:lnTo>
                  <a:pt x="6700" y="15870"/>
                </a:lnTo>
                <a:lnTo>
                  <a:pt x="6690" y="15860"/>
                </a:lnTo>
                <a:lnTo>
                  <a:pt x="6660" y="15840"/>
                </a:lnTo>
                <a:lnTo>
                  <a:pt x="6650" y="15830"/>
                </a:lnTo>
                <a:lnTo>
                  <a:pt x="6630" y="15810"/>
                </a:lnTo>
                <a:lnTo>
                  <a:pt x="6610" y="15780"/>
                </a:lnTo>
                <a:lnTo>
                  <a:pt x="6610" y="15770"/>
                </a:lnTo>
                <a:lnTo>
                  <a:pt x="6620" y="15750"/>
                </a:lnTo>
                <a:lnTo>
                  <a:pt x="6770" y="15650"/>
                </a:lnTo>
                <a:lnTo>
                  <a:pt x="6970" y="15530"/>
                </a:lnTo>
                <a:lnTo>
                  <a:pt x="7080" y="15460"/>
                </a:lnTo>
                <a:lnTo>
                  <a:pt x="7210" y="15310"/>
                </a:lnTo>
                <a:lnTo>
                  <a:pt x="7220" y="15310"/>
                </a:lnTo>
                <a:lnTo>
                  <a:pt x="7230" y="15300"/>
                </a:lnTo>
                <a:lnTo>
                  <a:pt x="7260" y="15280"/>
                </a:lnTo>
                <a:lnTo>
                  <a:pt x="7280" y="15270"/>
                </a:lnTo>
                <a:lnTo>
                  <a:pt x="7290" y="15270"/>
                </a:lnTo>
                <a:lnTo>
                  <a:pt x="7330" y="15250"/>
                </a:lnTo>
                <a:lnTo>
                  <a:pt x="7370" y="15160"/>
                </a:lnTo>
                <a:lnTo>
                  <a:pt x="7370" y="15090"/>
                </a:lnTo>
                <a:lnTo>
                  <a:pt x="7340" y="15060"/>
                </a:lnTo>
                <a:lnTo>
                  <a:pt x="7160" y="14880"/>
                </a:lnTo>
                <a:lnTo>
                  <a:pt x="7140" y="14820"/>
                </a:lnTo>
                <a:lnTo>
                  <a:pt x="7130" y="14800"/>
                </a:lnTo>
                <a:lnTo>
                  <a:pt x="7190" y="14730"/>
                </a:lnTo>
                <a:lnTo>
                  <a:pt x="7370" y="14600"/>
                </a:lnTo>
                <a:lnTo>
                  <a:pt x="8960" y="13940"/>
                </a:lnTo>
                <a:lnTo>
                  <a:pt x="9420" y="13660"/>
                </a:lnTo>
                <a:lnTo>
                  <a:pt x="9580" y="13400"/>
                </a:lnTo>
                <a:close/>
                <a:moveTo>
                  <a:pt x="27010" y="23030"/>
                </a:moveTo>
                <a:lnTo>
                  <a:pt x="27000" y="23040"/>
                </a:lnTo>
                <a:lnTo>
                  <a:pt x="26970" y="23070"/>
                </a:lnTo>
                <a:lnTo>
                  <a:pt x="26920" y="23080"/>
                </a:lnTo>
                <a:lnTo>
                  <a:pt x="26900" y="23100"/>
                </a:lnTo>
                <a:lnTo>
                  <a:pt x="26920" y="23130"/>
                </a:lnTo>
                <a:lnTo>
                  <a:pt x="26950" y="23140"/>
                </a:lnTo>
                <a:lnTo>
                  <a:pt x="26970" y="23150"/>
                </a:lnTo>
                <a:lnTo>
                  <a:pt x="26960" y="23180"/>
                </a:lnTo>
                <a:lnTo>
                  <a:pt x="26950" y="23210"/>
                </a:lnTo>
                <a:lnTo>
                  <a:pt x="26910" y="23240"/>
                </a:lnTo>
                <a:lnTo>
                  <a:pt x="26880" y="23260"/>
                </a:lnTo>
                <a:lnTo>
                  <a:pt x="26860" y="23250"/>
                </a:lnTo>
                <a:lnTo>
                  <a:pt x="26830" y="23260"/>
                </a:lnTo>
                <a:lnTo>
                  <a:pt x="26830" y="23270"/>
                </a:lnTo>
                <a:lnTo>
                  <a:pt x="26830" y="23310"/>
                </a:lnTo>
                <a:lnTo>
                  <a:pt x="26790" y="23330"/>
                </a:lnTo>
                <a:lnTo>
                  <a:pt x="26740" y="23340"/>
                </a:lnTo>
                <a:lnTo>
                  <a:pt x="26680" y="23340"/>
                </a:lnTo>
                <a:lnTo>
                  <a:pt x="26630" y="23360"/>
                </a:lnTo>
                <a:lnTo>
                  <a:pt x="26600" y="23390"/>
                </a:lnTo>
                <a:lnTo>
                  <a:pt x="26630" y="23430"/>
                </a:lnTo>
                <a:lnTo>
                  <a:pt x="26670" y="23450"/>
                </a:lnTo>
                <a:lnTo>
                  <a:pt x="26730" y="23470"/>
                </a:lnTo>
                <a:lnTo>
                  <a:pt x="26750" y="23510"/>
                </a:lnTo>
                <a:lnTo>
                  <a:pt x="26780" y="23480"/>
                </a:lnTo>
                <a:lnTo>
                  <a:pt x="26810" y="23440"/>
                </a:lnTo>
                <a:lnTo>
                  <a:pt x="26830" y="23400"/>
                </a:lnTo>
                <a:lnTo>
                  <a:pt x="26870" y="23410"/>
                </a:lnTo>
                <a:lnTo>
                  <a:pt x="26930" y="23400"/>
                </a:lnTo>
                <a:lnTo>
                  <a:pt x="26970" y="23350"/>
                </a:lnTo>
                <a:lnTo>
                  <a:pt x="27060" y="23310"/>
                </a:lnTo>
                <a:lnTo>
                  <a:pt x="27010" y="23220"/>
                </a:lnTo>
                <a:lnTo>
                  <a:pt x="27010" y="23200"/>
                </a:lnTo>
                <a:lnTo>
                  <a:pt x="27020" y="23160"/>
                </a:lnTo>
                <a:lnTo>
                  <a:pt x="27040" y="23130"/>
                </a:lnTo>
                <a:lnTo>
                  <a:pt x="27060" y="23100"/>
                </a:lnTo>
                <a:lnTo>
                  <a:pt x="27070" y="23050"/>
                </a:lnTo>
                <a:lnTo>
                  <a:pt x="27060" y="23030"/>
                </a:lnTo>
                <a:lnTo>
                  <a:pt x="27010" y="23030"/>
                </a:lnTo>
                <a:close/>
                <a:moveTo>
                  <a:pt x="26970" y="23520"/>
                </a:moveTo>
                <a:lnTo>
                  <a:pt x="27010" y="23520"/>
                </a:lnTo>
                <a:lnTo>
                  <a:pt x="27050" y="23520"/>
                </a:lnTo>
                <a:lnTo>
                  <a:pt x="27060" y="23490"/>
                </a:lnTo>
                <a:lnTo>
                  <a:pt x="27080" y="23480"/>
                </a:lnTo>
                <a:lnTo>
                  <a:pt x="27080" y="23450"/>
                </a:lnTo>
                <a:lnTo>
                  <a:pt x="27090" y="23440"/>
                </a:lnTo>
                <a:lnTo>
                  <a:pt x="27090" y="23430"/>
                </a:lnTo>
                <a:lnTo>
                  <a:pt x="27100" y="23420"/>
                </a:lnTo>
                <a:lnTo>
                  <a:pt x="27100" y="23400"/>
                </a:lnTo>
                <a:lnTo>
                  <a:pt x="27090" y="23390"/>
                </a:lnTo>
                <a:lnTo>
                  <a:pt x="27080" y="23380"/>
                </a:lnTo>
                <a:lnTo>
                  <a:pt x="27070" y="23380"/>
                </a:lnTo>
                <a:lnTo>
                  <a:pt x="27050" y="23380"/>
                </a:lnTo>
                <a:lnTo>
                  <a:pt x="27020" y="23400"/>
                </a:lnTo>
                <a:lnTo>
                  <a:pt x="27010" y="23400"/>
                </a:lnTo>
                <a:lnTo>
                  <a:pt x="27000" y="23420"/>
                </a:lnTo>
                <a:lnTo>
                  <a:pt x="26990" y="23450"/>
                </a:lnTo>
                <a:lnTo>
                  <a:pt x="26990" y="23460"/>
                </a:lnTo>
                <a:lnTo>
                  <a:pt x="26980" y="23490"/>
                </a:lnTo>
                <a:lnTo>
                  <a:pt x="26970" y="23520"/>
                </a:lnTo>
                <a:close/>
                <a:lnTo>
                  <a:pt x="26930" y="23540"/>
                </a:lnTo>
                <a:lnTo>
                  <a:pt x="26920" y="23560"/>
                </a:lnTo>
                <a:lnTo>
                  <a:pt x="26920" y="23590"/>
                </a:lnTo>
                <a:lnTo>
                  <a:pt x="26900" y="23610"/>
                </a:lnTo>
                <a:lnTo>
                  <a:pt x="26890" y="23620"/>
                </a:lnTo>
                <a:lnTo>
                  <a:pt x="26890" y="23630"/>
                </a:lnTo>
                <a:lnTo>
                  <a:pt x="26890" y="23660"/>
                </a:lnTo>
                <a:lnTo>
                  <a:pt x="26860" y="23680"/>
                </a:lnTo>
                <a:lnTo>
                  <a:pt x="26860" y="23710"/>
                </a:lnTo>
                <a:lnTo>
                  <a:pt x="26890" y="23760"/>
                </a:lnTo>
                <a:lnTo>
                  <a:pt x="26900" y="23820"/>
                </a:lnTo>
                <a:lnTo>
                  <a:pt x="26900" y="23830"/>
                </a:lnTo>
                <a:lnTo>
                  <a:pt x="26910" y="23850"/>
                </a:lnTo>
                <a:lnTo>
                  <a:pt x="26930" y="23830"/>
                </a:lnTo>
                <a:lnTo>
                  <a:pt x="26920" y="23780"/>
                </a:lnTo>
                <a:lnTo>
                  <a:pt x="26880" y="23730"/>
                </a:lnTo>
                <a:lnTo>
                  <a:pt x="26920" y="23710"/>
                </a:lnTo>
                <a:lnTo>
                  <a:pt x="26950" y="23660"/>
                </a:lnTo>
                <a:lnTo>
                  <a:pt x="26960" y="23610"/>
                </a:lnTo>
                <a:lnTo>
                  <a:pt x="27010" y="23580"/>
                </a:lnTo>
                <a:lnTo>
                  <a:pt x="26990" y="23540"/>
                </a:lnTo>
                <a:lnTo>
                  <a:pt x="26970" y="23520"/>
                </a:lnTo>
                <a:close/>
                <a:moveTo>
                  <a:pt x="27450" y="23590"/>
                </a:moveTo>
                <a:lnTo>
                  <a:pt x="27440" y="23590"/>
                </a:lnTo>
                <a:lnTo>
                  <a:pt x="27420" y="23590"/>
                </a:lnTo>
                <a:lnTo>
                  <a:pt x="27410" y="23600"/>
                </a:lnTo>
                <a:lnTo>
                  <a:pt x="27410" y="23610"/>
                </a:lnTo>
                <a:lnTo>
                  <a:pt x="27400" y="23610"/>
                </a:lnTo>
                <a:lnTo>
                  <a:pt x="27390" y="23630"/>
                </a:lnTo>
                <a:lnTo>
                  <a:pt x="27310" y="23630"/>
                </a:lnTo>
                <a:lnTo>
                  <a:pt x="27280" y="23630"/>
                </a:lnTo>
                <a:lnTo>
                  <a:pt x="27260" y="23630"/>
                </a:lnTo>
                <a:lnTo>
                  <a:pt x="27230" y="23670"/>
                </a:lnTo>
                <a:lnTo>
                  <a:pt x="27220" y="23670"/>
                </a:lnTo>
                <a:lnTo>
                  <a:pt x="27190" y="23680"/>
                </a:lnTo>
                <a:lnTo>
                  <a:pt x="27170" y="23680"/>
                </a:lnTo>
                <a:lnTo>
                  <a:pt x="27160" y="23680"/>
                </a:lnTo>
                <a:lnTo>
                  <a:pt x="27150" y="23680"/>
                </a:lnTo>
                <a:lnTo>
                  <a:pt x="27120" y="23670"/>
                </a:lnTo>
                <a:lnTo>
                  <a:pt x="27100" y="23670"/>
                </a:lnTo>
                <a:lnTo>
                  <a:pt x="27090" y="23660"/>
                </a:lnTo>
                <a:lnTo>
                  <a:pt x="27070" y="23670"/>
                </a:lnTo>
                <a:lnTo>
                  <a:pt x="27020" y="23680"/>
                </a:lnTo>
                <a:lnTo>
                  <a:pt x="27010" y="23680"/>
                </a:lnTo>
                <a:lnTo>
                  <a:pt x="26970" y="23690"/>
                </a:lnTo>
                <a:lnTo>
                  <a:pt x="26950" y="23720"/>
                </a:lnTo>
                <a:lnTo>
                  <a:pt x="26970" y="23770"/>
                </a:lnTo>
                <a:lnTo>
                  <a:pt x="26980" y="23820"/>
                </a:lnTo>
                <a:lnTo>
                  <a:pt x="26980" y="23840"/>
                </a:lnTo>
                <a:lnTo>
                  <a:pt x="26970" y="23930"/>
                </a:lnTo>
                <a:lnTo>
                  <a:pt x="27060" y="23980"/>
                </a:lnTo>
                <a:lnTo>
                  <a:pt x="27290" y="24010"/>
                </a:lnTo>
                <a:lnTo>
                  <a:pt x="27340" y="24100"/>
                </a:lnTo>
                <a:lnTo>
                  <a:pt x="27390" y="24100"/>
                </a:lnTo>
                <a:lnTo>
                  <a:pt x="27490" y="24050"/>
                </a:lnTo>
                <a:lnTo>
                  <a:pt x="27540" y="23920"/>
                </a:lnTo>
                <a:lnTo>
                  <a:pt x="27490" y="23770"/>
                </a:lnTo>
                <a:lnTo>
                  <a:pt x="27430" y="23800"/>
                </a:lnTo>
                <a:lnTo>
                  <a:pt x="27400" y="23880"/>
                </a:lnTo>
                <a:lnTo>
                  <a:pt x="27310" y="23900"/>
                </a:lnTo>
                <a:lnTo>
                  <a:pt x="27130" y="23880"/>
                </a:lnTo>
                <a:lnTo>
                  <a:pt x="27030" y="23860"/>
                </a:lnTo>
                <a:lnTo>
                  <a:pt x="27000" y="23790"/>
                </a:lnTo>
                <a:lnTo>
                  <a:pt x="27090" y="23760"/>
                </a:lnTo>
                <a:lnTo>
                  <a:pt x="27100" y="23740"/>
                </a:lnTo>
                <a:lnTo>
                  <a:pt x="27110" y="23740"/>
                </a:lnTo>
                <a:lnTo>
                  <a:pt x="27130" y="23730"/>
                </a:lnTo>
                <a:lnTo>
                  <a:pt x="27160" y="23730"/>
                </a:lnTo>
                <a:lnTo>
                  <a:pt x="27170" y="23740"/>
                </a:lnTo>
                <a:lnTo>
                  <a:pt x="27200" y="23740"/>
                </a:lnTo>
                <a:lnTo>
                  <a:pt x="27250" y="23750"/>
                </a:lnTo>
                <a:lnTo>
                  <a:pt x="27280" y="23740"/>
                </a:lnTo>
                <a:lnTo>
                  <a:pt x="27300" y="23730"/>
                </a:lnTo>
                <a:lnTo>
                  <a:pt x="27320" y="23710"/>
                </a:lnTo>
                <a:lnTo>
                  <a:pt x="27330" y="23710"/>
                </a:lnTo>
                <a:lnTo>
                  <a:pt x="27340" y="23700"/>
                </a:lnTo>
                <a:lnTo>
                  <a:pt x="27360" y="23700"/>
                </a:lnTo>
                <a:lnTo>
                  <a:pt x="27410" y="23700"/>
                </a:lnTo>
                <a:lnTo>
                  <a:pt x="27500" y="23670"/>
                </a:lnTo>
                <a:lnTo>
                  <a:pt x="27550" y="23710"/>
                </a:lnTo>
                <a:lnTo>
                  <a:pt x="27550" y="23690"/>
                </a:lnTo>
                <a:lnTo>
                  <a:pt x="27550" y="23680"/>
                </a:lnTo>
                <a:lnTo>
                  <a:pt x="27540" y="23680"/>
                </a:lnTo>
                <a:lnTo>
                  <a:pt x="27530" y="23680"/>
                </a:lnTo>
                <a:lnTo>
                  <a:pt x="27520" y="23670"/>
                </a:lnTo>
                <a:lnTo>
                  <a:pt x="27520" y="23660"/>
                </a:lnTo>
                <a:lnTo>
                  <a:pt x="27520" y="23650"/>
                </a:lnTo>
                <a:lnTo>
                  <a:pt x="27510" y="23650"/>
                </a:lnTo>
                <a:lnTo>
                  <a:pt x="27500" y="23650"/>
                </a:lnTo>
                <a:lnTo>
                  <a:pt x="27490" y="23640"/>
                </a:lnTo>
                <a:lnTo>
                  <a:pt x="27490" y="23620"/>
                </a:lnTo>
                <a:lnTo>
                  <a:pt x="27490" y="23610"/>
                </a:lnTo>
                <a:lnTo>
                  <a:pt x="27480" y="23610"/>
                </a:lnTo>
                <a:lnTo>
                  <a:pt x="27480" y="23600"/>
                </a:lnTo>
                <a:lnTo>
                  <a:pt x="27470" y="23590"/>
                </a:lnTo>
                <a:lnTo>
                  <a:pt x="27460" y="23590"/>
                </a:lnTo>
                <a:lnTo>
                  <a:pt x="27450" y="2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