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Bocas del Toro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Bocas del To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9580" y="13260"/>
                </a:moveTo>
                <a:lnTo>
                  <a:pt x="19590" y="13260"/>
                </a:lnTo>
                <a:lnTo>
                  <a:pt x="19600" y="13260"/>
                </a:lnTo>
                <a:lnTo>
                  <a:pt x="19600" y="13250"/>
                </a:lnTo>
                <a:lnTo>
                  <a:pt x="19600" y="13230"/>
                </a:lnTo>
                <a:lnTo>
                  <a:pt x="19610" y="13230"/>
                </a:lnTo>
                <a:lnTo>
                  <a:pt x="19620" y="13230"/>
                </a:lnTo>
                <a:lnTo>
                  <a:pt x="19640" y="13230"/>
                </a:lnTo>
                <a:lnTo>
                  <a:pt x="19660" y="13230"/>
                </a:lnTo>
                <a:lnTo>
                  <a:pt x="19650" y="13230"/>
                </a:lnTo>
                <a:lnTo>
                  <a:pt x="19650" y="13220"/>
                </a:lnTo>
                <a:lnTo>
                  <a:pt x="19660" y="13220"/>
                </a:lnTo>
                <a:lnTo>
                  <a:pt x="19660" y="13200"/>
                </a:lnTo>
                <a:lnTo>
                  <a:pt x="19670" y="13200"/>
                </a:lnTo>
                <a:lnTo>
                  <a:pt x="19680" y="13200"/>
                </a:lnTo>
                <a:lnTo>
                  <a:pt x="19690" y="13200"/>
                </a:lnTo>
                <a:lnTo>
                  <a:pt x="19690" y="13190"/>
                </a:lnTo>
                <a:lnTo>
                  <a:pt x="19690" y="13170"/>
                </a:lnTo>
                <a:lnTo>
                  <a:pt x="19680" y="13170"/>
                </a:lnTo>
                <a:lnTo>
                  <a:pt x="19670" y="13170"/>
                </a:lnTo>
                <a:lnTo>
                  <a:pt x="19660" y="13170"/>
                </a:lnTo>
                <a:lnTo>
                  <a:pt x="19660" y="13160"/>
                </a:lnTo>
                <a:lnTo>
                  <a:pt x="19650" y="13160"/>
                </a:lnTo>
                <a:lnTo>
                  <a:pt x="19650" y="13150"/>
                </a:lnTo>
                <a:lnTo>
                  <a:pt x="19650" y="13120"/>
                </a:lnTo>
                <a:lnTo>
                  <a:pt x="19660" y="13120"/>
                </a:lnTo>
                <a:lnTo>
                  <a:pt x="19660" y="13110"/>
                </a:lnTo>
                <a:lnTo>
                  <a:pt x="19670" y="13110"/>
                </a:lnTo>
                <a:lnTo>
                  <a:pt x="19670" y="13100"/>
                </a:lnTo>
                <a:lnTo>
                  <a:pt x="19680" y="13100"/>
                </a:lnTo>
                <a:lnTo>
                  <a:pt x="19680" y="13110"/>
                </a:lnTo>
                <a:lnTo>
                  <a:pt x="19690" y="13110"/>
                </a:lnTo>
                <a:lnTo>
                  <a:pt x="19690" y="13120"/>
                </a:lnTo>
                <a:lnTo>
                  <a:pt x="19700" y="13120"/>
                </a:lnTo>
                <a:lnTo>
                  <a:pt x="19700" y="13110"/>
                </a:lnTo>
                <a:lnTo>
                  <a:pt x="19710" y="13110"/>
                </a:lnTo>
                <a:lnTo>
                  <a:pt x="19710" y="13100"/>
                </a:lnTo>
                <a:lnTo>
                  <a:pt x="19710" y="13080"/>
                </a:lnTo>
                <a:lnTo>
                  <a:pt x="19710" y="13070"/>
                </a:lnTo>
                <a:lnTo>
                  <a:pt x="19700" y="13070"/>
                </a:lnTo>
                <a:lnTo>
                  <a:pt x="19700" y="13060"/>
                </a:lnTo>
                <a:lnTo>
                  <a:pt x="19700" y="13070"/>
                </a:lnTo>
                <a:lnTo>
                  <a:pt x="19690" y="13070"/>
                </a:lnTo>
                <a:lnTo>
                  <a:pt x="19680" y="13070"/>
                </a:lnTo>
                <a:lnTo>
                  <a:pt x="19680" y="13080"/>
                </a:lnTo>
                <a:lnTo>
                  <a:pt x="19660" y="13080"/>
                </a:lnTo>
                <a:lnTo>
                  <a:pt x="19660" y="13070"/>
                </a:lnTo>
                <a:lnTo>
                  <a:pt x="19670" y="13070"/>
                </a:lnTo>
                <a:lnTo>
                  <a:pt x="19670" y="13060"/>
                </a:lnTo>
                <a:lnTo>
                  <a:pt x="19680" y="13060"/>
                </a:lnTo>
                <a:lnTo>
                  <a:pt x="19690" y="13060"/>
                </a:lnTo>
                <a:lnTo>
                  <a:pt x="19690" y="13050"/>
                </a:lnTo>
                <a:lnTo>
                  <a:pt x="19730" y="13050"/>
                </a:lnTo>
                <a:lnTo>
                  <a:pt x="19740" y="13050"/>
                </a:lnTo>
                <a:lnTo>
                  <a:pt x="19740" y="13040"/>
                </a:lnTo>
                <a:lnTo>
                  <a:pt x="19750" y="13040"/>
                </a:lnTo>
                <a:lnTo>
                  <a:pt x="19770" y="13040"/>
                </a:lnTo>
                <a:lnTo>
                  <a:pt x="19770" y="13030"/>
                </a:lnTo>
                <a:lnTo>
                  <a:pt x="19810" y="13030"/>
                </a:lnTo>
                <a:lnTo>
                  <a:pt x="19830" y="13030"/>
                </a:lnTo>
                <a:lnTo>
                  <a:pt x="19830" y="13020"/>
                </a:lnTo>
                <a:lnTo>
                  <a:pt x="19840" y="13020"/>
                </a:lnTo>
                <a:lnTo>
                  <a:pt x="19840" y="13030"/>
                </a:lnTo>
                <a:lnTo>
                  <a:pt x="19850" y="13030"/>
                </a:lnTo>
                <a:lnTo>
                  <a:pt x="19860" y="13030"/>
                </a:lnTo>
                <a:lnTo>
                  <a:pt x="19870" y="13030"/>
                </a:lnTo>
                <a:lnTo>
                  <a:pt x="19870" y="13040"/>
                </a:lnTo>
                <a:lnTo>
                  <a:pt x="19870" y="13050"/>
                </a:lnTo>
                <a:lnTo>
                  <a:pt x="19880" y="13050"/>
                </a:lnTo>
                <a:lnTo>
                  <a:pt x="19880" y="13060"/>
                </a:lnTo>
                <a:lnTo>
                  <a:pt x="19880" y="13080"/>
                </a:lnTo>
                <a:lnTo>
                  <a:pt x="19890" y="13080"/>
                </a:lnTo>
                <a:lnTo>
                  <a:pt x="19900" y="13080"/>
                </a:lnTo>
                <a:lnTo>
                  <a:pt x="19900" y="13070"/>
                </a:lnTo>
                <a:lnTo>
                  <a:pt x="19910" y="13070"/>
                </a:lnTo>
                <a:lnTo>
                  <a:pt x="19910" y="13050"/>
                </a:lnTo>
                <a:lnTo>
                  <a:pt x="19900" y="13050"/>
                </a:lnTo>
                <a:lnTo>
                  <a:pt x="19900" y="13040"/>
                </a:lnTo>
                <a:lnTo>
                  <a:pt x="19910" y="13040"/>
                </a:lnTo>
                <a:lnTo>
                  <a:pt x="19920" y="13040"/>
                </a:lnTo>
                <a:lnTo>
                  <a:pt x="19920" y="13030"/>
                </a:lnTo>
                <a:lnTo>
                  <a:pt x="19940" y="13030"/>
                </a:lnTo>
                <a:lnTo>
                  <a:pt x="19940" y="13040"/>
                </a:lnTo>
                <a:lnTo>
                  <a:pt x="19950" y="13040"/>
                </a:lnTo>
                <a:lnTo>
                  <a:pt x="19960" y="13040"/>
                </a:lnTo>
                <a:lnTo>
                  <a:pt x="19960" y="13030"/>
                </a:lnTo>
                <a:lnTo>
                  <a:pt x="19960" y="13020"/>
                </a:lnTo>
                <a:lnTo>
                  <a:pt x="19950" y="13020"/>
                </a:lnTo>
                <a:lnTo>
                  <a:pt x="19950" y="13010"/>
                </a:lnTo>
                <a:lnTo>
                  <a:pt x="19950" y="13000"/>
                </a:lnTo>
                <a:lnTo>
                  <a:pt x="19950" y="12990"/>
                </a:lnTo>
                <a:lnTo>
                  <a:pt x="19950" y="12980"/>
                </a:lnTo>
                <a:lnTo>
                  <a:pt x="19960" y="12980"/>
                </a:lnTo>
                <a:lnTo>
                  <a:pt x="19980" y="12980"/>
                </a:lnTo>
                <a:lnTo>
                  <a:pt x="19980" y="12970"/>
                </a:lnTo>
                <a:lnTo>
                  <a:pt x="19980" y="12980"/>
                </a:lnTo>
                <a:lnTo>
                  <a:pt x="20020" y="12980"/>
                </a:lnTo>
                <a:lnTo>
                  <a:pt x="20020" y="12970"/>
                </a:lnTo>
                <a:lnTo>
                  <a:pt x="20040" y="12970"/>
                </a:lnTo>
                <a:lnTo>
                  <a:pt x="20050" y="12970"/>
                </a:lnTo>
                <a:lnTo>
                  <a:pt x="20050" y="12960"/>
                </a:lnTo>
                <a:lnTo>
                  <a:pt x="20060" y="12960"/>
                </a:lnTo>
                <a:lnTo>
                  <a:pt x="20070" y="12960"/>
                </a:lnTo>
                <a:lnTo>
                  <a:pt x="20080" y="12960"/>
                </a:lnTo>
                <a:lnTo>
                  <a:pt x="20080" y="12950"/>
                </a:lnTo>
                <a:lnTo>
                  <a:pt x="20110" y="12950"/>
                </a:lnTo>
                <a:lnTo>
                  <a:pt x="20110" y="12960"/>
                </a:lnTo>
                <a:lnTo>
                  <a:pt x="20110" y="12950"/>
                </a:lnTo>
                <a:lnTo>
                  <a:pt x="20120" y="12950"/>
                </a:lnTo>
                <a:lnTo>
                  <a:pt x="20160" y="12950"/>
                </a:lnTo>
                <a:lnTo>
                  <a:pt x="20160" y="12940"/>
                </a:lnTo>
                <a:lnTo>
                  <a:pt x="20200" y="12940"/>
                </a:lnTo>
                <a:lnTo>
                  <a:pt x="20220" y="12940"/>
                </a:lnTo>
                <a:lnTo>
                  <a:pt x="20220" y="12930"/>
                </a:lnTo>
                <a:lnTo>
                  <a:pt x="20230" y="12930"/>
                </a:lnTo>
                <a:lnTo>
                  <a:pt x="20260" y="12930"/>
                </a:lnTo>
                <a:lnTo>
                  <a:pt x="20260" y="12920"/>
                </a:lnTo>
                <a:lnTo>
                  <a:pt x="20270" y="12920"/>
                </a:lnTo>
                <a:lnTo>
                  <a:pt x="20280" y="12920"/>
                </a:lnTo>
                <a:lnTo>
                  <a:pt x="20280" y="12910"/>
                </a:lnTo>
                <a:lnTo>
                  <a:pt x="20300" y="12910"/>
                </a:lnTo>
                <a:lnTo>
                  <a:pt x="20310" y="12910"/>
                </a:lnTo>
                <a:lnTo>
                  <a:pt x="20310" y="12900"/>
                </a:lnTo>
                <a:lnTo>
                  <a:pt x="20320" y="12900"/>
                </a:lnTo>
                <a:lnTo>
                  <a:pt x="20320" y="12890"/>
                </a:lnTo>
                <a:lnTo>
                  <a:pt x="20330" y="12900"/>
                </a:lnTo>
                <a:lnTo>
                  <a:pt x="20330" y="12890"/>
                </a:lnTo>
                <a:lnTo>
                  <a:pt x="20350" y="12890"/>
                </a:lnTo>
                <a:lnTo>
                  <a:pt x="20350" y="12880"/>
                </a:lnTo>
                <a:lnTo>
                  <a:pt x="20360" y="12880"/>
                </a:lnTo>
                <a:lnTo>
                  <a:pt x="20370" y="12880"/>
                </a:lnTo>
                <a:lnTo>
                  <a:pt x="20370" y="12870"/>
                </a:lnTo>
                <a:lnTo>
                  <a:pt x="20380" y="12870"/>
                </a:lnTo>
                <a:lnTo>
                  <a:pt x="20380" y="12860"/>
                </a:lnTo>
                <a:lnTo>
                  <a:pt x="20390" y="12860"/>
                </a:lnTo>
                <a:lnTo>
                  <a:pt x="20400" y="12860"/>
                </a:lnTo>
                <a:lnTo>
                  <a:pt x="20410" y="12860"/>
                </a:lnTo>
                <a:lnTo>
                  <a:pt x="20410" y="12850"/>
                </a:lnTo>
                <a:lnTo>
                  <a:pt x="20420" y="12850"/>
                </a:lnTo>
                <a:lnTo>
                  <a:pt x="20430" y="12850"/>
                </a:lnTo>
                <a:lnTo>
                  <a:pt x="20430" y="12840"/>
                </a:lnTo>
                <a:lnTo>
                  <a:pt x="20440" y="12840"/>
                </a:lnTo>
                <a:lnTo>
                  <a:pt x="20440" y="12830"/>
                </a:lnTo>
                <a:lnTo>
                  <a:pt x="20450" y="12830"/>
                </a:lnTo>
                <a:lnTo>
                  <a:pt x="20460" y="12830"/>
                </a:lnTo>
                <a:lnTo>
                  <a:pt x="20460" y="12820"/>
                </a:lnTo>
                <a:lnTo>
                  <a:pt x="20470" y="12820"/>
                </a:lnTo>
                <a:lnTo>
                  <a:pt x="20470" y="12810"/>
                </a:lnTo>
                <a:lnTo>
                  <a:pt x="20480" y="12810"/>
                </a:lnTo>
                <a:lnTo>
                  <a:pt x="20480" y="12800"/>
                </a:lnTo>
                <a:lnTo>
                  <a:pt x="20490" y="12800"/>
                </a:lnTo>
                <a:lnTo>
                  <a:pt x="20500" y="12800"/>
                </a:lnTo>
                <a:lnTo>
                  <a:pt x="20500" y="12790"/>
                </a:lnTo>
                <a:lnTo>
                  <a:pt x="20510" y="12790"/>
                </a:lnTo>
                <a:lnTo>
                  <a:pt x="20520" y="12790"/>
                </a:lnTo>
                <a:lnTo>
                  <a:pt x="20520" y="12780"/>
                </a:lnTo>
                <a:lnTo>
                  <a:pt x="20540" y="12780"/>
                </a:lnTo>
                <a:lnTo>
                  <a:pt x="20540" y="12770"/>
                </a:lnTo>
                <a:lnTo>
                  <a:pt x="20550" y="12770"/>
                </a:lnTo>
                <a:lnTo>
                  <a:pt x="20560" y="12770"/>
                </a:lnTo>
                <a:lnTo>
                  <a:pt x="20560" y="12760"/>
                </a:lnTo>
                <a:lnTo>
                  <a:pt x="20570" y="12760"/>
                </a:lnTo>
                <a:lnTo>
                  <a:pt x="20570" y="12750"/>
                </a:lnTo>
                <a:lnTo>
                  <a:pt x="20580" y="12750"/>
                </a:lnTo>
                <a:lnTo>
                  <a:pt x="20580" y="12740"/>
                </a:lnTo>
                <a:lnTo>
                  <a:pt x="20590" y="12740"/>
                </a:lnTo>
                <a:lnTo>
                  <a:pt x="20600" y="12740"/>
                </a:lnTo>
                <a:lnTo>
                  <a:pt x="20600" y="12730"/>
                </a:lnTo>
                <a:lnTo>
                  <a:pt x="20610" y="12730"/>
                </a:lnTo>
                <a:lnTo>
                  <a:pt x="20630" y="12730"/>
                </a:lnTo>
                <a:lnTo>
                  <a:pt x="20630" y="12720"/>
                </a:lnTo>
                <a:lnTo>
                  <a:pt x="20660" y="12720"/>
                </a:lnTo>
                <a:lnTo>
                  <a:pt x="20660" y="12730"/>
                </a:lnTo>
                <a:lnTo>
                  <a:pt x="20680" y="12730"/>
                </a:lnTo>
                <a:lnTo>
                  <a:pt x="20690" y="12730"/>
                </a:lnTo>
                <a:lnTo>
                  <a:pt x="20770" y="12730"/>
                </a:lnTo>
                <a:lnTo>
                  <a:pt x="20730" y="12750"/>
                </a:lnTo>
                <a:lnTo>
                  <a:pt x="20690" y="12780"/>
                </a:lnTo>
                <a:lnTo>
                  <a:pt x="20640" y="12830"/>
                </a:lnTo>
                <a:lnTo>
                  <a:pt x="20580" y="12900"/>
                </a:lnTo>
                <a:lnTo>
                  <a:pt x="20500" y="13290"/>
                </a:lnTo>
                <a:lnTo>
                  <a:pt x="19960" y="13700"/>
                </a:lnTo>
                <a:lnTo>
                  <a:pt x="19880" y="13660"/>
                </a:lnTo>
                <a:lnTo>
                  <a:pt x="19810" y="13610"/>
                </a:lnTo>
                <a:lnTo>
                  <a:pt x="19630" y="13640"/>
                </a:lnTo>
                <a:lnTo>
                  <a:pt x="19610" y="13520"/>
                </a:lnTo>
                <a:lnTo>
                  <a:pt x="19590" y="13390"/>
                </a:lnTo>
                <a:lnTo>
                  <a:pt x="19590" y="13380"/>
                </a:lnTo>
                <a:lnTo>
                  <a:pt x="19580" y="13260"/>
                </a:lnTo>
                <a:close/>
                <a:moveTo>
                  <a:pt x="19490" y="13110"/>
                </a:moveTo>
                <a:lnTo>
                  <a:pt x="19500" y="13110"/>
                </a:lnTo>
                <a:lnTo>
                  <a:pt x="19500" y="13100"/>
                </a:lnTo>
                <a:lnTo>
                  <a:pt x="19500" y="13090"/>
                </a:lnTo>
                <a:lnTo>
                  <a:pt x="19510" y="13090"/>
                </a:lnTo>
                <a:lnTo>
                  <a:pt x="19510" y="13080"/>
                </a:lnTo>
                <a:lnTo>
                  <a:pt x="19520" y="13080"/>
                </a:lnTo>
                <a:lnTo>
                  <a:pt x="19520" y="13070"/>
                </a:lnTo>
                <a:lnTo>
                  <a:pt x="19530" y="13070"/>
                </a:lnTo>
                <a:lnTo>
                  <a:pt x="19530" y="13080"/>
                </a:lnTo>
                <a:lnTo>
                  <a:pt x="19540" y="13080"/>
                </a:lnTo>
                <a:lnTo>
                  <a:pt x="19540" y="13100"/>
                </a:lnTo>
                <a:lnTo>
                  <a:pt x="19530" y="13100"/>
                </a:lnTo>
                <a:lnTo>
                  <a:pt x="19530" y="13110"/>
                </a:lnTo>
                <a:lnTo>
                  <a:pt x="19520" y="13110"/>
                </a:lnTo>
                <a:lnTo>
                  <a:pt x="19520" y="13120"/>
                </a:lnTo>
                <a:lnTo>
                  <a:pt x="19500" y="13120"/>
                </a:lnTo>
                <a:lnTo>
                  <a:pt x="19500" y="13110"/>
                </a:lnTo>
                <a:lnTo>
                  <a:pt x="19490" y="13110"/>
                </a:lnTo>
                <a:close/>
                <a:moveTo>
                  <a:pt x="19270" y="9680"/>
                </a:moveTo>
                <a:lnTo>
                  <a:pt x="19270" y="9670"/>
                </a:lnTo>
                <a:lnTo>
                  <a:pt x="19280" y="9670"/>
                </a:lnTo>
                <a:lnTo>
                  <a:pt x="19280" y="9660"/>
                </a:lnTo>
                <a:lnTo>
                  <a:pt x="19300" y="9660"/>
                </a:lnTo>
                <a:lnTo>
                  <a:pt x="19300" y="9670"/>
                </a:lnTo>
                <a:lnTo>
                  <a:pt x="19310" y="9670"/>
                </a:lnTo>
                <a:lnTo>
                  <a:pt x="19300" y="9670"/>
                </a:lnTo>
                <a:lnTo>
                  <a:pt x="19300" y="9680"/>
                </a:lnTo>
                <a:lnTo>
                  <a:pt x="19300" y="9690"/>
                </a:lnTo>
                <a:lnTo>
                  <a:pt x="19280" y="9690"/>
                </a:lnTo>
                <a:lnTo>
                  <a:pt x="19280" y="9680"/>
                </a:lnTo>
                <a:lnTo>
                  <a:pt x="19270" y="9680"/>
                </a:lnTo>
                <a:close/>
                <a:moveTo>
                  <a:pt x="20040" y="9240"/>
                </a:moveTo>
                <a:lnTo>
                  <a:pt x="20040" y="9250"/>
                </a:lnTo>
                <a:lnTo>
                  <a:pt x="20050" y="9250"/>
                </a:lnTo>
                <a:lnTo>
                  <a:pt x="20050" y="9260"/>
                </a:lnTo>
                <a:lnTo>
                  <a:pt x="20060" y="9260"/>
                </a:lnTo>
                <a:lnTo>
                  <a:pt x="20070" y="9260"/>
                </a:lnTo>
                <a:lnTo>
                  <a:pt x="20070" y="9270"/>
                </a:lnTo>
                <a:lnTo>
                  <a:pt x="20080" y="9270"/>
                </a:lnTo>
                <a:lnTo>
                  <a:pt x="20080" y="9290"/>
                </a:lnTo>
                <a:lnTo>
                  <a:pt x="20080" y="9300"/>
                </a:lnTo>
                <a:lnTo>
                  <a:pt x="20090" y="9300"/>
                </a:lnTo>
                <a:lnTo>
                  <a:pt x="20100" y="9300"/>
                </a:lnTo>
                <a:lnTo>
                  <a:pt x="20100" y="9320"/>
                </a:lnTo>
                <a:lnTo>
                  <a:pt x="20120" y="9320"/>
                </a:lnTo>
                <a:lnTo>
                  <a:pt x="20130" y="9320"/>
                </a:lnTo>
                <a:lnTo>
                  <a:pt x="20130" y="9330"/>
                </a:lnTo>
                <a:lnTo>
                  <a:pt x="20130" y="9340"/>
                </a:lnTo>
                <a:lnTo>
                  <a:pt x="20140" y="9340"/>
                </a:lnTo>
                <a:lnTo>
                  <a:pt x="20140" y="9350"/>
                </a:lnTo>
                <a:lnTo>
                  <a:pt x="20150" y="9350"/>
                </a:lnTo>
                <a:lnTo>
                  <a:pt x="20150" y="9360"/>
                </a:lnTo>
                <a:lnTo>
                  <a:pt x="20150" y="9370"/>
                </a:lnTo>
                <a:lnTo>
                  <a:pt x="20160" y="9370"/>
                </a:lnTo>
                <a:lnTo>
                  <a:pt x="20170" y="9370"/>
                </a:lnTo>
                <a:lnTo>
                  <a:pt x="20170" y="9380"/>
                </a:lnTo>
                <a:lnTo>
                  <a:pt x="20170" y="9390"/>
                </a:lnTo>
                <a:lnTo>
                  <a:pt x="20180" y="9390"/>
                </a:lnTo>
                <a:lnTo>
                  <a:pt x="20180" y="9400"/>
                </a:lnTo>
                <a:lnTo>
                  <a:pt x="20240" y="9400"/>
                </a:lnTo>
                <a:lnTo>
                  <a:pt x="20250" y="9400"/>
                </a:lnTo>
                <a:lnTo>
                  <a:pt x="20250" y="9390"/>
                </a:lnTo>
                <a:lnTo>
                  <a:pt x="20260" y="9390"/>
                </a:lnTo>
                <a:lnTo>
                  <a:pt x="20260" y="9400"/>
                </a:lnTo>
                <a:lnTo>
                  <a:pt x="20260" y="9410"/>
                </a:lnTo>
                <a:lnTo>
                  <a:pt x="20280" y="9410"/>
                </a:lnTo>
                <a:lnTo>
                  <a:pt x="20290" y="9410"/>
                </a:lnTo>
                <a:lnTo>
                  <a:pt x="20290" y="9400"/>
                </a:lnTo>
                <a:lnTo>
                  <a:pt x="20300" y="9400"/>
                </a:lnTo>
                <a:lnTo>
                  <a:pt x="20300" y="9410"/>
                </a:lnTo>
                <a:lnTo>
                  <a:pt x="20310" y="9410"/>
                </a:lnTo>
                <a:lnTo>
                  <a:pt x="20310" y="9420"/>
                </a:lnTo>
                <a:lnTo>
                  <a:pt x="20320" y="9420"/>
                </a:lnTo>
                <a:lnTo>
                  <a:pt x="20320" y="9430"/>
                </a:lnTo>
                <a:lnTo>
                  <a:pt x="20310" y="9430"/>
                </a:lnTo>
                <a:lnTo>
                  <a:pt x="20310" y="9440"/>
                </a:lnTo>
                <a:lnTo>
                  <a:pt x="20320" y="9440"/>
                </a:lnTo>
                <a:lnTo>
                  <a:pt x="20320" y="9450"/>
                </a:lnTo>
                <a:lnTo>
                  <a:pt x="20310" y="9450"/>
                </a:lnTo>
                <a:lnTo>
                  <a:pt x="20310" y="9460"/>
                </a:lnTo>
                <a:lnTo>
                  <a:pt x="20300" y="9460"/>
                </a:lnTo>
                <a:lnTo>
                  <a:pt x="20300" y="9470"/>
                </a:lnTo>
                <a:lnTo>
                  <a:pt x="20290" y="9470"/>
                </a:lnTo>
                <a:lnTo>
                  <a:pt x="20290" y="9480"/>
                </a:lnTo>
                <a:lnTo>
                  <a:pt x="20300" y="9480"/>
                </a:lnTo>
                <a:lnTo>
                  <a:pt x="20300" y="9500"/>
                </a:lnTo>
                <a:lnTo>
                  <a:pt x="20300" y="9510"/>
                </a:lnTo>
                <a:lnTo>
                  <a:pt x="20290" y="9510"/>
                </a:lnTo>
                <a:lnTo>
                  <a:pt x="20290" y="9530"/>
                </a:lnTo>
                <a:lnTo>
                  <a:pt x="20300" y="9530"/>
                </a:lnTo>
                <a:lnTo>
                  <a:pt x="20300" y="9540"/>
                </a:lnTo>
                <a:lnTo>
                  <a:pt x="20300" y="9550"/>
                </a:lnTo>
                <a:lnTo>
                  <a:pt x="20310" y="9550"/>
                </a:lnTo>
                <a:lnTo>
                  <a:pt x="20310" y="9560"/>
                </a:lnTo>
                <a:lnTo>
                  <a:pt x="20320" y="9560"/>
                </a:lnTo>
                <a:lnTo>
                  <a:pt x="20320" y="9570"/>
                </a:lnTo>
                <a:lnTo>
                  <a:pt x="20320" y="9580"/>
                </a:lnTo>
                <a:lnTo>
                  <a:pt x="20330" y="9580"/>
                </a:lnTo>
                <a:lnTo>
                  <a:pt x="20330" y="9590"/>
                </a:lnTo>
                <a:lnTo>
                  <a:pt x="20330" y="9600"/>
                </a:lnTo>
                <a:lnTo>
                  <a:pt x="20340" y="9600"/>
                </a:lnTo>
                <a:lnTo>
                  <a:pt x="20340" y="9610"/>
                </a:lnTo>
                <a:lnTo>
                  <a:pt x="20350" y="9610"/>
                </a:lnTo>
                <a:lnTo>
                  <a:pt x="20360" y="9610"/>
                </a:lnTo>
                <a:lnTo>
                  <a:pt x="20410" y="9610"/>
                </a:lnTo>
                <a:lnTo>
                  <a:pt x="20410" y="9620"/>
                </a:lnTo>
                <a:lnTo>
                  <a:pt x="20420" y="9620"/>
                </a:lnTo>
                <a:lnTo>
                  <a:pt x="20420" y="9630"/>
                </a:lnTo>
                <a:lnTo>
                  <a:pt x="20430" y="9630"/>
                </a:lnTo>
                <a:lnTo>
                  <a:pt x="20430" y="9680"/>
                </a:lnTo>
                <a:lnTo>
                  <a:pt x="20430" y="9690"/>
                </a:lnTo>
                <a:lnTo>
                  <a:pt x="20420" y="9690"/>
                </a:lnTo>
                <a:lnTo>
                  <a:pt x="20420" y="9710"/>
                </a:lnTo>
                <a:lnTo>
                  <a:pt x="20420" y="9720"/>
                </a:lnTo>
                <a:lnTo>
                  <a:pt x="20430" y="9720"/>
                </a:lnTo>
                <a:lnTo>
                  <a:pt x="20430" y="9730"/>
                </a:lnTo>
                <a:lnTo>
                  <a:pt x="20440" y="9730"/>
                </a:lnTo>
                <a:lnTo>
                  <a:pt x="20440" y="9740"/>
                </a:lnTo>
                <a:lnTo>
                  <a:pt x="20450" y="9740"/>
                </a:lnTo>
                <a:lnTo>
                  <a:pt x="20460" y="9740"/>
                </a:lnTo>
                <a:lnTo>
                  <a:pt x="20460" y="9750"/>
                </a:lnTo>
                <a:lnTo>
                  <a:pt x="20470" y="9750"/>
                </a:lnTo>
                <a:lnTo>
                  <a:pt x="20480" y="9750"/>
                </a:lnTo>
                <a:lnTo>
                  <a:pt x="20480" y="9760"/>
                </a:lnTo>
                <a:lnTo>
                  <a:pt x="20480" y="9750"/>
                </a:lnTo>
                <a:lnTo>
                  <a:pt x="20490" y="9750"/>
                </a:lnTo>
                <a:lnTo>
                  <a:pt x="20490" y="9740"/>
                </a:lnTo>
                <a:lnTo>
                  <a:pt x="20520" y="9740"/>
                </a:lnTo>
                <a:lnTo>
                  <a:pt x="20520" y="9730"/>
                </a:lnTo>
                <a:lnTo>
                  <a:pt x="20530" y="9730"/>
                </a:lnTo>
                <a:lnTo>
                  <a:pt x="20550" y="9730"/>
                </a:lnTo>
                <a:lnTo>
                  <a:pt x="20570" y="9730"/>
                </a:lnTo>
                <a:lnTo>
                  <a:pt x="20580" y="9730"/>
                </a:lnTo>
                <a:lnTo>
                  <a:pt x="20580" y="9740"/>
                </a:lnTo>
                <a:lnTo>
                  <a:pt x="20590" y="9740"/>
                </a:lnTo>
                <a:lnTo>
                  <a:pt x="20590" y="9750"/>
                </a:lnTo>
                <a:lnTo>
                  <a:pt x="20590" y="9770"/>
                </a:lnTo>
                <a:lnTo>
                  <a:pt x="20600" y="9770"/>
                </a:lnTo>
                <a:lnTo>
                  <a:pt x="20610" y="9770"/>
                </a:lnTo>
                <a:lnTo>
                  <a:pt x="20610" y="9780"/>
                </a:lnTo>
                <a:lnTo>
                  <a:pt x="20620" y="9780"/>
                </a:lnTo>
                <a:lnTo>
                  <a:pt x="20620" y="9790"/>
                </a:lnTo>
                <a:lnTo>
                  <a:pt x="20630" y="9790"/>
                </a:lnTo>
                <a:lnTo>
                  <a:pt x="20630" y="9800"/>
                </a:lnTo>
                <a:lnTo>
                  <a:pt x="20640" y="9800"/>
                </a:lnTo>
                <a:lnTo>
                  <a:pt x="20640" y="9790"/>
                </a:lnTo>
                <a:lnTo>
                  <a:pt x="20660" y="9790"/>
                </a:lnTo>
                <a:lnTo>
                  <a:pt x="20660" y="9800"/>
                </a:lnTo>
                <a:lnTo>
                  <a:pt x="20660" y="9820"/>
                </a:lnTo>
                <a:lnTo>
                  <a:pt x="20630" y="9820"/>
                </a:lnTo>
                <a:lnTo>
                  <a:pt x="20630" y="9810"/>
                </a:lnTo>
                <a:lnTo>
                  <a:pt x="20610" y="9810"/>
                </a:lnTo>
                <a:lnTo>
                  <a:pt x="20600" y="9810"/>
                </a:lnTo>
                <a:lnTo>
                  <a:pt x="20590" y="9810"/>
                </a:lnTo>
                <a:lnTo>
                  <a:pt x="20590" y="9820"/>
                </a:lnTo>
                <a:lnTo>
                  <a:pt x="20580" y="9820"/>
                </a:lnTo>
                <a:lnTo>
                  <a:pt x="20580" y="9830"/>
                </a:lnTo>
                <a:lnTo>
                  <a:pt x="20560" y="9830"/>
                </a:lnTo>
                <a:lnTo>
                  <a:pt x="20560" y="9840"/>
                </a:lnTo>
                <a:lnTo>
                  <a:pt x="20550" y="9840"/>
                </a:lnTo>
                <a:lnTo>
                  <a:pt x="20540" y="9840"/>
                </a:lnTo>
                <a:lnTo>
                  <a:pt x="20540" y="9850"/>
                </a:lnTo>
                <a:lnTo>
                  <a:pt x="20540" y="9860"/>
                </a:lnTo>
                <a:lnTo>
                  <a:pt x="20530" y="9860"/>
                </a:lnTo>
                <a:lnTo>
                  <a:pt x="20530" y="9870"/>
                </a:lnTo>
                <a:lnTo>
                  <a:pt x="20530" y="9880"/>
                </a:lnTo>
                <a:lnTo>
                  <a:pt x="20520" y="9880"/>
                </a:lnTo>
                <a:lnTo>
                  <a:pt x="20520" y="9890"/>
                </a:lnTo>
                <a:lnTo>
                  <a:pt x="20520" y="9900"/>
                </a:lnTo>
                <a:lnTo>
                  <a:pt x="20520" y="9910"/>
                </a:lnTo>
                <a:lnTo>
                  <a:pt x="20510" y="9910"/>
                </a:lnTo>
                <a:lnTo>
                  <a:pt x="20510" y="9920"/>
                </a:lnTo>
                <a:lnTo>
                  <a:pt x="20510" y="9930"/>
                </a:lnTo>
                <a:lnTo>
                  <a:pt x="20500" y="9930"/>
                </a:lnTo>
                <a:lnTo>
                  <a:pt x="20500" y="9940"/>
                </a:lnTo>
                <a:lnTo>
                  <a:pt x="20490" y="9940"/>
                </a:lnTo>
                <a:lnTo>
                  <a:pt x="20490" y="9950"/>
                </a:lnTo>
                <a:lnTo>
                  <a:pt x="20490" y="9960"/>
                </a:lnTo>
                <a:lnTo>
                  <a:pt x="20480" y="9960"/>
                </a:lnTo>
                <a:lnTo>
                  <a:pt x="20480" y="9970"/>
                </a:lnTo>
                <a:lnTo>
                  <a:pt x="20470" y="9970"/>
                </a:lnTo>
                <a:lnTo>
                  <a:pt x="20470" y="9980"/>
                </a:lnTo>
                <a:lnTo>
                  <a:pt x="20460" y="9970"/>
                </a:lnTo>
                <a:lnTo>
                  <a:pt x="20460" y="9980"/>
                </a:lnTo>
                <a:lnTo>
                  <a:pt x="20450" y="9980"/>
                </a:lnTo>
                <a:lnTo>
                  <a:pt x="20450" y="9990"/>
                </a:lnTo>
                <a:lnTo>
                  <a:pt x="20440" y="9990"/>
                </a:lnTo>
                <a:lnTo>
                  <a:pt x="20420" y="9990"/>
                </a:lnTo>
                <a:lnTo>
                  <a:pt x="20420" y="10000"/>
                </a:lnTo>
                <a:lnTo>
                  <a:pt x="20410" y="10000"/>
                </a:lnTo>
                <a:lnTo>
                  <a:pt x="20400" y="10000"/>
                </a:lnTo>
                <a:lnTo>
                  <a:pt x="20400" y="10010"/>
                </a:lnTo>
                <a:lnTo>
                  <a:pt x="20390" y="10010"/>
                </a:lnTo>
                <a:lnTo>
                  <a:pt x="20370" y="10010"/>
                </a:lnTo>
                <a:lnTo>
                  <a:pt x="20360" y="10010"/>
                </a:lnTo>
                <a:lnTo>
                  <a:pt x="20360" y="10020"/>
                </a:lnTo>
                <a:lnTo>
                  <a:pt x="20340" y="10020"/>
                </a:lnTo>
                <a:lnTo>
                  <a:pt x="20340" y="10010"/>
                </a:lnTo>
                <a:lnTo>
                  <a:pt x="20300" y="10010"/>
                </a:lnTo>
                <a:lnTo>
                  <a:pt x="20290" y="10010"/>
                </a:lnTo>
                <a:lnTo>
                  <a:pt x="20280" y="10010"/>
                </a:lnTo>
                <a:lnTo>
                  <a:pt x="20270" y="10010"/>
                </a:lnTo>
                <a:lnTo>
                  <a:pt x="20270" y="10000"/>
                </a:lnTo>
                <a:lnTo>
                  <a:pt x="20270" y="9990"/>
                </a:lnTo>
                <a:lnTo>
                  <a:pt x="20260" y="9990"/>
                </a:lnTo>
                <a:lnTo>
                  <a:pt x="20260" y="9980"/>
                </a:lnTo>
                <a:lnTo>
                  <a:pt x="20250" y="9980"/>
                </a:lnTo>
                <a:lnTo>
                  <a:pt x="20250" y="9970"/>
                </a:lnTo>
                <a:lnTo>
                  <a:pt x="20240" y="9980"/>
                </a:lnTo>
                <a:lnTo>
                  <a:pt x="20240" y="9970"/>
                </a:lnTo>
                <a:lnTo>
                  <a:pt x="20230" y="9970"/>
                </a:lnTo>
                <a:lnTo>
                  <a:pt x="20230" y="9960"/>
                </a:lnTo>
                <a:lnTo>
                  <a:pt x="20230" y="9950"/>
                </a:lnTo>
                <a:lnTo>
                  <a:pt x="20220" y="9950"/>
                </a:lnTo>
                <a:lnTo>
                  <a:pt x="20210" y="9950"/>
                </a:lnTo>
                <a:lnTo>
                  <a:pt x="20210" y="9940"/>
                </a:lnTo>
                <a:lnTo>
                  <a:pt x="20200" y="9940"/>
                </a:lnTo>
                <a:lnTo>
                  <a:pt x="20200" y="9930"/>
                </a:lnTo>
                <a:lnTo>
                  <a:pt x="20190" y="9930"/>
                </a:lnTo>
                <a:lnTo>
                  <a:pt x="20190" y="9920"/>
                </a:lnTo>
                <a:lnTo>
                  <a:pt x="20180" y="9920"/>
                </a:lnTo>
                <a:lnTo>
                  <a:pt x="20180" y="9910"/>
                </a:lnTo>
                <a:lnTo>
                  <a:pt x="20170" y="9910"/>
                </a:lnTo>
                <a:lnTo>
                  <a:pt x="20170" y="9900"/>
                </a:lnTo>
                <a:lnTo>
                  <a:pt x="20160" y="9900"/>
                </a:lnTo>
                <a:lnTo>
                  <a:pt x="20160" y="9890"/>
                </a:lnTo>
                <a:lnTo>
                  <a:pt x="20160" y="9880"/>
                </a:lnTo>
                <a:lnTo>
                  <a:pt x="20150" y="9880"/>
                </a:lnTo>
                <a:lnTo>
                  <a:pt x="20140" y="9880"/>
                </a:lnTo>
                <a:lnTo>
                  <a:pt x="20140" y="9870"/>
                </a:lnTo>
                <a:lnTo>
                  <a:pt x="20130" y="9870"/>
                </a:lnTo>
                <a:lnTo>
                  <a:pt x="20130" y="9860"/>
                </a:lnTo>
                <a:lnTo>
                  <a:pt x="20120" y="9860"/>
                </a:lnTo>
                <a:lnTo>
                  <a:pt x="20110" y="9860"/>
                </a:lnTo>
                <a:lnTo>
                  <a:pt x="20110" y="9850"/>
                </a:lnTo>
                <a:lnTo>
                  <a:pt x="20110" y="9840"/>
                </a:lnTo>
                <a:lnTo>
                  <a:pt x="20100" y="9840"/>
                </a:lnTo>
                <a:lnTo>
                  <a:pt x="20090" y="9840"/>
                </a:lnTo>
                <a:lnTo>
                  <a:pt x="20080" y="9840"/>
                </a:lnTo>
                <a:lnTo>
                  <a:pt x="20080" y="9830"/>
                </a:lnTo>
                <a:lnTo>
                  <a:pt x="20070" y="9830"/>
                </a:lnTo>
                <a:lnTo>
                  <a:pt x="20070" y="9820"/>
                </a:lnTo>
                <a:lnTo>
                  <a:pt x="20060" y="9820"/>
                </a:lnTo>
                <a:lnTo>
                  <a:pt x="20060" y="9810"/>
                </a:lnTo>
                <a:lnTo>
                  <a:pt x="20050" y="9810"/>
                </a:lnTo>
                <a:lnTo>
                  <a:pt x="20050" y="9800"/>
                </a:lnTo>
                <a:lnTo>
                  <a:pt x="20040" y="9800"/>
                </a:lnTo>
                <a:lnTo>
                  <a:pt x="20040" y="9790"/>
                </a:lnTo>
                <a:lnTo>
                  <a:pt x="20030" y="9790"/>
                </a:lnTo>
                <a:lnTo>
                  <a:pt x="20030" y="9780"/>
                </a:lnTo>
                <a:lnTo>
                  <a:pt x="20020" y="9780"/>
                </a:lnTo>
                <a:lnTo>
                  <a:pt x="20020" y="9770"/>
                </a:lnTo>
                <a:lnTo>
                  <a:pt x="20000" y="9770"/>
                </a:lnTo>
                <a:lnTo>
                  <a:pt x="19990" y="9770"/>
                </a:lnTo>
                <a:lnTo>
                  <a:pt x="19980" y="9770"/>
                </a:lnTo>
                <a:lnTo>
                  <a:pt x="19970" y="9770"/>
                </a:lnTo>
                <a:lnTo>
                  <a:pt x="19970" y="9760"/>
                </a:lnTo>
                <a:lnTo>
                  <a:pt x="19960" y="9760"/>
                </a:lnTo>
                <a:lnTo>
                  <a:pt x="19960" y="9750"/>
                </a:lnTo>
                <a:lnTo>
                  <a:pt x="19950" y="9750"/>
                </a:lnTo>
                <a:lnTo>
                  <a:pt x="19950" y="9740"/>
                </a:lnTo>
                <a:lnTo>
                  <a:pt x="19940" y="9740"/>
                </a:lnTo>
                <a:lnTo>
                  <a:pt x="19930" y="9740"/>
                </a:lnTo>
                <a:lnTo>
                  <a:pt x="19930" y="9730"/>
                </a:lnTo>
                <a:lnTo>
                  <a:pt x="19920" y="9730"/>
                </a:lnTo>
                <a:lnTo>
                  <a:pt x="19910" y="9730"/>
                </a:lnTo>
                <a:lnTo>
                  <a:pt x="19910" y="9710"/>
                </a:lnTo>
                <a:lnTo>
                  <a:pt x="19900" y="9710"/>
                </a:lnTo>
                <a:lnTo>
                  <a:pt x="19880" y="9710"/>
                </a:lnTo>
                <a:lnTo>
                  <a:pt x="19880" y="9700"/>
                </a:lnTo>
                <a:lnTo>
                  <a:pt x="19870" y="9700"/>
                </a:lnTo>
                <a:lnTo>
                  <a:pt x="19870" y="9690"/>
                </a:lnTo>
                <a:lnTo>
                  <a:pt x="19860" y="9690"/>
                </a:lnTo>
                <a:lnTo>
                  <a:pt x="19860" y="9680"/>
                </a:lnTo>
                <a:lnTo>
                  <a:pt x="19850" y="9680"/>
                </a:lnTo>
                <a:lnTo>
                  <a:pt x="19850" y="9660"/>
                </a:lnTo>
                <a:lnTo>
                  <a:pt x="19850" y="9650"/>
                </a:lnTo>
                <a:lnTo>
                  <a:pt x="19860" y="9650"/>
                </a:lnTo>
                <a:lnTo>
                  <a:pt x="19860" y="9640"/>
                </a:lnTo>
                <a:lnTo>
                  <a:pt x="19870" y="9640"/>
                </a:lnTo>
                <a:lnTo>
                  <a:pt x="19870" y="9630"/>
                </a:lnTo>
                <a:lnTo>
                  <a:pt x="19870" y="9620"/>
                </a:lnTo>
                <a:lnTo>
                  <a:pt x="19880" y="9620"/>
                </a:lnTo>
                <a:lnTo>
                  <a:pt x="19880" y="9610"/>
                </a:lnTo>
                <a:lnTo>
                  <a:pt x="19890" y="9610"/>
                </a:lnTo>
                <a:lnTo>
                  <a:pt x="19890" y="9600"/>
                </a:lnTo>
                <a:lnTo>
                  <a:pt x="19900" y="9600"/>
                </a:lnTo>
                <a:lnTo>
                  <a:pt x="19900" y="9590"/>
                </a:lnTo>
                <a:lnTo>
                  <a:pt x="19900" y="9580"/>
                </a:lnTo>
                <a:lnTo>
                  <a:pt x="19900" y="9570"/>
                </a:lnTo>
                <a:lnTo>
                  <a:pt x="19910" y="9570"/>
                </a:lnTo>
                <a:lnTo>
                  <a:pt x="19910" y="9560"/>
                </a:lnTo>
                <a:lnTo>
                  <a:pt x="19900" y="9560"/>
                </a:lnTo>
                <a:lnTo>
                  <a:pt x="19900" y="9540"/>
                </a:lnTo>
                <a:lnTo>
                  <a:pt x="19900" y="9530"/>
                </a:lnTo>
                <a:lnTo>
                  <a:pt x="19900" y="9500"/>
                </a:lnTo>
                <a:lnTo>
                  <a:pt x="19910" y="9500"/>
                </a:lnTo>
                <a:lnTo>
                  <a:pt x="19910" y="9490"/>
                </a:lnTo>
                <a:lnTo>
                  <a:pt x="19910" y="9480"/>
                </a:lnTo>
                <a:lnTo>
                  <a:pt x="19920" y="9480"/>
                </a:lnTo>
                <a:lnTo>
                  <a:pt x="19920" y="9470"/>
                </a:lnTo>
                <a:lnTo>
                  <a:pt x="19930" y="9470"/>
                </a:lnTo>
                <a:lnTo>
                  <a:pt x="19930" y="9450"/>
                </a:lnTo>
                <a:lnTo>
                  <a:pt x="19940" y="9450"/>
                </a:lnTo>
                <a:lnTo>
                  <a:pt x="19940" y="9430"/>
                </a:lnTo>
                <a:lnTo>
                  <a:pt x="19940" y="9420"/>
                </a:lnTo>
                <a:lnTo>
                  <a:pt x="19950" y="9420"/>
                </a:lnTo>
                <a:lnTo>
                  <a:pt x="19950" y="9400"/>
                </a:lnTo>
                <a:lnTo>
                  <a:pt x="19940" y="9400"/>
                </a:lnTo>
                <a:lnTo>
                  <a:pt x="19940" y="9380"/>
                </a:lnTo>
                <a:lnTo>
                  <a:pt x="19950" y="9380"/>
                </a:lnTo>
                <a:lnTo>
                  <a:pt x="19950" y="9360"/>
                </a:lnTo>
                <a:lnTo>
                  <a:pt x="19950" y="9350"/>
                </a:lnTo>
                <a:lnTo>
                  <a:pt x="19960" y="9350"/>
                </a:lnTo>
                <a:lnTo>
                  <a:pt x="19960" y="9340"/>
                </a:lnTo>
                <a:lnTo>
                  <a:pt x="19960" y="9330"/>
                </a:lnTo>
                <a:lnTo>
                  <a:pt x="19960" y="9300"/>
                </a:lnTo>
                <a:lnTo>
                  <a:pt x="19950" y="9300"/>
                </a:lnTo>
                <a:lnTo>
                  <a:pt x="19950" y="9290"/>
                </a:lnTo>
                <a:lnTo>
                  <a:pt x="19950" y="9280"/>
                </a:lnTo>
                <a:lnTo>
                  <a:pt x="19940" y="9280"/>
                </a:lnTo>
                <a:lnTo>
                  <a:pt x="19940" y="9270"/>
                </a:lnTo>
                <a:lnTo>
                  <a:pt x="19940" y="9260"/>
                </a:lnTo>
                <a:lnTo>
                  <a:pt x="19950" y="9260"/>
                </a:lnTo>
                <a:lnTo>
                  <a:pt x="19950" y="9250"/>
                </a:lnTo>
                <a:lnTo>
                  <a:pt x="19950" y="9240"/>
                </a:lnTo>
                <a:lnTo>
                  <a:pt x="19950" y="9230"/>
                </a:lnTo>
                <a:lnTo>
                  <a:pt x="19950" y="9220"/>
                </a:lnTo>
                <a:lnTo>
                  <a:pt x="19970" y="9220"/>
                </a:lnTo>
                <a:lnTo>
                  <a:pt x="19970" y="9210"/>
                </a:lnTo>
                <a:lnTo>
                  <a:pt x="19980" y="9210"/>
                </a:lnTo>
                <a:lnTo>
                  <a:pt x="19980" y="9200"/>
                </a:lnTo>
                <a:lnTo>
                  <a:pt x="19990" y="9200"/>
                </a:lnTo>
                <a:lnTo>
                  <a:pt x="19990" y="9210"/>
                </a:lnTo>
                <a:lnTo>
                  <a:pt x="19990" y="9230"/>
                </a:lnTo>
                <a:lnTo>
                  <a:pt x="20000" y="9230"/>
                </a:lnTo>
                <a:lnTo>
                  <a:pt x="20010" y="9230"/>
                </a:lnTo>
                <a:lnTo>
                  <a:pt x="20010" y="9240"/>
                </a:lnTo>
                <a:lnTo>
                  <a:pt x="20020" y="9230"/>
                </a:lnTo>
                <a:lnTo>
                  <a:pt x="20020" y="9240"/>
                </a:lnTo>
                <a:lnTo>
                  <a:pt x="20030" y="9240"/>
                </a:lnTo>
                <a:lnTo>
                  <a:pt x="20040" y="9240"/>
                </a:lnTo>
                <a:close/>
                <a:moveTo>
                  <a:pt x="18270" y="9540"/>
                </a:moveTo>
                <a:lnTo>
                  <a:pt x="18270" y="9550"/>
                </a:lnTo>
                <a:lnTo>
                  <a:pt x="18280" y="9550"/>
                </a:lnTo>
                <a:lnTo>
                  <a:pt x="18280" y="9560"/>
                </a:lnTo>
                <a:lnTo>
                  <a:pt x="18290" y="9560"/>
                </a:lnTo>
                <a:lnTo>
                  <a:pt x="18290" y="9570"/>
                </a:lnTo>
                <a:lnTo>
                  <a:pt x="18300" y="9570"/>
                </a:lnTo>
                <a:lnTo>
                  <a:pt x="18300" y="9580"/>
                </a:lnTo>
                <a:lnTo>
                  <a:pt x="18310" y="9580"/>
                </a:lnTo>
                <a:lnTo>
                  <a:pt x="18310" y="9590"/>
                </a:lnTo>
                <a:lnTo>
                  <a:pt x="18320" y="9590"/>
                </a:lnTo>
                <a:lnTo>
                  <a:pt x="18320" y="9600"/>
                </a:lnTo>
                <a:lnTo>
                  <a:pt x="18330" y="9600"/>
                </a:lnTo>
                <a:lnTo>
                  <a:pt x="18330" y="9610"/>
                </a:lnTo>
                <a:lnTo>
                  <a:pt x="18340" y="9610"/>
                </a:lnTo>
                <a:lnTo>
                  <a:pt x="18350" y="9610"/>
                </a:lnTo>
                <a:lnTo>
                  <a:pt x="18350" y="9620"/>
                </a:lnTo>
                <a:lnTo>
                  <a:pt x="18360" y="9620"/>
                </a:lnTo>
                <a:lnTo>
                  <a:pt x="18370" y="9620"/>
                </a:lnTo>
                <a:lnTo>
                  <a:pt x="18370" y="9630"/>
                </a:lnTo>
                <a:lnTo>
                  <a:pt x="18370" y="9640"/>
                </a:lnTo>
                <a:lnTo>
                  <a:pt x="18380" y="9640"/>
                </a:lnTo>
                <a:lnTo>
                  <a:pt x="18380" y="9650"/>
                </a:lnTo>
                <a:lnTo>
                  <a:pt x="18380" y="9660"/>
                </a:lnTo>
                <a:lnTo>
                  <a:pt x="18390" y="9660"/>
                </a:lnTo>
                <a:lnTo>
                  <a:pt x="18390" y="9690"/>
                </a:lnTo>
                <a:lnTo>
                  <a:pt x="18380" y="9690"/>
                </a:lnTo>
                <a:lnTo>
                  <a:pt x="18380" y="9700"/>
                </a:lnTo>
                <a:lnTo>
                  <a:pt x="18370" y="9700"/>
                </a:lnTo>
                <a:lnTo>
                  <a:pt x="18370" y="9710"/>
                </a:lnTo>
                <a:lnTo>
                  <a:pt x="18360" y="9710"/>
                </a:lnTo>
                <a:lnTo>
                  <a:pt x="18360" y="9720"/>
                </a:lnTo>
                <a:lnTo>
                  <a:pt x="18370" y="9720"/>
                </a:lnTo>
                <a:lnTo>
                  <a:pt x="18370" y="9730"/>
                </a:lnTo>
                <a:lnTo>
                  <a:pt x="18370" y="9740"/>
                </a:lnTo>
                <a:lnTo>
                  <a:pt x="18380" y="9740"/>
                </a:lnTo>
                <a:lnTo>
                  <a:pt x="18380" y="9760"/>
                </a:lnTo>
                <a:lnTo>
                  <a:pt x="18390" y="9760"/>
                </a:lnTo>
                <a:lnTo>
                  <a:pt x="18390" y="9770"/>
                </a:lnTo>
                <a:lnTo>
                  <a:pt x="18400" y="9770"/>
                </a:lnTo>
                <a:lnTo>
                  <a:pt x="18400" y="9780"/>
                </a:lnTo>
                <a:lnTo>
                  <a:pt x="18410" y="9780"/>
                </a:lnTo>
                <a:lnTo>
                  <a:pt x="18410" y="9790"/>
                </a:lnTo>
                <a:lnTo>
                  <a:pt x="18410" y="9800"/>
                </a:lnTo>
                <a:lnTo>
                  <a:pt x="18400" y="9800"/>
                </a:lnTo>
                <a:lnTo>
                  <a:pt x="18400" y="9810"/>
                </a:lnTo>
                <a:lnTo>
                  <a:pt x="18400" y="9820"/>
                </a:lnTo>
                <a:lnTo>
                  <a:pt x="18370" y="9820"/>
                </a:lnTo>
                <a:lnTo>
                  <a:pt x="18360" y="9820"/>
                </a:lnTo>
                <a:lnTo>
                  <a:pt x="18360" y="9830"/>
                </a:lnTo>
                <a:lnTo>
                  <a:pt x="18360" y="9840"/>
                </a:lnTo>
                <a:lnTo>
                  <a:pt x="18350" y="9840"/>
                </a:lnTo>
                <a:lnTo>
                  <a:pt x="18330" y="9840"/>
                </a:lnTo>
                <a:lnTo>
                  <a:pt x="18320" y="9840"/>
                </a:lnTo>
                <a:lnTo>
                  <a:pt x="18320" y="9830"/>
                </a:lnTo>
                <a:lnTo>
                  <a:pt x="18310" y="9830"/>
                </a:lnTo>
                <a:lnTo>
                  <a:pt x="18310" y="9840"/>
                </a:lnTo>
                <a:lnTo>
                  <a:pt x="18310" y="9850"/>
                </a:lnTo>
                <a:lnTo>
                  <a:pt x="18310" y="9860"/>
                </a:lnTo>
                <a:lnTo>
                  <a:pt x="18300" y="9860"/>
                </a:lnTo>
                <a:lnTo>
                  <a:pt x="18300" y="9870"/>
                </a:lnTo>
                <a:lnTo>
                  <a:pt x="18290" y="9870"/>
                </a:lnTo>
                <a:lnTo>
                  <a:pt x="18290" y="9880"/>
                </a:lnTo>
                <a:lnTo>
                  <a:pt x="18300" y="9870"/>
                </a:lnTo>
                <a:lnTo>
                  <a:pt x="18300" y="9880"/>
                </a:lnTo>
                <a:lnTo>
                  <a:pt x="18310" y="9880"/>
                </a:lnTo>
                <a:lnTo>
                  <a:pt x="18310" y="9870"/>
                </a:lnTo>
                <a:lnTo>
                  <a:pt x="18310" y="9880"/>
                </a:lnTo>
                <a:lnTo>
                  <a:pt x="18320" y="9880"/>
                </a:lnTo>
                <a:lnTo>
                  <a:pt x="18320" y="9900"/>
                </a:lnTo>
                <a:lnTo>
                  <a:pt x="18320" y="9940"/>
                </a:lnTo>
                <a:lnTo>
                  <a:pt x="18330" y="9940"/>
                </a:lnTo>
                <a:lnTo>
                  <a:pt x="18320" y="9940"/>
                </a:lnTo>
                <a:lnTo>
                  <a:pt x="18330" y="9940"/>
                </a:lnTo>
                <a:lnTo>
                  <a:pt x="18330" y="9950"/>
                </a:lnTo>
                <a:lnTo>
                  <a:pt x="18330" y="9970"/>
                </a:lnTo>
                <a:lnTo>
                  <a:pt x="18340" y="9970"/>
                </a:lnTo>
                <a:lnTo>
                  <a:pt x="18340" y="9980"/>
                </a:lnTo>
                <a:lnTo>
                  <a:pt x="18340" y="9970"/>
                </a:lnTo>
                <a:lnTo>
                  <a:pt x="18340" y="9980"/>
                </a:lnTo>
                <a:lnTo>
                  <a:pt x="18340" y="9990"/>
                </a:lnTo>
                <a:lnTo>
                  <a:pt x="18320" y="9990"/>
                </a:lnTo>
                <a:lnTo>
                  <a:pt x="18310" y="9990"/>
                </a:lnTo>
                <a:lnTo>
                  <a:pt x="18310" y="9980"/>
                </a:lnTo>
                <a:lnTo>
                  <a:pt x="18300" y="9980"/>
                </a:lnTo>
                <a:lnTo>
                  <a:pt x="18300" y="9970"/>
                </a:lnTo>
                <a:lnTo>
                  <a:pt x="18290" y="9980"/>
                </a:lnTo>
                <a:lnTo>
                  <a:pt x="18290" y="9970"/>
                </a:lnTo>
                <a:lnTo>
                  <a:pt x="18280" y="9970"/>
                </a:lnTo>
                <a:lnTo>
                  <a:pt x="18280" y="9960"/>
                </a:lnTo>
                <a:lnTo>
                  <a:pt x="18270" y="9960"/>
                </a:lnTo>
                <a:lnTo>
                  <a:pt x="18260" y="9960"/>
                </a:lnTo>
                <a:lnTo>
                  <a:pt x="18260" y="9950"/>
                </a:lnTo>
                <a:lnTo>
                  <a:pt x="18250" y="9950"/>
                </a:lnTo>
                <a:lnTo>
                  <a:pt x="18250" y="9940"/>
                </a:lnTo>
                <a:lnTo>
                  <a:pt x="18240" y="9940"/>
                </a:lnTo>
                <a:lnTo>
                  <a:pt x="18230" y="9940"/>
                </a:lnTo>
                <a:lnTo>
                  <a:pt x="18220" y="9940"/>
                </a:lnTo>
                <a:lnTo>
                  <a:pt x="18220" y="9930"/>
                </a:lnTo>
                <a:lnTo>
                  <a:pt x="18210" y="9930"/>
                </a:lnTo>
                <a:lnTo>
                  <a:pt x="18210" y="9920"/>
                </a:lnTo>
                <a:lnTo>
                  <a:pt x="18200" y="9920"/>
                </a:lnTo>
                <a:lnTo>
                  <a:pt x="18200" y="9910"/>
                </a:lnTo>
                <a:lnTo>
                  <a:pt x="18190" y="9910"/>
                </a:lnTo>
                <a:lnTo>
                  <a:pt x="18190" y="9900"/>
                </a:lnTo>
                <a:lnTo>
                  <a:pt x="18180" y="9900"/>
                </a:lnTo>
                <a:lnTo>
                  <a:pt x="18180" y="9880"/>
                </a:lnTo>
                <a:lnTo>
                  <a:pt x="18170" y="9880"/>
                </a:lnTo>
                <a:lnTo>
                  <a:pt x="18170" y="9870"/>
                </a:lnTo>
                <a:lnTo>
                  <a:pt x="18160" y="9870"/>
                </a:lnTo>
                <a:lnTo>
                  <a:pt x="18160" y="9860"/>
                </a:lnTo>
                <a:lnTo>
                  <a:pt x="18160" y="9850"/>
                </a:lnTo>
                <a:lnTo>
                  <a:pt x="18150" y="9850"/>
                </a:lnTo>
                <a:lnTo>
                  <a:pt x="18150" y="9840"/>
                </a:lnTo>
                <a:lnTo>
                  <a:pt x="18140" y="9840"/>
                </a:lnTo>
                <a:lnTo>
                  <a:pt x="18140" y="9830"/>
                </a:lnTo>
                <a:lnTo>
                  <a:pt x="18130" y="9830"/>
                </a:lnTo>
                <a:lnTo>
                  <a:pt x="18130" y="9820"/>
                </a:lnTo>
                <a:lnTo>
                  <a:pt x="18120" y="9820"/>
                </a:lnTo>
                <a:lnTo>
                  <a:pt x="18120" y="9810"/>
                </a:lnTo>
                <a:lnTo>
                  <a:pt x="18110" y="9810"/>
                </a:lnTo>
                <a:lnTo>
                  <a:pt x="18100" y="9810"/>
                </a:lnTo>
                <a:lnTo>
                  <a:pt x="18100" y="9800"/>
                </a:lnTo>
                <a:lnTo>
                  <a:pt x="18100" y="9790"/>
                </a:lnTo>
                <a:lnTo>
                  <a:pt x="18090" y="9790"/>
                </a:lnTo>
                <a:lnTo>
                  <a:pt x="18090" y="9780"/>
                </a:lnTo>
                <a:lnTo>
                  <a:pt x="18090" y="9770"/>
                </a:lnTo>
                <a:lnTo>
                  <a:pt x="18080" y="9770"/>
                </a:lnTo>
                <a:lnTo>
                  <a:pt x="18080" y="9760"/>
                </a:lnTo>
                <a:lnTo>
                  <a:pt x="18080" y="9750"/>
                </a:lnTo>
                <a:lnTo>
                  <a:pt x="18080" y="9740"/>
                </a:lnTo>
                <a:lnTo>
                  <a:pt x="18080" y="9730"/>
                </a:lnTo>
                <a:lnTo>
                  <a:pt x="18090" y="9730"/>
                </a:lnTo>
                <a:lnTo>
                  <a:pt x="18090" y="9720"/>
                </a:lnTo>
                <a:lnTo>
                  <a:pt x="18090" y="9710"/>
                </a:lnTo>
                <a:lnTo>
                  <a:pt x="18090" y="9700"/>
                </a:lnTo>
                <a:lnTo>
                  <a:pt x="18100" y="9700"/>
                </a:lnTo>
                <a:lnTo>
                  <a:pt x="18100" y="9690"/>
                </a:lnTo>
                <a:lnTo>
                  <a:pt x="18130" y="9690"/>
                </a:lnTo>
                <a:lnTo>
                  <a:pt x="18130" y="9680"/>
                </a:lnTo>
                <a:lnTo>
                  <a:pt x="18140" y="9680"/>
                </a:lnTo>
                <a:lnTo>
                  <a:pt x="18140" y="9690"/>
                </a:lnTo>
                <a:lnTo>
                  <a:pt x="18150" y="9690"/>
                </a:lnTo>
                <a:lnTo>
                  <a:pt x="18150" y="9680"/>
                </a:lnTo>
                <a:lnTo>
                  <a:pt x="18160" y="9680"/>
                </a:lnTo>
                <a:lnTo>
                  <a:pt x="18170" y="9680"/>
                </a:lnTo>
                <a:lnTo>
                  <a:pt x="18170" y="9690"/>
                </a:lnTo>
                <a:lnTo>
                  <a:pt x="18180" y="9690"/>
                </a:lnTo>
                <a:lnTo>
                  <a:pt x="18180" y="9700"/>
                </a:lnTo>
                <a:lnTo>
                  <a:pt x="18190" y="9700"/>
                </a:lnTo>
                <a:lnTo>
                  <a:pt x="18190" y="9710"/>
                </a:lnTo>
                <a:lnTo>
                  <a:pt x="18200" y="9710"/>
                </a:lnTo>
                <a:lnTo>
                  <a:pt x="18210" y="9710"/>
                </a:lnTo>
                <a:lnTo>
                  <a:pt x="18210" y="9740"/>
                </a:lnTo>
                <a:lnTo>
                  <a:pt x="18230" y="9740"/>
                </a:lnTo>
                <a:lnTo>
                  <a:pt x="18230" y="9720"/>
                </a:lnTo>
                <a:lnTo>
                  <a:pt x="18220" y="9720"/>
                </a:lnTo>
                <a:lnTo>
                  <a:pt x="18220" y="9710"/>
                </a:lnTo>
                <a:lnTo>
                  <a:pt x="18210" y="9710"/>
                </a:lnTo>
                <a:lnTo>
                  <a:pt x="18210" y="9700"/>
                </a:lnTo>
                <a:lnTo>
                  <a:pt x="18210" y="9690"/>
                </a:lnTo>
                <a:lnTo>
                  <a:pt x="18210" y="9680"/>
                </a:lnTo>
                <a:lnTo>
                  <a:pt x="18200" y="9680"/>
                </a:lnTo>
                <a:lnTo>
                  <a:pt x="18200" y="9670"/>
                </a:lnTo>
                <a:lnTo>
                  <a:pt x="18210" y="9670"/>
                </a:lnTo>
                <a:lnTo>
                  <a:pt x="18210" y="9650"/>
                </a:lnTo>
                <a:lnTo>
                  <a:pt x="18210" y="9640"/>
                </a:lnTo>
                <a:lnTo>
                  <a:pt x="18220" y="9640"/>
                </a:lnTo>
                <a:lnTo>
                  <a:pt x="18230" y="9640"/>
                </a:lnTo>
                <a:lnTo>
                  <a:pt x="18230" y="9630"/>
                </a:lnTo>
                <a:lnTo>
                  <a:pt x="18240" y="9630"/>
                </a:lnTo>
                <a:lnTo>
                  <a:pt x="18250" y="9630"/>
                </a:lnTo>
                <a:lnTo>
                  <a:pt x="18250" y="9620"/>
                </a:lnTo>
                <a:lnTo>
                  <a:pt x="18250" y="9590"/>
                </a:lnTo>
                <a:lnTo>
                  <a:pt x="18240" y="9590"/>
                </a:lnTo>
                <a:lnTo>
                  <a:pt x="18240" y="9580"/>
                </a:lnTo>
                <a:lnTo>
                  <a:pt x="18220" y="9580"/>
                </a:lnTo>
                <a:lnTo>
                  <a:pt x="18220" y="9570"/>
                </a:lnTo>
                <a:lnTo>
                  <a:pt x="18230" y="9570"/>
                </a:lnTo>
                <a:lnTo>
                  <a:pt x="18230" y="9550"/>
                </a:lnTo>
                <a:lnTo>
                  <a:pt x="18230" y="9540"/>
                </a:lnTo>
                <a:lnTo>
                  <a:pt x="18230" y="9530"/>
                </a:lnTo>
                <a:lnTo>
                  <a:pt x="18220" y="9530"/>
                </a:lnTo>
                <a:lnTo>
                  <a:pt x="18220" y="9520"/>
                </a:lnTo>
                <a:lnTo>
                  <a:pt x="18220" y="9510"/>
                </a:lnTo>
                <a:lnTo>
                  <a:pt x="18230" y="9510"/>
                </a:lnTo>
                <a:lnTo>
                  <a:pt x="18230" y="9500"/>
                </a:lnTo>
                <a:lnTo>
                  <a:pt x="18240" y="9500"/>
                </a:lnTo>
                <a:lnTo>
                  <a:pt x="18240" y="9510"/>
                </a:lnTo>
                <a:lnTo>
                  <a:pt x="18250" y="9510"/>
                </a:lnTo>
                <a:lnTo>
                  <a:pt x="18250" y="9520"/>
                </a:lnTo>
                <a:lnTo>
                  <a:pt x="18260" y="9520"/>
                </a:lnTo>
                <a:lnTo>
                  <a:pt x="18260" y="9540"/>
                </a:lnTo>
                <a:lnTo>
                  <a:pt x="18270" y="9540"/>
                </a:lnTo>
                <a:close/>
                <a:moveTo>
                  <a:pt x="18200" y="9630"/>
                </a:moveTo>
                <a:lnTo>
                  <a:pt x="18200" y="9640"/>
                </a:lnTo>
                <a:lnTo>
                  <a:pt x="18180" y="9640"/>
                </a:lnTo>
                <a:lnTo>
                  <a:pt x="18180" y="9630"/>
                </a:lnTo>
                <a:lnTo>
                  <a:pt x="18180" y="9620"/>
                </a:lnTo>
                <a:lnTo>
                  <a:pt x="18180" y="9610"/>
                </a:lnTo>
                <a:lnTo>
                  <a:pt x="18170" y="9610"/>
                </a:lnTo>
                <a:lnTo>
                  <a:pt x="18170" y="9600"/>
                </a:lnTo>
                <a:lnTo>
                  <a:pt x="18180" y="9600"/>
                </a:lnTo>
                <a:lnTo>
                  <a:pt x="18180" y="9590"/>
                </a:lnTo>
                <a:lnTo>
                  <a:pt x="18180" y="9580"/>
                </a:lnTo>
                <a:lnTo>
                  <a:pt x="18190" y="9580"/>
                </a:lnTo>
                <a:lnTo>
                  <a:pt x="18200" y="9580"/>
                </a:lnTo>
                <a:lnTo>
                  <a:pt x="18200" y="9590"/>
                </a:lnTo>
                <a:lnTo>
                  <a:pt x="18210" y="9590"/>
                </a:lnTo>
                <a:lnTo>
                  <a:pt x="18210" y="9600"/>
                </a:lnTo>
                <a:lnTo>
                  <a:pt x="18210" y="9610"/>
                </a:lnTo>
                <a:lnTo>
                  <a:pt x="18220" y="9610"/>
                </a:lnTo>
                <a:lnTo>
                  <a:pt x="18220" y="9620"/>
                </a:lnTo>
                <a:lnTo>
                  <a:pt x="18210" y="9620"/>
                </a:lnTo>
                <a:lnTo>
                  <a:pt x="18210" y="9630"/>
                </a:lnTo>
                <a:lnTo>
                  <a:pt x="18200" y="9630"/>
                </a:lnTo>
                <a:close/>
                <a:moveTo>
                  <a:pt x="18310" y="9400"/>
                </a:moveTo>
                <a:lnTo>
                  <a:pt x="18310" y="9390"/>
                </a:lnTo>
                <a:lnTo>
                  <a:pt x="18310" y="9380"/>
                </a:lnTo>
                <a:lnTo>
                  <a:pt x="18320" y="9380"/>
                </a:lnTo>
                <a:lnTo>
                  <a:pt x="18310" y="9380"/>
                </a:lnTo>
                <a:lnTo>
                  <a:pt x="18310" y="9370"/>
                </a:lnTo>
                <a:lnTo>
                  <a:pt x="18300" y="9370"/>
                </a:lnTo>
                <a:lnTo>
                  <a:pt x="18300" y="9360"/>
                </a:lnTo>
                <a:lnTo>
                  <a:pt x="18290" y="9360"/>
                </a:lnTo>
                <a:lnTo>
                  <a:pt x="18290" y="9350"/>
                </a:lnTo>
                <a:lnTo>
                  <a:pt x="18320" y="9350"/>
                </a:lnTo>
                <a:lnTo>
                  <a:pt x="18320" y="9360"/>
                </a:lnTo>
                <a:lnTo>
                  <a:pt x="18330" y="9360"/>
                </a:lnTo>
                <a:lnTo>
                  <a:pt x="18330" y="9370"/>
                </a:lnTo>
                <a:lnTo>
                  <a:pt x="18330" y="9380"/>
                </a:lnTo>
                <a:lnTo>
                  <a:pt x="18320" y="9380"/>
                </a:lnTo>
                <a:lnTo>
                  <a:pt x="18320" y="9400"/>
                </a:lnTo>
                <a:lnTo>
                  <a:pt x="18310" y="9400"/>
                </a:lnTo>
                <a:close/>
                <a:moveTo>
                  <a:pt x="18200" y="9100"/>
                </a:moveTo>
                <a:lnTo>
                  <a:pt x="18200" y="9110"/>
                </a:lnTo>
                <a:lnTo>
                  <a:pt x="18190" y="9110"/>
                </a:lnTo>
                <a:lnTo>
                  <a:pt x="18190" y="9120"/>
                </a:lnTo>
                <a:lnTo>
                  <a:pt x="18200" y="9120"/>
                </a:lnTo>
                <a:lnTo>
                  <a:pt x="18200" y="9130"/>
                </a:lnTo>
                <a:lnTo>
                  <a:pt x="18210" y="9130"/>
                </a:lnTo>
                <a:lnTo>
                  <a:pt x="18210" y="9140"/>
                </a:lnTo>
                <a:lnTo>
                  <a:pt x="18220" y="9140"/>
                </a:lnTo>
                <a:lnTo>
                  <a:pt x="18220" y="9150"/>
                </a:lnTo>
                <a:lnTo>
                  <a:pt x="18230" y="9150"/>
                </a:lnTo>
                <a:lnTo>
                  <a:pt x="18230" y="9160"/>
                </a:lnTo>
                <a:lnTo>
                  <a:pt x="18230" y="9150"/>
                </a:lnTo>
                <a:lnTo>
                  <a:pt x="18240" y="9150"/>
                </a:lnTo>
                <a:lnTo>
                  <a:pt x="18250" y="9150"/>
                </a:lnTo>
                <a:lnTo>
                  <a:pt x="18250" y="9170"/>
                </a:lnTo>
                <a:lnTo>
                  <a:pt x="18250" y="9180"/>
                </a:lnTo>
                <a:lnTo>
                  <a:pt x="18240" y="9180"/>
                </a:lnTo>
                <a:lnTo>
                  <a:pt x="18230" y="9180"/>
                </a:lnTo>
                <a:lnTo>
                  <a:pt x="18230" y="9190"/>
                </a:lnTo>
                <a:lnTo>
                  <a:pt x="18220" y="9190"/>
                </a:lnTo>
                <a:lnTo>
                  <a:pt x="18220" y="9180"/>
                </a:lnTo>
                <a:lnTo>
                  <a:pt x="18210" y="9180"/>
                </a:lnTo>
                <a:lnTo>
                  <a:pt x="18210" y="9190"/>
                </a:lnTo>
                <a:lnTo>
                  <a:pt x="18200" y="9190"/>
                </a:lnTo>
                <a:lnTo>
                  <a:pt x="18200" y="9180"/>
                </a:lnTo>
                <a:lnTo>
                  <a:pt x="18190" y="9180"/>
                </a:lnTo>
                <a:lnTo>
                  <a:pt x="18190" y="9160"/>
                </a:lnTo>
                <a:lnTo>
                  <a:pt x="18190" y="9150"/>
                </a:lnTo>
                <a:lnTo>
                  <a:pt x="18180" y="9150"/>
                </a:lnTo>
                <a:lnTo>
                  <a:pt x="18180" y="9140"/>
                </a:lnTo>
                <a:lnTo>
                  <a:pt x="18160" y="9140"/>
                </a:lnTo>
                <a:lnTo>
                  <a:pt x="18160" y="9130"/>
                </a:lnTo>
                <a:lnTo>
                  <a:pt x="18160" y="9120"/>
                </a:lnTo>
                <a:lnTo>
                  <a:pt x="18160" y="9110"/>
                </a:lnTo>
                <a:lnTo>
                  <a:pt x="18150" y="9110"/>
                </a:lnTo>
                <a:lnTo>
                  <a:pt x="18150" y="9120"/>
                </a:lnTo>
                <a:lnTo>
                  <a:pt x="18140" y="9120"/>
                </a:lnTo>
                <a:lnTo>
                  <a:pt x="18130" y="9120"/>
                </a:lnTo>
                <a:lnTo>
                  <a:pt x="18120" y="9120"/>
                </a:lnTo>
                <a:lnTo>
                  <a:pt x="18120" y="9130"/>
                </a:lnTo>
                <a:lnTo>
                  <a:pt x="18100" y="9130"/>
                </a:lnTo>
                <a:lnTo>
                  <a:pt x="18100" y="9120"/>
                </a:lnTo>
                <a:lnTo>
                  <a:pt x="18110" y="9120"/>
                </a:lnTo>
                <a:lnTo>
                  <a:pt x="18110" y="9100"/>
                </a:lnTo>
                <a:lnTo>
                  <a:pt x="18120" y="9100"/>
                </a:lnTo>
                <a:lnTo>
                  <a:pt x="18130" y="9100"/>
                </a:lnTo>
                <a:lnTo>
                  <a:pt x="18130" y="9070"/>
                </a:lnTo>
                <a:lnTo>
                  <a:pt x="18140" y="9070"/>
                </a:lnTo>
                <a:lnTo>
                  <a:pt x="18140" y="9060"/>
                </a:lnTo>
                <a:lnTo>
                  <a:pt x="18150" y="9060"/>
                </a:lnTo>
                <a:lnTo>
                  <a:pt x="18150" y="9070"/>
                </a:lnTo>
                <a:lnTo>
                  <a:pt x="18170" y="9070"/>
                </a:lnTo>
                <a:lnTo>
                  <a:pt x="18180" y="9070"/>
                </a:lnTo>
                <a:lnTo>
                  <a:pt x="18180" y="9090"/>
                </a:lnTo>
                <a:lnTo>
                  <a:pt x="18170" y="9090"/>
                </a:lnTo>
                <a:lnTo>
                  <a:pt x="18180" y="9090"/>
                </a:lnTo>
                <a:lnTo>
                  <a:pt x="18180" y="9100"/>
                </a:lnTo>
                <a:lnTo>
                  <a:pt x="18200" y="9100"/>
                </a:lnTo>
                <a:close/>
                <a:moveTo>
                  <a:pt x="19370" y="9560"/>
                </a:moveTo>
                <a:lnTo>
                  <a:pt x="19370" y="9550"/>
                </a:lnTo>
                <a:lnTo>
                  <a:pt x="19380" y="9550"/>
                </a:lnTo>
                <a:lnTo>
                  <a:pt x="19380" y="9540"/>
                </a:lnTo>
                <a:lnTo>
                  <a:pt x="19380" y="9530"/>
                </a:lnTo>
                <a:lnTo>
                  <a:pt x="19380" y="9520"/>
                </a:lnTo>
                <a:lnTo>
                  <a:pt x="19380" y="9510"/>
                </a:lnTo>
                <a:lnTo>
                  <a:pt x="19390" y="9510"/>
                </a:lnTo>
                <a:lnTo>
                  <a:pt x="19390" y="9500"/>
                </a:lnTo>
                <a:lnTo>
                  <a:pt x="19410" y="9500"/>
                </a:lnTo>
                <a:lnTo>
                  <a:pt x="19410" y="9520"/>
                </a:lnTo>
                <a:lnTo>
                  <a:pt x="19400" y="9520"/>
                </a:lnTo>
                <a:lnTo>
                  <a:pt x="19390" y="9520"/>
                </a:lnTo>
                <a:lnTo>
                  <a:pt x="19390" y="9540"/>
                </a:lnTo>
                <a:lnTo>
                  <a:pt x="19390" y="9550"/>
                </a:lnTo>
                <a:lnTo>
                  <a:pt x="19400" y="9550"/>
                </a:lnTo>
                <a:lnTo>
                  <a:pt x="19400" y="9540"/>
                </a:lnTo>
                <a:lnTo>
                  <a:pt x="19410" y="9540"/>
                </a:lnTo>
                <a:lnTo>
                  <a:pt x="19410" y="9550"/>
                </a:lnTo>
                <a:lnTo>
                  <a:pt x="19410" y="9560"/>
                </a:lnTo>
                <a:lnTo>
                  <a:pt x="19370" y="9560"/>
                </a:lnTo>
                <a:close/>
                <a:moveTo>
                  <a:pt x="18890" y="8390"/>
                </a:moveTo>
                <a:lnTo>
                  <a:pt x="18890" y="8410"/>
                </a:lnTo>
                <a:lnTo>
                  <a:pt x="18890" y="8420"/>
                </a:lnTo>
                <a:lnTo>
                  <a:pt x="18890" y="8430"/>
                </a:lnTo>
                <a:lnTo>
                  <a:pt x="18890" y="8420"/>
                </a:lnTo>
                <a:lnTo>
                  <a:pt x="18900" y="8420"/>
                </a:lnTo>
                <a:lnTo>
                  <a:pt x="18900" y="8410"/>
                </a:lnTo>
                <a:lnTo>
                  <a:pt x="18910" y="8410"/>
                </a:lnTo>
                <a:lnTo>
                  <a:pt x="18920" y="8410"/>
                </a:lnTo>
                <a:lnTo>
                  <a:pt x="18920" y="8400"/>
                </a:lnTo>
                <a:lnTo>
                  <a:pt x="18940" y="8400"/>
                </a:lnTo>
                <a:lnTo>
                  <a:pt x="18950" y="8400"/>
                </a:lnTo>
                <a:lnTo>
                  <a:pt x="18950" y="8410"/>
                </a:lnTo>
                <a:lnTo>
                  <a:pt x="18960" y="8410"/>
                </a:lnTo>
                <a:lnTo>
                  <a:pt x="18950" y="8410"/>
                </a:lnTo>
                <a:lnTo>
                  <a:pt x="18950" y="8420"/>
                </a:lnTo>
                <a:lnTo>
                  <a:pt x="18950" y="8430"/>
                </a:lnTo>
                <a:lnTo>
                  <a:pt x="18940" y="8430"/>
                </a:lnTo>
                <a:lnTo>
                  <a:pt x="18920" y="8430"/>
                </a:lnTo>
                <a:lnTo>
                  <a:pt x="18910" y="8430"/>
                </a:lnTo>
                <a:lnTo>
                  <a:pt x="18910" y="8440"/>
                </a:lnTo>
                <a:lnTo>
                  <a:pt x="18910" y="8450"/>
                </a:lnTo>
                <a:lnTo>
                  <a:pt x="18900" y="8450"/>
                </a:lnTo>
                <a:lnTo>
                  <a:pt x="18900" y="8460"/>
                </a:lnTo>
                <a:lnTo>
                  <a:pt x="18890" y="8460"/>
                </a:lnTo>
                <a:lnTo>
                  <a:pt x="18890" y="8470"/>
                </a:lnTo>
                <a:lnTo>
                  <a:pt x="18870" y="8470"/>
                </a:lnTo>
                <a:lnTo>
                  <a:pt x="18860" y="8470"/>
                </a:lnTo>
                <a:lnTo>
                  <a:pt x="18860" y="8480"/>
                </a:lnTo>
                <a:lnTo>
                  <a:pt x="18850" y="8480"/>
                </a:lnTo>
                <a:lnTo>
                  <a:pt x="18850" y="8490"/>
                </a:lnTo>
                <a:lnTo>
                  <a:pt x="18840" y="8490"/>
                </a:lnTo>
                <a:lnTo>
                  <a:pt x="18840" y="8480"/>
                </a:lnTo>
                <a:lnTo>
                  <a:pt x="18830" y="8480"/>
                </a:lnTo>
                <a:lnTo>
                  <a:pt x="18840" y="8480"/>
                </a:lnTo>
                <a:lnTo>
                  <a:pt x="18840" y="8470"/>
                </a:lnTo>
                <a:lnTo>
                  <a:pt x="18820" y="8470"/>
                </a:lnTo>
                <a:lnTo>
                  <a:pt x="18820" y="8480"/>
                </a:lnTo>
                <a:lnTo>
                  <a:pt x="18810" y="8480"/>
                </a:lnTo>
                <a:lnTo>
                  <a:pt x="18810" y="8470"/>
                </a:lnTo>
                <a:lnTo>
                  <a:pt x="18800" y="8470"/>
                </a:lnTo>
                <a:lnTo>
                  <a:pt x="18800" y="8480"/>
                </a:lnTo>
                <a:lnTo>
                  <a:pt x="18800" y="8490"/>
                </a:lnTo>
                <a:lnTo>
                  <a:pt x="18810" y="8490"/>
                </a:lnTo>
                <a:lnTo>
                  <a:pt x="18810" y="8500"/>
                </a:lnTo>
                <a:lnTo>
                  <a:pt x="18820" y="8500"/>
                </a:lnTo>
                <a:lnTo>
                  <a:pt x="18830" y="8500"/>
                </a:lnTo>
                <a:lnTo>
                  <a:pt x="18840" y="8500"/>
                </a:lnTo>
                <a:lnTo>
                  <a:pt x="18840" y="8490"/>
                </a:lnTo>
                <a:lnTo>
                  <a:pt x="18860" y="8490"/>
                </a:lnTo>
                <a:lnTo>
                  <a:pt x="18860" y="8500"/>
                </a:lnTo>
                <a:lnTo>
                  <a:pt x="18860" y="8490"/>
                </a:lnTo>
                <a:lnTo>
                  <a:pt x="18880" y="8490"/>
                </a:lnTo>
                <a:lnTo>
                  <a:pt x="18880" y="8480"/>
                </a:lnTo>
                <a:lnTo>
                  <a:pt x="18890" y="8480"/>
                </a:lnTo>
                <a:lnTo>
                  <a:pt x="18900" y="8480"/>
                </a:lnTo>
                <a:lnTo>
                  <a:pt x="18900" y="8470"/>
                </a:lnTo>
                <a:lnTo>
                  <a:pt x="18910" y="8470"/>
                </a:lnTo>
                <a:lnTo>
                  <a:pt x="18910" y="8460"/>
                </a:lnTo>
                <a:lnTo>
                  <a:pt x="18920" y="8460"/>
                </a:lnTo>
                <a:lnTo>
                  <a:pt x="18920" y="8450"/>
                </a:lnTo>
                <a:lnTo>
                  <a:pt x="18930" y="8450"/>
                </a:lnTo>
                <a:lnTo>
                  <a:pt x="18930" y="8440"/>
                </a:lnTo>
                <a:lnTo>
                  <a:pt x="18940" y="8440"/>
                </a:lnTo>
                <a:lnTo>
                  <a:pt x="18950" y="8440"/>
                </a:lnTo>
                <a:lnTo>
                  <a:pt x="18950" y="8430"/>
                </a:lnTo>
                <a:lnTo>
                  <a:pt x="18970" y="8430"/>
                </a:lnTo>
                <a:lnTo>
                  <a:pt x="18970" y="8440"/>
                </a:lnTo>
                <a:lnTo>
                  <a:pt x="18980" y="8440"/>
                </a:lnTo>
                <a:lnTo>
                  <a:pt x="18980" y="8450"/>
                </a:lnTo>
                <a:lnTo>
                  <a:pt x="18980" y="8460"/>
                </a:lnTo>
                <a:lnTo>
                  <a:pt x="18990" y="8460"/>
                </a:lnTo>
                <a:lnTo>
                  <a:pt x="19010" y="8460"/>
                </a:lnTo>
                <a:lnTo>
                  <a:pt x="19010" y="8470"/>
                </a:lnTo>
                <a:lnTo>
                  <a:pt x="19020" y="8470"/>
                </a:lnTo>
                <a:lnTo>
                  <a:pt x="19020" y="8480"/>
                </a:lnTo>
                <a:lnTo>
                  <a:pt x="19020" y="8490"/>
                </a:lnTo>
                <a:lnTo>
                  <a:pt x="19030" y="8490"/>
                </a:lnTo>
                <a:lnTo>
                  <a:pt x="19040" y="8490"/>
                </a:lnTo>
                <a:lnTo>
                  <a:pt x="19040" y="8500"/>
                </a:lnTo>
                <a:lnTo>
                  <a:pt x="19040" y="8520"/>
                </a:lnTo>
                <a:lnTo>
                  <a:pt x="19040" y="8530"/>
                </a:lnTo>
                <a:lnTo>
                  <a:pt x="19050" y="8530"/>
                </a:lnTo>
                <a:lnTo>
                  <a:pt x="19060" y="8530"/>
                </a:lnTo>
                <a:lnTo>
                  <a:pt x="19060" y="8540"/>
                </a:lnTo>
                <a:lnTo>
                  <a:pt x="19070" y="8540"/>
                </a:lnTo>
                <a:lnTo>
                  <a:pt x="19070" y="8550"/>
                </a:lnTo>
                <a:lnTo>
                  <a:pt x="19070" y="8560"/>
                </a:lnTo>
                <a:lnTo>
                  <a:pt x="19080" y="8560"/>
                </a:lnTo>
                <a:lnTo>
                  <a:pt x="19080" y="8570"/>
                </a:lnTo>
                <a:lnTo>
                  <a:pt x="19090" y="8570"/>
                </a:lnTo>
                <a:lnTo>
                  <a:pt x="19090" y="8580"/>
                </a:lnTo>
                <a:lnTo>
                  <a:pt x="19100" y="8580"/>
                </a:lnTo>
                <a:lnTo>
                  <a:pt x="19120" y="8580"/>
                </a:lnTo>
                <a:lnTo>
                  <a:pt x="19120" y="8590"/>
                </a:lnTo>
                <a:lnTo>
                  <a:pt x="19120" y="8600"/>
                </a:lnTo>
                <a:lnTo>
                  <a:pt x="19110" y="8600"/>
                </a:lnTo>
                <a:lnTo>
                  <a:pt x="19110" y="8610"/>
                </a:lnTo>
                <a:lnTo>
                  <a:pt x="19120" y="8610"/>
                </a:lnTo>
                <a:lnTo>
                  <a:pt x="19120" y="8640"/>
                </a:lnTo>
                <a:lnTo>
                  <a:pt x="19120" y="8650"/>
                </a:lnTo>
                <a:lnTo>
                  <a:pt x="19130" y="8650"/>
                </a:lnTo>
                <a:lnTo>
                  <a:pt x="19130" y="8660"/>
                </a:lnTo>
                <a:lnTo>
                  <a:pt x="19140" y="8660"/>
                </a:lnTo>
                <a:lnTo>
                  <a:pt x="19140" y="8670"/>
                </a:lnTo>
                <a:lnTo>
                  <a:pt x="19130" y="8670"/>
                </a:lnTo>
                <a:lnTo>
                  <a:pt x="19130" y="8680"/>
                </a:lnTo>
                <a:lnTo>
                  <a:pt x="19130" y="8700"/>
                </a:lnTo>
                <a:lnTo>
                  <a:pt x="19120" y="8700"/>
                </a:lnTo>
                <a:lnTo>
                  <a:pt x="19120" y="8720"/>
                </a:lnTo>
                <a:lnTo>
                  <a:pt x="19110" y="8720"/>
                </a:lnTo>
                <a:lnTo>
                  <a:pt x="19110" y="8730"/>
                </a:lnTo>
                <a:lnTo>
                  <a:pt x="19100" y="8730"/>
                </a:lnTo>
                <a:lnTo>
                  <a:pt x="19100" y="8750"/>
                </a:lnTo>
                <a:lnTo>
                  <a:pt x="19110" y="8750"/>
                </a:lnTo>
                <a:lnTo>
                  <a:pt x="19110" y="8760"/>
                </a:lnTo>
                <a:lnTo>
                  <a:pt x="19110" y="8770"/>
                </a:lnTo>
                <a:lnTo>
                  <a:pt x="19120" y="8770"/>
                </a:lnTo>
                <a:lnTo>
                  <a:pt x="19120" y="8780"/>
                </a:lnTo>
                <a:lnTo>
                  <a:pt x="19120" y="8790"/>
                </a:lnTo>
                <a:lnTo>
                  <a:pt x="19130" y="8790"/>
                </a:lnTo>
                <a:lnTo>
                  <a:pt x="19130" y="8800"/>
                </a:lnTo>
                <a:lnTo>
                  <a:pt x="19130" y="8810"/>
                </a:lnTo>
                <a:lnTo>
                  <a:pt x="19140" y="8810"/>
                </a:lnTo>
                <a:lnTo>
                  <a:pt x="19140" y="8820"/>
                </a:lnTo>
                <a:lnTo>
                  <a:pt x="19150" y="8820"/>
                </a:lnTo>
                <a:lnTo>
                  <a:pt x="19150" y="8830"/>
                </a:lnTo>
                <a:lnTo>
                  <a:pt x="19150" y="8840"/>
                </a:lnTo>
                <a:lnTo>
                  <a:pt x="19160" y="8840"/>
                </a:lnTo>
                <a:lnTo>
                  <a:pt x="19170" y="8840"/>
                </a:lnTo>
                <a:lnTo>
                  <a:pt x="19170" y="8850"/>
                </a:lnTo>
                <a:lnTo>
                  <a:pt x="19180" y="8850"/>
                </a:lnTo>
                <a:lnTo>
                  <a:pt x="19180" y="8860"/>
                </a:lnTo>
                <a:lnTo>
                  <a:pt x="19180" y="8900"/>
                </a:lnTo>
                <a:lnTo>
                  <a:pt x="19190" y="8900"/>
                </a:lnTo>
                <a:lnTo>
                  <a:pt x="19190" y="8910"/>
                </a:lnTo>
                <a:lnTo>
                  <a:pt x="19200" y="8910"/>
                </a:lnTo>
                <a:lnTo>
                  <a:pt x="19200" y="8920"/>
                </a:lnTo>
                <a:lnTo>
                  <a:pt x="19210" y="8920"/>
                </a:lnTo>
                <a:lnTo>
                  <a:pt x="19210" y="8930"/>
                </a:lnTo>
                <a:lnTo>
                  <a:pt x="19220" y="8930"/>
                </a:lnTo>
                <a:lnTo>
                  <a:pt x="19220" y="8940"/>
                </a:lnTo>
                <a:lnTo>
                  <a:pt x="19230" y="8940"/>
                </a:lnTo>
                <a:lnTo>
                  <a:pt x="19230" y="8950"/>
                </a:lnTo>
                <a:lnTo>
                  <a:pt x="19240" y="8950"/>
                </a:lnTo>
                <a:lnTo>
                  <a:pt x="19240" y="8960"/>
                </a:lnTo>
                <a:lnTo>
                  <a:pt x="19250" y="8960"/>
                </a:lnTo>
                <a:lnTo>
                  <a:pt x="19250" y="8970"/>
                </a:lnTo>
                <a:lnTo>
                  <a:pt x="19250" y="8980"/>
                </a:lnTo>
                <a:lnTo>
                  <a:pt x="19260" y="8980"/>
                </a:lnTo>
                <a:lnTo>
                  <a:pt x="19260" y="8990"/>
                </a:lnTo>
                <a:lnTo>
                  <a:pt x="19260" y="9000"/>
                </a:lnTo>
                <a:lnTo>
                  <a:pt x="19260" y="9010"/>
                </a:lnTo>
                <a:lnTo>
                  <a:pt x="19260" y="9030"/>
                </a:lnTo>
                <a:lnTo>
                  <a:pt x="19240" y="9030"/>
                </a:lnTo>
                <a:lnTo>
                  <a:pt x="19240" y="9020"/>
                </a:lnTo>
                <a:lnTo>
                  <a:pt x="19230" y="9020"/>
                </a:lnTo>
                <a:lnTo>
                  <a:pt x="19230" y="9030"/>
                </a:lnTo>
                <a:lnTo>
                  <a:pt x="19220" y="9030"/>
                </a:lnTo>
                <a:lnTo>
                  <a:pt x="19210" y="9030"/>
                </a:lnTo>
                <a:lnTo>
                  <a:pt x="19210" y="9040"/>
                </a:lnTo>
                <a:lnTo>
                  <a:pt x="19200" y="9040"/>
                </a:lnTo>
                <a:lnTo>
                  <a:pt x="19190" y="9040"/>
                </a:lnTo>
                <a:lnTo>
                  <a:pt x="19190" y="9030"/>
                </a:lnTo>
                <a:lnTo>
                  <a:pt x="19190" y="9040"/>
                </a:lnTo>
                <a:lnTo>
                  <a:pt x="19190" y="9050"/>
                </a:lnTo>
                <a:lnTo>
                  <a:pt x="19190" y="9060"/>
                </a:lnTo>
                <a:lnTo>
                  <a:pt x="19170" y="9060"/>
                </a:lnTo>
                <a:lnTo>
                  <a:pt x="19170" y="9070"/>
                </a:lnTo>
                <a:lnTo>
                  <a:pt x="19160" y="9070"/>
                </a:lnTo>
                <a:lnTo>
                  <a:pt x="19160" y="9060"/>
                </a:lnTo>
                <a:lnTo>
                  <a:pt x="19150" y="9060"/>
                </a:lnTo>
                <a:lnTo>
                  <a:pt x="19150" y="9050"/>
                </a:lnTo>
                <a:lnTo>
                  <a:pt x="19140" y="9050"/>
                </a:lnTo>
                <a:lnTo>
                  <a:pt x="19140" y="9040"/>
                </a:lnTo>
                <a:lnTo>
                  <a:pt x="19130" y="9040"/>
                </a:lnTo>
                <a:lnTo>
                  <a:pt x="19120" y="9040"/>
                </a:lnTo>
                <a:lnTo>
                  <a:pt x="19120" y="9030"/>
                </a:lnTo>
                <a:lnTo>
                  <a:pt x="19100" y="9030"/>
                </a:lnTo>
                <a:lnTo>
                  <a:pt x="19100" y="9020"/>
                </a:lnTo>
                <a:lnTo>
                  <a:pt x="19100" y="9010"/>
                </a:lnTo>
                <a:lnTo>
                  <a:pt x="19080" y="9010"/>
                </a:lnTo>
                <a:lnTo>
                  <a:pt x="19080" y="9020"/>
                </a:lnTo>
                <a:lnTo>
                  <a:pt x="19070" y="9020"/>
                </a:lnTo>
                <a:lnTo>
                  <a:pt x="19060" y="9020"/>
                </a:lnTo>
                <a:lnTo>
                  <a:pt x="19050" y="9020"/>
                </a:lnTo>
                <a:lnTo>
                  <a:pt x="19050" y="9010"/>
                </a:lnTo>
                <a:lnTo>
                  <a:pt x="19040" y="9010"/>
                </a:lnTo>
                <a:lnTo>
                  <a:pt x="19040" y="9000"/>
                </a:lnTo>
                <a:lnTo>
                  <a:pt x="19030" y="9000"/>
                </a:lnTo>
                <a:lnTo>
                  <a:pt x="19010" y="9000"/>
                </a:lnTo>
                <a:lnTo>
                  <a:pt x="19000" y="9000"/>
                </a:lnTo>
                <a:lnTo>
                  <a:pt x="19000" y="9010"/>
                </a:lnTo>
                <a:lnTo>
                  <a:pt x="19000" y="9040"/>
                </a:lnTo>
                <a:lnTo>
                  <a:pt x="19010" y="9040"/>
                </a:lnTo>
                <a:lnTo>
                  <a:pt x="19010" y="9050"/>
                </a:lnTo>
                <a:lnTo>
                  <a:pt x="19010" y="9060"/>
                </a:lnTo>
                <a:lnTo>
                  <a:pt x="19010" y="9070"/>
                </a:lnTo>
                <a:lnTo>
                  <a:pt x="19000" y="9070"/>
                </a:lnTo>
                <a:lnTo>
                  <a:pt x="19000" y="9080"/>
                </a:lnTo>
                <a:lnTo>
                  <a:pt x="19010" y="9080"/>
                </a:lnTo>
                <a:lnTo>
                  <a:pt x="19010" y="9090"/>
                </a:lnTo>
                <a:lnTo>
                  <a:pt x="19030" y="9090"/>
                </a:lnTo>
                <a:lnTo>
                  <a:pt x="19030" y="9100"/>
                </a:lnTo>
                <a:lnTo>
                  <a:pt x="19040" y="9100"/>
                </a:lnTo>
                <a:lnTo>
                  <a:pt x="19040" y="9090"/>
                </a:lnTo>
                <a:lnTo>
                  <a:pt x="19050" y="9090"/>
                </a:lnTo>
                <a:lnTo>
                  <a:pt x="19050" y="9070"/>
                </a:lnTo>
                <a:lnTo>
                  <a:pt x="19050" y="9060"/>
                </a:lnTo>
                <a:lnTo>
                  <a:pt x="19070" y="9060"/>
                </a:lnTo>
                <a:lnTo>
                  <a:pt x="19070" y="9070"/>
                </a:lnTo>
                <a:lnTo>
                  <a:pt x="19060" y="9070"/>
                </a:lnTo>
                <a:lnTo>
                  <a:pt x="19070" y="9070"/>
                </a:lnTo>
                <a:lnTo>
                  <a:pt x="19070" y="9080"/>
                </a:lnTo>
                <a:lnTo>
                  <a:pt x="19080" y="9080"/>
                </a:lnTo>
                <a:lnTo>
                  <a:pt x="19080" y="9090"/>
                </a:lnTo>
                <a:lnTo>
                  <a:pt x="19090" y="9090"/>
                </a:lnTo>
                <a:lnTo>
                  <a:pt x="19100" y="9090"/>
                </a:lnTo>
                <a:lnTo>
                  <a:pt x="19100" y="9080"/>
                </a:lnTo>
                <a:lnTo>
                  <a:pt x="19120" y="9080"/>
                </a:lnTo>
                <a:lnTo>
                  <a:pt x="19120" y="9090"/>
                </a:lnTo>
                <a:lnTo>
                  <a:pt x="19130" y="9090"/>
                </a:lnTo>
                <a:lnTo>
                  <a:pt x="19130" y="9100"/>
                </a:lnTo>
                <a:lnTo>
                  <a:pt x="19140" y="9100"/>
                </a:lnTo>
                <a:lnTo>
                  <a:pt x="19180" y="9100"/>
                </a:lnTo>
                <a:lnTo>
                  <a:pt x="19180" y="9090"/>
                </a:lnTo>
                <a:lnTo>
                  <a:pt x="19190" y="9090"/>
                </a:lnTo>
                <a:lnTo>
                  <a:pt x="19190" y="9100"/>
                </a:lnTo>
                <a:lnTo>
                  <a:pt x="19190" y="9110"/>
                </a:lnTo>
                <a:lnTo>
                  <a:pt x="19190" y="9120"/>
                </a:lnTo>
                <a:lnTo>
                  <a:pt x="19180" y="9120"/>
                </a:lnTo>
                <a:lnTo>
                  <a:pt x="19170" y="9120"/>
                </a:lnTo>
                <a:lnTo>
                  <a:pt x="19170" y="9130"/>
                </a:lnTo>
                <a:lnTo>
                  <a:pt x="19160" y="9130"/>
                </a:lnTo>
                <a:lnTo>
                  <a:pt x="19160" y="9140"/>
                </a:lnTo>
                <a:lnTo>
                  <a:pt x="19150" y="9140"/>
                </a:lnTo>
                <a:lnTo>
                  <a:pt x="19150" y="9130"/>
                </a:lnTo>
                <a:lnTo>
                  <a:pt x="19140" y="9130"/>
                </a:lnTo>
                <a:lnTo>
                  <a:pt x="19130" y="9130"/>
                </a:lnTo>
                <a:lnTo>
                  <a:pt x="19130" y="9120"/>
                </a:lnTo>
                <a:lnTo>
                  <a:pt x="19120" y="9120"/>
                </a:lnTo>
                <a:lnTo>
                  <a:pt x="19120" y="9110"/>
                </a:lnTo>
                <a:lnTo>
                  <a:pt x="19110" y="9110"/>
                </a:lnTo>
                <a:lnTo>
                  <a:pt x="19110" y="9100"/>
                </a:lnTo>
                <a:lnTo>
                  <a:pt x="19100" y="9100"/>
                </a:lnTo>
                <a:lnTo>
                  <a:pt x="19100" y="9110"/>
                </a:lnTo>
                <a:lnTo>
                  <a:pt x="19080" y="9110"/>
                </a:lnTo>
                <a:lnTo>
                  <a:pt x="19070" y="9110"/>
                </a:lnTo>
                <a:lnTo>
                  <a:pt x="19070" y="9100"/>
                </a:lnTo>
                <a:lnTo>
                  <a:pt x="19060" y="9100"/>
                </a:lnTo>
                <a:lnTo>
                  <a:pt x="19060" y="9110"/>
                </a:lnTo>
                <a:lnTo>
                  <a:pt x="19070" y="9110"/>
                </a:lnTo>
                <a:lnTo>
                  <a:pt x="19070" y="9120"/>
                </a:lnTo>
                <a:lnTo>
                  <a:pt x="19070" y="9130"/>
                </a:lnTo>
                <a:lnTo>
                  <a:pt x="19060" y="9130"/>
                </a:lnTo>
                <a:lnTo>
                  <a:pt x="19050" y="9130"/>
                </a:lnTo>
                <a:lnTo>
                  <a:pt x="19040" y="9130"/>
                </a:lnTo>
                <a:lnTo>
                  <a:pt x="19040" y="9140"/>
                </a:lnTo>
                <a:lnTo>
                  <a:pt x="19040" y="9150"/>
                </a:lnTo>
                <a:lnTo>
                  <a:pt x="19050" y="9150"/>
                </a:lnTo>
                <a:lnTo>
                  <a:pt x="19050" y="9140"/>
                </a:lnTo>
                <a:lnTo>
                  <a:pt x="19080" y="9140"/>
                </a:lnTo>
                <a:lnTo>
                  <a:pt x="19080" y="9150"/>
                </a:lnTo>
                <a:lnTo>
                  <a:pt x="19100" y="9150"/>
                </a:lnTo>
                <a:lnTo>
                  <a:pt x="19100" y="9160"/>
                </a:lnTo>
                <a:lnTo>
                  <a:pt x="19100" y="9170"/>
                </a:lnTo>
                <a:lnTo>
                  <a:pt x="19110" y="9170"/>
                </a:lnTo>
                <a:lnTo>
                  <a:pt x="19120" y="9170"/>
                </a:lnTo>
                <a:lnTo>
                  <a:pt x="19120" y="9180"/>
                </a:lnTo>
                <a:lnTo>
                  <a:pt x="19120" y="9200"/>
                </a:lnTo>
                <a:lnTo>
                  <a:pt x="19110" y="9200"/>
                </a:lnTo>
                <a:lnTo>
                  <a:pt x="19110" y="9210"/>
                </a:lnTo>
                <a:lnTo>
                  <a:pt x="19100" y="9210"/>
                </a:lnTo>
                <a:lnTo>
                  <a:pt x="19100" y="9220"/>
                </a:lnTo>
                <a:lnTo>
                  <a:pt x="19120" y="9220"/>
                </a:lnTo>
                <a:lnTo>
                  <a:pt x="19130" y="9220"/>
                </a:lnTo>
                <a:lnTo>
                  <a:pt x="19150" y="9220"/>
                </a:lnTo>
                <a:lnTo>
                  <a:pt x="19150" y="9210"/>
                </a:lnTo>
                <a:lnTo>
                  <a:pt x="19160" y="9210"/>
                </a:lnTo>
                <a:lnTo>
                  <a:pt x="19160" y="9200"/>
                </a:lnTo>
                <a:lnTo>
                  <a:pt x="19170" y="9200"/>
                </a:lnTo>
                <a:lnTo>
                  <a:pt x="19190" y="9200"/>
                </a:lnTo>
                <a:lnTo>
                  <a:pt x="19190" y="9210"/>
                </a:lnTo>
                <a:lnTo>
                  <a:pt x="19190" y="9220"/>
                </a:lnTo>
                <a:lnTo>
                  <a:pt x="19180" y="9220"/>
                </a:lnTo>
                <a:lnTo>
                  <a:pt x="19180" y="9230"/>
                </a:lnTo>
                <a:lnTo>
                  <a:pt x="19190" y="9230"/>
                </a:lnTo>
                <a:lnTo>
                  <a:pt x="19190" y="9220"/>
                </a:lnTo>
                <a:lnTo>
                  <a:pt x="19200" y="9220"/>
                </a:lnTo>
                <a:lnTo>
                  <a:pt x="19210" y="9220"/>
                </a:lnTo>
                <a:lnTo>
                  <a:pt x="19210" y="9230"/>
                </a:lnTo>
                <a:lnTo>
                  <a:pt x="19220" y="9230"/>
                </a:lnTo>
                <a:lnTo>
                  <a:pt x="19220" y="9240"/>
                </a:lnTo>
                <a:lnTo>
                  <a:pt x="19220" y="9230"/>
                </a:lnTo>
                <a:lnTo>
                  <a:pt x="19230" y="9230"/>
                </a:lnTo>
                <a:lnTo>
                  <a:pt x="19220" y="9230"/>
                </a:lnTo>
                <a:lnTo>
                  <a:pt x="19220" y="9220"/>
                </a:lnTo>
                <a:lnTo>
                  <a:pt x="19220" y="9210"/>
                </a:lnTo>
                <a:lnTo>
                  <a:pt x="19220" y="9200"/>
                </a:lnTo>
                <a:lnTo>
                  <a:pt x="19220" y="9190"/>
                </a:lnTo>
                <a:lnTo>
                  <a:pt x="19230" y="9190"/>
                </a:lnTo>
                <a:lnTo>
                  <a:pt x="19240" y="9190"/>
                </a:lnTo>
                <a:lnTo>
                  <a:pt x="19240" y="9180"/>
                </a:lnTo>
                <a:lnTo>
                  <a:pt x="19240" y="9190"/>
                </a:lnTo>
                <a:lnTo>
                  <a:pt x="19250" y="9190"/>
                </a:lnTo>
                <a:lnTo>
                  <a:pt x="19260" y="9190"/>
                </a:lnTo>
                <a:lnTo>
                  <a:pt x="19260" y="9200"/>
                </a:lnTo>
                <a:lnTo>
                  <a:pt x="19270" y="9200"/>
                </a:lnTo>
                <a:lnTo>
                  <a:pt x="19280" y="9200"/>
                </a:lnTo>
                <a:lnTo>
                  <a:pt x="19300" y="9200"/>
                </a:lnTo>
                <a:lnTo>
                  <a:pt x="19300" y="9220"/>
                </a:lnTo>
                <a:lnTo>
                  <a:pt x="19290" y="9220"/>
                </a:lnTo>
                <a:lnTo>
                  <a:pt x="19290" y="9230"/>
                </a:lnTo>
                <a:lnTo>
                  <a:pt x="19280" y="9230"/>
                </a:lnTo>
                <a:lnTo>
                  <a:pt x="19280" y="9240"/>
                </a:lnTo>
                <a:lnTo>
                  <a:pt x="19280" y="9230"/>
                </a:lnTo>
                <a:lnTo>
                  <a:pt x="19280" y="9240"/>
                </a:lnTo>
                <a:lnTo>
                  <a:pt x="19270" y="9240"/>
                </a:lnTo>
                <a:lnTo>
                  <a:pt x="19260" y="9240"/>
                </a:lnTo>
                <a:lnTo>
                  <a:pt x="19260" y="9250"/>
                </a:lnTo>
                <a:lnTo>
                  <a:pt x="19250" y="9250"/>
                </a:lnTo>
                <a:lnTo>
                  <a:pt x="19250" y="9260"/>
                </a:lnTo>
                <a:lnTo>
                  <a:pt x="19240" y="9260"/>
                </a:lnTo>
                <a:lnTo>
                  <a:pt x="19240" y="9270"/>
                </a:lnTo>
                <a:lnTo>
                  <a:pt x="19230" y="9270"/>
                </a:lnTo>
                <a:lnTo>
                  <a:pt x="19230" y="9280"/>
                </a:lnTo>
                <a:lnTo>
                  <a:pt x="19240" y="9280"/>
                </a:lnTo>
                <a:lnTo>
                  <a:pt x="19240" y="9290"/>
                </a:lnTo>
                <a:lnTo>
                  <a:pt x="19250" y="9290"/>
                </a:lnTo>
                <a:lnTo>
                  <a:pt x="19260" y="9290"/>
                </a:lnTo>
                <a:lnTo>
                  <a:pt x="19260" y="9280"/>
                </a:lnTo>
                <a:lnTo>
                  <a:pt x="19260" y="9270"/>
                </a:lnTo>
                <a:lnTo>
                  <a:pt x="19270" y="9270"/>
                </a:lnTo>
                <a:lnTo>
                  <a:pt x="19270" y="9260"/>
                </a:lnTo>
                <a:lnTo>
                  <a:pt x="19300" y="9260"/>
                </a:lnTo>
                <a:lnTo>
                  <a:pt x="19310" y="9260"/>
                </a:lnTo>
                <a:lnTo>
                  <a:pt x="19320" y="9260"/>
                </a:lnTo>
                <a:lnTo>
                  <a:pt x="19330" y="9260"/>
                </a:lnTo>
                <a:lnTo>
                  <a:pt x="19330" y="9250"/>
                </a:lnTo>
                <a:lnTo>
                  <a:pt x="19340" y="9250"/>
                </a:lnTo>
                <a:lnTo>
                  <a:pt x="19350" y="9250"/>
                </a:lnTo>
                <a:lnTo>
                  <a:pt x="19360" y="9250"/>
                </a:lnTo>
                <a:lnTo>
                  <a:pt x="19360" y="9260"/>
                </a:lnTo>
                <a:lnTo>
                  <a:pt x="19380" y="9260"/>
                </a:lnTo>
                <a:lnTo>
                  <a:pt x="19390" y="9260"/>
                </a:lnTo>
                <a:lnTo>
                  <a:pt x="19400" y="9260"/>
                </a:lnTo>
                <a:lnTo>
                  <a:pt x="19400" y="9250"/>
                </a:lnTo>
                <a:lnTo>
                  <a:pt x="19410" y="9250"/>
                </a:lnTo>
                <a:lnTo>
                  <a:pt x="19410" y="9240"/>
                </a:lnTo>
                <a:lnTo>
                  <a:pt x="19420" y="9240"/>
                </a:lnTo>
                <a:lnTo>
                  <a:pt x="19430" y="9240"/>
                </a:lnTo>
                <a:lnTo>
                  <a:pt x="19430" y="9230"/>
                </a:lnTo>
                <a:lnTo>
                  <a:pt x="19430" y="9240"/>
                </a:lnTo>
                <a:lnTo>
                  <a:pt x="19440" y="9240"/>
                </a:lnTo>
                <a:lnTo>
                  <a:pt x="19450" y="9240"/>
                </a:lnTo>
                <a:lnTo>
                  <a:pt x="19460" y="9240"/>
                </a:lnTo>
                <a:lnTo>
                  <a:pt x="19460" y="9230"/>
                </a:lnTo>
                <a:lnTo>
                  <a:pt x="19470" y="9230"/>
                </a:lnTo>
                <a:lnTo>
                  <a:pt x="19470" y="9240"/>
                </a:lnTo>
                <a:lnTo>
                  <a:pt x="19470" y="9250"/>
                </a:lnTo>
                <a:lnTo>
                  <a:pt x="19480" y="9250"/>
                </a:lnTo>
                <a:lnTo>
                  <a:pt x="19490" y="9250"/>
                </a:lnTo>
                <a:lnTo>
                  <a:pt x="19510" y="9250"/>
                </a:lnTo>
                <a:lnTo>
                  <a:pt x="19520" y="9250"/>
                </a:lnTo>
                <a:lnTo>
                  <a:pt x="19520" y="9260"/>
                </a:lnTo>
                <a:lnTo>
                  <a:pt x="19530" y="9260"/>
                </a:lnTo>
                <a:lnTo>
                  <a:pt x="19540" y="9260"/>
                </a:lnTo>
                <a:lnTo>
                  <a:pt x="19560" y="9260"/>
                </a:lnTo>
                <a:lnTo>
                  <a:pt x="19570" y="9260"/>
                </a:lnTo>
                <a:lnTo>
                  <a:pt x="19570" y="9270"/>
                </a:lnTo>
                <a:lnTo>
                  <a:pt x="19580" y="9270"/>
                </a:lnTo>
                <a:lnTo>
                  <a:pt x="19590" y="9270"/>
                </a:lnTo>
                <a:lnTo>
                  <a:pt x="19600" y="9270"/>
                </a:lnTo>
                <a:lnTo>
                  <a:pt x="19600" y="9260"/>
                </a:lnTo>
                <a:lnTo>
                  <a:pt x="19620" y="9260"/>
                </a:lnTo>
                <a:lnTo>
                  <a:pt x="19620" y="9270"/>
                </a:lnTo>
                <a:lnTo>
                  <a:pt x="19650" y="9270"/>
                </a:lnTo>
                <a:lnTo>
                  <a:pt x="19650" y="9280"/>
                </a:lnTo>
                <a:lnTo>
                  <a:pt x="19660" y="9280"/>
                </a:lnTo>
                <a:lnTo>
                  <a:pt x="19660" y="9320"/>
                </a:lnTo>
                <a:lnTo>
                  <a:pt x="19670" y="9320"/>
                </a:lnTo>
                <a:lnTo>
                  <a:pt x="19670" y="9340"/>
                </a:lnTo>
                <a:lnTo>
                  <a:pt x="19650" y="9340"/>
                </a:lnTo>
                <a:lnTo>
                  <a:pt x="19650" y="9330"/>
                </a:lnTo>
                <a:lnTo>
                  <a:pt x="19640" y="9330"/>
                </a:lnTo>
                <a:lnTo>
                  <a:pt x="19630" y="9330"/>
                </a:lnTo>
                <a:lnTo>
                  <a:pt x="19630" y="9340"/>
                </a:lnTo>
                <a:lnTo>
                  <a:pt x="19610" y="9340"/>
                </a:lnTo>
                <a:lnTo>
                  <a:pt x="19570" y="9340"/>
                </a:lnTo>
                <a:lnTo>
                  <a:pt x="19560" y="9340"/>
                </a:lnTo>
                <a:lnTo>
                  <a:pt x="19550" y="9340"/>
                </a:lnTo>
                <a:lnTo>
                  <a:pt x="19550" y="9330"/>
                </a:lnTo>
                <a:lnTo>
                  <a:pt x="19530" y="9330"/>
                </a:lnTo>
                <a:lnTo>
                  <a:pt x="19510" y="9330"/>
                </a:lnTo>
                <a:lnTo>
                  <a:pt x="19500" y="9330"/>
                </a:lnTo>
                <a:lnTo>
                  <a:pt x="19500" y="9340"/>
                </a:lnTo>
                <a:lnTo>
                  <a:pt x="19500" y="9350"/>
                </a:lnTo>
                <a:lnTo>
                  <a:pt x="19490" y="9350"/>
                </a:lnTo>
                <a:lnTo>
                  <a:pt x="19490" y="9360"/>
                </a:lnTo>
                <a:lnTo>
                  <a:pt x="19490" y="9370"/>
                </a:lnTo>
                <a:lnTo>
                  <a:pt x="19480" y="9370"/>
                </a:lnTo>
                <a:lnTo>
                  <a:pt x="19450" y="9370"/>
                </a:lnTo>
                <a:lnTo>
                  <a:pt x="19440" y="9370"/>
                </a:lnTo>
                <a:lnTo>
                  <a:pt x="19440" y="9380"/>
                </a:lnTo>
                <a:lnTo>
                  <a:pt x="19430" y="9380"/>
                </a:lnTo>
                <a:lnTo>
                  <a:pt x="19430" y="9390"/>
                </a:lnTo>
                <a:lnTo>
                  <a:pt x="19420" y="9390"/>
                </a:lnTo>
                <a:lnTo>
                  <a:pt x="19420" y="9410"/>
                </a:lnTo>
                <a:lnTo>
                  <a:pt x="19420" y="9420"/>
                </a:lnTo>
                <a:lnTo>
                  <a:pt x="19410" y="9420"/>
                </a:lnTo>
                <a:lnTo>
                  <a:pt x="19410" y="9430"/>
                </a:lnTo>
                <a:lnTo>
                  <a:pt x="19400" y="9430"/>
                </a:lnTo>
                <a:lnTo>
                  <a:pt x="19400" y="9420"/>
                </a:lnTo>
                <a:lnTo>
                  <a:pt x="19400" y="9400"/>
                </a:lnTo>
                <a:lnTo>
                  <a:pt x="19390" y="9400"/>
                </a:lnTo>
                <a:lnTo>
                  <a:pt x="19390" y="9390"/>
                </a:lnTo>
                <a:lnTo>
                  <a:pt x="19390" y="9380"/>
                </a:lnTo>
                <a:lnTo>
                  <a:pt x="19380" y="9380"/>
                </a:lnTo>
                <a:lnTo>
                  <a:pt x="19380" y="9360"/>
                </a:lnTo>
                <a:lnTo>
                  <a:pt x="19370" y="9360"/>
                </a:lnTo>
                <a:lnTo>
                  <a:pt x="19370" y="9370"/>
                </a:lnTo>
                <a:lnTo>
                  <a:pt x="19360" y="9370"/>
                </a:lnTo>
                <a:lnTo>
                  <a:pt x="19360" y="9380"/>
                </a:lnTo>
                <a:lnTo>
                  <a:pt x="19370" y="9380"/>
                </a:lnTo>
                <a:lnTo>
                  <a:pt x="19370" y="9390"/>
                </a:lnTo>
                <a:lnTo>
                  <a:pt x="19370" y="9400"/>
                </a:lnTo>
                <a:lnTo>
                  <a:pt x="19380" y="9400"/>
                </a:lnTo>
                <a:lnTo>
                  <a:pt x="19370" y="9400"/>
                </a:lnTo>
                <a:lnTo>
                  <a:pt x="19370" y="9410"/>
                </a:lnTo>
                <a:lnTo>
                  <a:pt x="19360" y="9410"/>
                </a:lnTo>
                <a:lnTo>
                  <a:pt x="19360" y="9400"/>
                </a:lnTo>
                <a:lnTo>
                  <a:pt x="19350" y="9400"/>
                </a:lnTo>
                <a:lnTo>
                  <a:pt x="19350" y="9410"/>
                </a:lnTo>
                <a:lnTo>
                  <a:pt x="19340" y="9410"/>
                </a:lnTo>
                <a:lnTo>
                  <a:pt x="19340" y="9420"/>
                </a:lnTo>
                <a:lnTo>
                  <a:pt x="19340" y="9430"/>
                </a:lnTo>
                <a:lnTo>
                  <a:pt x="19330" y="9430"/>
                </a:lnTo>
                <a:lnTo>
                  <a:pt x="19320" y="9430"/>
                </a:lnTo>
                <a:lnTo>
                  <a:pt x="19320" y="9440"/>
                </a:lnTo>
                <a:lnTo>
                  <a:pt x="19340" y="9440"/>
                </a:lnTo>
                <a:lnTo>
                  <a:pt x="19360" y="9440"/>
                </a:lnTo>
                <a:lnTo>
                  <a:pt x="19360" y="9430"/>
                </a:lnTo>
                <a:lnTo>
                  <a:pt x="19370" y="9430"/>
                </a:lnTo>
                <a:lnTo>
                  <a:pt x="19370" y="9440"/>
                </a:lnTo>
                <a:lnTo>
                  <a:pt x="19390" y="9440"/>
                </a:lnTo>
                <a:lnTo>
                  <a:pt x="19390" y="9450"/>
                </a:lnTo>
                <a:lnTo>
                  <a:pt x="19390" y="9470"/>
                </a:lnTo>
                <a:lnTo>
                  <a:pt x="19380" y="9470"/>
                </a:lnTo>
                <a:lnTo>
                  <a:pt x="19380" y="9460"/>
                </a:lnTo>
                <a:lnTo>
                  <a:pt x="19370" y="9460"/>
                </a:lnTo>
                <a:lnTo>
                  <a:pt x="19370" y="9470"/>
                </a:lnTo>
                <a:lnTo>
                  <a:pt x="19360" y="9470"/>
                </a:lnTo>
                <a:lnTo>
                  <a:pt x="19350" y="9470"/>
                </a:lnTo>
                <a:lnTo>
                  <a:pt x="19350" y="9480"/>
                </a:lnTo>
                <a:lnTo>
                  <a:pt x="19360" y="9480"/>
                </a:lnTo>
                <a:lnTo>
                  <a:pt x="19360" y="9490"/>
                </a:lnTo>
                <a:lnTo>
                  <a:pt x="19360" y="9500"/>
                </a:lnTo>
                <a:lnTo>
                  <a:pt x="19350" y="9500"/>
                </a:lnTo>
                <a:lnTo>
                  <a:pt x="19340" y="9500"/>
                </a:lnTo>
                <a:lnTo>
                  <a:pt x="19340" y="9490"/>
                </a:lnTo>
                <a:lnTo>
                  <a:pt x="19330" y="9490"/>
                </a:lnTo>
                <a:lnTo>
                  <a:pt x="19320" y="9490"/>
                </a:lnTo>
                <a:lnTo>
                  <a:pt x="19320" y="9500"/>
                </a:lnTo>
                <a:lnTo>
                  <a:pt x="19320" y="9510"/>
                </a:lnTo>
                <a:lnTo>
                  <a:pt x="19310" y="9510"/>
                </a:lnTo>
                <a:lnTo>
                  <a:pt x="19310" y="9520"/>
                </a:lnTo>
                <a:lnTo>
                  <a:pt x="19310" y="9530"/>
                </a:lnTo>
                <a:lnTo>
                  <a:pt x="19300" y="9530"/>
                </a:lnTo>
                <a:lnTo>
                  <a:pt x="19300" y="9540"/>
                </a:lnTo>
                <a:lnTo>
                  <a:pt x="19290" y="9540"/>
                </a:lnTo>
                <a:lnTo>
                  <a:pt x="19290" y="9550"/>
                </a:lnTo>
                <a:lnTo>
                  <a:pt x="19270" y="9550"/>
                </a:lnTo>
                <a:lnTo>
                  <a:pt x="19270" y="9540"/>
                </a:lnTo>
                <a:lnTo>
                  <a:pt x="19260" y="9540"/>
                </a:lnTo>
                <a:lnTo>
                  <a:pt x="19260" y="9550"/>
                </a:lnTo>
                <a:lnTo>
                  <a:pt x="19250" y="9550"/>
                </a:lnTo>
                <a:lnTo>
                  <a:pt x="19250" y="9560"/>
                </a:lnTo>
                <a:lnTo>
                  <a:pt x="19250" y="9570"/>
                </a:lnTo>
                <a:lnTo>
                  <a:pt x="19240" y="9570"/>
                </a:lnTo>
                <a:lnTo>
                  <a:pt x="19240" y="9580"/>
                </a:lnTo>
                <a:lnTo>
                  <a:pt x="19240" y="9590"/>
                </a:lnTo>
                <a:lnTo>
                  <a:pt x="19230" y="9590"/>
                </a:lnTo>
                <a:lnTo>
                  <a:pt x="19230" y="9600"/>
                </a:lnTo>
                <a:lnTo>
                  <a:pt x="19220" y="9600"/>
                </a:lnTo>
                <a:lnTo>
                  <a:pt x="19220" y="9610"/>
                </a:lnTo>
                <a:lnTo>
                  <a:pt x="19230" y="9610"/>
                </a:lnTo>
                <a:lnTo>
                  <a:pt x="19220" y="9610"/>
                </a:lnTo>
                <a:lnTo>
                  <a:pt x="19220" y="9620"/>
                </a:lnTo>
                <a:lnTo>
                  <a:pt x="19220" y="9630"/>
                </a:lnTo>
                <a:lnTo>
                  <a:pt x="19230" y="9630"/>
                </a:lnTo>
                <a:lnTo>
                  <a:pt x="19230" y="9640"/>
                </a:lnTo>
                <a:lnTo>
                  <a:pt x="19270" y="9640"/>
                </a:lnTo>
                <a:lnTo>
                  <a:pt x="19270" y="9630"/>
                </a:lnTo>
                <a:lnTo>
                  <a:pt x="19280" y="9630"/>
                </a:lnTo>
                <a:lnTo>
                  <a:pt x="19280" y="9620"/>
                </a:lnTo>
                <a:lnTo>
                  <a:pt x="19270" y="9620"/>
                </a:lnTo>
                <a:lnTo>
                  <a:pt x="19270" y="9610"/>
                </a:lnTo>
                <a:lnTo>
                  <a:pt x="19260" y="9610"/>
                </a:lnTo>
                <a:lnTo>
                  <a:pt x="19260" y="9600"/>
                </a:lnTo>
                <a:lnTo>
                  <a:pt x="19260" y="9590"/>
                </a:lnTo>
                <a:lnTo>
                  <a:pt x="19270" y="9590"/>
                </a:lnTo>
                <a:lnTo>
                  <a:pt x="19270" y="9600"/>
                </a:lnTo>
                <a:lnTo>
                  <a:pt x="19280" y="9600"/>
                </a:lnTo>
                <a:lnTo>
                  <a:pt x="19280" y="9580"/>
                </a:lnTo>
                <a:lnTo>
                  <a:pt x="19270" y="9580"/>
                </a:lnTo>
                <a:lnTo>
                  <a:pt x="19280" y="9580"/>
                </a:lnTo>
                <a:lnTo>
                  <a:pt x="19280" y="9570"/>
                </a:lnTo>
                <a:lnTo>
                  <a:pt x="19290" y="9570"/>
                </a:lnTo>
                <a:lnTo>
                  <a:pt x="19300" y="9570"/>
                </a:lnTo>
                <a:lnTo>
                  <a:pt x="19300" y="9560"/>
                </a:lnTo>
                <a:lnTo>
                  <a:pt x="19310" y="9560"/>
                </a:lnTo>
                <a:lnTo>
                  <a:pt x="19310" y="9550"/>
                </a:lnTo>
                <a:lnTo>
                  <a:pt x="19320" y="9550"/>
                </a:lnTo>
                <a:lnTo>
                  <a:pt x="19320" y="9560"/>
                </a:lnTo>
                <a:lnTo>
                  <a:pt x="19330" y="9560"/>
                </a:lnTo>
                <a:lnTo>
                  <a:pt x="19330" y="9540"/>
                </a:lnTo>
                <a:lnTo>
                  <a:pt x="19350" y="9540"/>
                </a:lnTo>
                <a:lnTo>
                  <a:pt x="19350" y="9550"/>
                </a:lnTo>
                <a:lnTo>
                  <a:pt x="19350" y="9570"/>
                </a:lnTo>
                <a:lnTo>
                  <a:pt x="19350" y="9590"/>
                </a:lnTo>
                <a:lnTo>
                  <a:pt x="19330" y="9590"/>
                </a:lnTo>
                <a:lnTo>
                  <a:pt x="19330" y="9580"/>
                </a:lnTo>
                <a:lnTo>
                  <a:pt x="19320" y="9580"/>
                </a:lnTo>
                <a:lnTo>
                  <a:pt x="19320" y="9590"/>
                </a:lnTo>
                <a:lnTo>
                  <a:pt x="19310" y="9590"/>
                </a:lnTo>
                <a:lnTo>
                  <a:pt x="19310" y="9610"/>
                </a:lnTo>
                <a:lnTo>
                  <a:pt x="19300" y="9610"/>
                </a:lnTo>
                <a:lnTo>
                  <a:pt x="19300" y="9620"/>
                </a:lnTo>
                <a:lnTo>
                  <a:pt x="19310" y="9620"/>
                </a:lnTo>
                <a:lnTo>
                  <a:pt x="19310" y="9630"/>
                </a:lnTo>
                <a:lnTo>
                  <a:pt x="19310" y="9640"/>
                </a:lnTo>
                <a:lnTo>
                  <a:pt x="19300" y="9640"/>
                </a:lnTo>
                <a:lnTo>
                  <a:pt x="19300" y="9650"/>
                </a:lnTo>
                <a:lnTo>
                  <a:pt x="19300" y="9660"/>
                </a:lnTo>
                <a:lnTo>
                  <a:pt x="19290" y="9660"/>
                </a:lnTo>
                <a:lnTo>
                  <a:pt x="19290" y="9650"/>
                </a:lnTo>
                <a:lnTo>
                  <a:pt x="19280" y="9650"/>
                </a:lnTo>
                <a:lnTo>
                  <a:pt x="19280" y="9640"/>
                </a:lnTo>
                <a:lnTo>
                  <a:pt x="19270" y="9640"/>
                </a:lnTo>
                <a:lnTo>
                  <a:pt x="19270" y="9650"/>
                </a:lnTo>
                <a:lnTo>
                  <a:pt x="19270" y="9640"/>
                </a:lnTo>
                <a:lnTo>
                  <a:pt x="19250" y="9640"/>
                </a:lnTo>
                <a:lnTo>
                  <a:pt x="19250" y="9650"/>
                </a:lnTo>
                <a:lnTo>
                  <a:pt x="19240" y="9650"/>
                </a:lnTo>
                <a:lnTo>
                  <a:pt x="19240" y="9660"/>
                </a:lnTo>
                <a:lnTo>
                  <a:pt x="19220" y="9660"/>
                </a:lnTo>
                <a:lnTo>
                  <a:pt x="19220" y="9670"/>
                </a:lnTo>
                <a:lnTo>
                  <a:pt x="19230" y="9670"/>
                </a:lnTo>
                <a:lnTo>
                  <a:pt x="19230" y="9680"/>
                </a:lnTo>
                <a:lnTo>
                  <a:pt x="19240" y="9680"/>
                </a:lnTo>
                <a:lnTo>
                  <a:pt x="19240" y="9690"/>
                </a:lnTo>
                <a:lnTo>
                  <a:pt x="19250" y="9690"/>
                </a:lnTo>
                <a:lnTo>
                  <a:pt x="19250" y="9700"/>
                </a:lnTo>
                <a:lnTo>
                  <a:pt x="19250" y="9710"/>
                </a:lnTo>
                <a:lnTo>
                  <a:pt x="19260" y="9710"/>
                </a:lnTo>
                <a:lnTo>
                  <a:pt x="19270" y="9710"/>
                </a:lnTo>
                <a:lnTo>
                  <a:pt x="19270" y="9720"/>
                </a:lnTo>
                <a:lnTo>
                  <a:pt x="19270" y="9730"/>
                </a:lnTo>
                <a:lnTo>
                  <a:pt x="19260" y="9730"/>
                </a:lnTo>
                <a:lnTo>
                  <a:pt x="19260" y="9740"/>
                </a:lnTo>
                <a:lnTo>
                  <a:pt x="19250" y="9740"/>
                </a:lnTo>
                <a:lnTo>
                  <a:pt x="19240" y="9740"/>
                </a:lnTo>
                <a:lnTo>
                  <a:pt x="19240" y="9750"/>
                </a:lnTo>
                <a:lnTo>
                  <a:pt x="19230" y="9750"/>
                </a:lnTo>
                <a:lnTo>
                  <a:pt x="19230" y="9760"/>
                </a:lnTo>
                <a:lnTo>
                  <a:pt x="19220" y="9760"/>
                </a:lnTo>
                <a:lnTo>
                  <a:pt x="19220" y="9770"/>
                </a:lnTo>
                <a:lnTo>
                  <a:pt x="19230" y="9770"/>
                </a:lnTo>
                <a:lnTo>
                  <a:pt x="19250" y="9770"/>
                </a:lnTo>
                <a:lnTo>
                  <a:pt x="19250" y="9760"/>
                </a:lnTo>
                <a:lnTo>
                  <a:pt x="19280" y="9760"/>
                </a:lnTo>
                <a:lnTo>
                  <a:pt x="19280" y="9770"/>
                </a:lnTo>
                <a:lnTo>
                  <a:pt x="19280" y="9780"/>
                </a:lnTo>
                <a:lnTo>
                  <a:pt x="19290" y="9780"/>
                </a:lnTo>
                <a:lnTo>
                  <a:pt x="19290" y="9790"/>
                </a:lnTo>
                <a:lnTo>
                  <a:pt x="19280" y="9790"/>
                </a:lnTo>
                <a:lnTo>
                  <a:pt x="19280" y="9810"/>
                </a:lnTo>
                <a:lnTo>
                  <a:pt x="19280" y="9820"/>
                </a:lnTo>
                <a:lnTo>
                  <a:pt x="19270" y="9820"/>
                </a:lnTo>
                <a:lnTo>
                  <a:pt x="19270" y="9830"/>
                </a:lnTo>
                <a:lnTo>
                  <a:pt x="19260" y="9830"/>
                </a:lnTo>
                <a:lnTo>
                  <a:pt x="19260" y="9850"/>
                </a:lnTo>
                <a:lnTo>
                  <a:pt x="19270" y="9850"/>
                </a:lnTo>
                <a:lnTo>
                  <a:pt x="19270" y="9860"/>
                </a:lnTo>
                <a:lnTo>
                  <a:pt x="19270" y="9880"/>
                </a:lnTo>
                <a:lnTo>
                  <a:pt x="19280" y="9880"/>
                </a:lnTo>
                <a:lnTo>
                  <a:pt x="19280" y="9890"/>
                </a:lnTo>
                <a:lnTo>
                  <a:pt x="19290" y="9890"/>
                </a:lnTo>
                <a:lnTo>
                  <a:pt x="19290" y="9880"/>
                </a:lnTo>
                <a:lnTo>
                  <a:pt x="19290" y="9890"/>
                </a:lnTo>
                <a:lnTo>
                  <a:pt x="19300" y="9890"/>
                </a:lnTo>
                <a:lnTo>
                  <a:pt x="19300" y="9900"/>
                </a:lnTo>
                <a:lnTo>
                  <a:pt x="19290" y="9900"/>
                </a:lnTo>
                <a:lnTo>
                  <a:pt x="19290" y="9910"/>
                </a:lnTo>
                <a:lnTo>
                  <a:pt x="19280" y="9910"/>
                </a:lnTo>
                <a:lnTo>
                  <a:pt x="19280" y="9940"/>
                </a:lnTo>
                <a:lnTo>
                  <a:pt x="19300" y="9940"/>
                </a:lnTo>
                <a:lnTo>
                  <a:pt x="19300" y="9950"/>
                </a:lnTo>
                <a:lnTo>
                  <a:pt x="19280" y="9950"/>
                </a:lnTo>
                <a:lnTo>
                  <a:pt x="19280" y="9960"/>
                </a:lnTo>
                <a:lnTo>
                  <a:pt x="19270" y="9960"/>
                </a:lnTo>
                <a:lnTo>
                  <a:pt x="19270" y="9950"/>
                </a:lnTo>
                <a:lnTo>
                  <a:pt x="19270" y="9940"/>
                </a:lnTo>
                <a:lnTo>
                  <a:pt x="19250" y="9940"/>
                </a:lnTo>
                <a:lnTo>
                  <a:pt x="19250" y="9950"/>
                </a:lnTo>
                <a:lnTo>
                  <a:pt x="19240" y="9950"/>
                </a:lnTo>
                <a:lnTo>
                  <a:pt x="19240" y="9960"/>
                </a:lnTo>
                <a:lnTo>
                  <a:pt x="19240" y="9970"/>
                </a:lnTo>
                <a:lnTo>
                  <a:pt x="19230" y="9970"/>
                </a:lnTo>
                <a:lnTo>
                  <a:pt x="19230" y="9980"/>
                </a:lnTo>
                <a:lnTo>
                  <a:pt x="19230" y="9970"/>
                </a:lnTo>
                <a:lnTo>
                  <a:pt x="19230" y="9980"/>
                </a:lnTo>
                <a:lnTo>
                  <a:pt x="19240" y="9980"/>
                </a:lnTo>
                <a:lnTo>
                  <a:pt x="19240" y="9990"/>
                </a:lnTo>
                <a:lnTo>
                  <a:pt x="19240" y="10000"/>
                </a:lnTo>
                <a:lnTo>
                  <a:pt x="19250" y="10000"/>
                </a:lnTo>
                <a:lnTo>
                  <a:pt x="19250" y="10020"/>
                </a:lnTo>
                <a:lnTo>
                  <a:pt x="19260" y="10020"/>
                </a:lnTo>
                <a:lnTo>
                  <a:pt x="19260" y="10030"/>
                </a:lnTo>
                <a:lnTo>
                  <a:pt x="19260" y="10040"/>
                </a:lnTo>
                <a:lnTo>
                  <a:pt x="19250" y="10040"/>
                </a:lnTo>
                <a:lnTo>
                  <a:pt x="19230" y="10040"/>
                </a:lnTo>
                <a:lnTo>
                  <a:pt x="19230" y="10020"/>
                </a:lnTo>
                <a:lnTo>
                  <a:pt x="19190" y="10020"/>
                </a:lnTo>
                <a:lnTo>
                  <a:pt x="19190" y="10010"/>
                </a:lnTo>
                <a:lnTo>
                  <a:pt x="19170" y="10010"/>
                </a:lnTo>
                <a:lnTo>
                  <a:pt x="19160" y="10010"/>
                </a:lnTo>
                <a:lnTo>
                  <a:pt x="19160" y="10000"/>
                </a:lnTo>
                <a:lnTo>
                  <a:pt x="19130" y="10000"/>
                </a:lnTo>
                <a:lnTo>
                  <a:pt x="19130" y="9990"/>
                </a:lnTo>
                <a:lnTo>
                  <a:pt x="19120" y="9990"/>
                </a:lnTo>
                <a:lnTo>
                  <a:pt x="19110" y="9990"/>
                </a:lnTo>
                <a:lnTo>
                  <a:pt x="19110" y="9980"/>
                </a:lnTo>
                <a:lnTo>
                  <a:pt x="19100" y="9980"/>
                </a:lnTo>
                <a:lnTo>
                  <a:pt x="19100" y="9970"/>
                </a:lnTo>
                <a:lnTo>
                  <a:pt x="19090" y="9980"/>
                </a:lnTo>
                <a:lnTo>
                  <a:pt x="19090" y="9970"/>
                </a:lnTo>
                <a:lnTo>
                  <a:pt x="19080" y="9970"/>
                </a:lnTo>
                <a:lnTo>
                  <a:pt x="19080" y="9960"/>
                </a:lnTo>
                <a:lnTo>
                  <a:pt x="19070" y="9960"/>
                </a:lnTo>
                <a:lnTo>
                  <a:pt x="19070" y="9950"/>
                </a:lnTo>
                <a:lnTo>
                  <a:pt x="19060" y="9950"/>
                </a:lnTo>
                <a:lnTo>
                  <a:pt x="19050" y="9950"/>
                </a:lnTo>
                <a:lnTo>
                  <a:pt x="19040" y="9950"/>
                </a:lnTo>
                <a:lnTo>
                  <a:pt x="19040" y="9940"/>
                </a:lnTo>
                <a:lnTo>
                  <a:pt x="19030" y="9940"/>
                </a:lnTo>
                <a:lnTo>
                  <a:pt x="19020" y="9940"/>
                </a:lnTo>
                <a:lnTo>
                  <a:pt x="19020" y="9930"/>
                </a:lnTo>
                <a:lnTo>
                  <a:pt x="19020" y="9920"/>
                </a:lnTo>
                <a:lnTo>
                  <a:pt x="19030" y="9920"/>
                </a:lnTo>
                <a:lnTo>
                  <a:pt x="19030" y="9910"/>
                </a:lnTo>
                <a:lnTo>
                  <a:pt x="19040" y="9910"/>
                </a:lnTo>
                <a:lnTo>
                  <a:pt x="19040" y="9900"/>
                </a:lnTo>
                <a:lnTo>
                  <a:pt x="19050" y="9900"/>
                </a:lnTo>
                <a:lnTo>
                  <a:pt x="19050" y="9890"/>
                </a:lnTo>
                <a:lnTo>
                  <a:pt x="19060" y="9890"/>
                </a:lnTo>
                <a:lnTo>
                  <a:pt x="19060" y="9880"/>
                </a:lnTo>
                <a:lnTo>
                  <a:pt x="19070" y="9880"/>
                </a:lnTo>
                <a:lnTo>
                  <a:pt x="19070" y="9870"/>
                </a:lnTo>
                <a:lnTo>
                  <a:pt x="19060" y="9870"/>
                </a:lnTo>
                <a:lnTo>
                  <a:pt x="19060" y="9860"/>
                </a:lnTo>
                <a:lnTo>
                  <a:pt x="19050" y="9860"/>
                </a:lnTo>
                <a:lnTo>
                  <a:pt x="19040" y="9860"/>
                </a:lnTo>
                <a:lnTo>
                  <a:pt x="19040" y="9850"/>
                </a:lnTo>
                <a:lnTo>
                  <a:pt x="19020" y="9850"/>
                </a:lnTo>
                <a:lnTo>
                  <a:pt x="19010" y="9850"/>
                </a:lnTo>
                <a:lnTo>
                  <a:pt x="18980" y="9850"/>
                </a:lnTo>
                <a:lnTo>
                  <a:pt x="18980" y="9860"/>
                </a:lnTo>
                <a:lnTo>
                  <a:pt x="18980" y="9870"/>
                </a:lnTo>
                <a:lnTo>
                  <a:pt x="18970" y="9870"/>
                </a:lnTo>
                <a:lnTo>
                  <a:pt x="18970" y="9880"/>
                </a:lnTo>
                <a:lnTo>
                  <a:pt x="18960" y="9880"/>
                </a:lnTo>
                <a:lnTo>
                  <a:pt x="18960" y="9890"/>
                </a:lnTo>
                <a:lnTo>
                  <a:pt x="18960" y="9900"/>
                </a:lnTo>
                <a:lnTo>
                  <a:pt x="18950" y="9900"/>
                </a:lnTo>
                <a:lnTo>
                  <a:pt x="18950" y="9910"/>
                </a:lnTo>
                <a:lnTo>
                  <a:pt x="18940" y="9910"/>
                </a:lnTo>
                <a:lnTo>
                  <a:pt x="18940" y="9920"/>
                </a:lnTo>
                <a:lnTo>
                  <a:pt x="18930" y="9920"/>
                </a:lnTo>
                <a:lnTo>
                  <a:pt x="18920" y="9920"/>
                </a:lnTo>
                <a:lnTo>
                  <a:pt x="18920" y="9910"/>
                </a:lnTo>
                <a:lnTo>
                  <a:pt x="18910" y="9910"/>
                </a:lnTo>
                <a:lnTo>
                  <a:pt x="18900" y="9910"/>
                </a:lnTo>
                <a:lnTo>
                  <a:pt x="18900" y="9900"/>
                </a:lnTo>
                <a:lnTo>
                  <a:pt x="18880" y="9900"/>
                </a:lnTo>
                <a:lnTo>
                  <a:pt x="18870" y="9900"/>
                </a:lnTo>
                <a:lnTo>
                  <a:pt x="18870" y="9890"/>
                </a:lnTo>
                <a:lnTo>
                  <a:pt x="18860" y="9890"/>
                </a:lnTo>
                <a:lnTo>
                  <a:pt x="18860" y="9880"/>
                </a:lnTo>
                <a:lnTo>
                  <a:pt x="18850" y="9880"/>
                </a:lnTo>
                <a:lnTo>
                  <a:pt x="18840" y="9880"/>
                </a:lnTo>
                <a:lnTo>
                  <a:pt x="18840" y="9870"/>
                </a:lnTo>
                <a:lnTo>
                  <a:pt x="18830" y="9870"/>
                </a:lnTo>
                <a:lnTo>
                  <a:pt x="18820" y="9870"/>
                </a:lnTo>
                <a:lnTo>
                  <a:pt x="18810" y="9870"/>
                </a:lnTo>
                <a:lnTo>
                  <a:pt x="18810" y="9860"/>
                </a:lnTo>
                <a:lnTo>
                  <a:pt x="18800" y="9860"/>
                </a:lnTo>
                <a:lnTo>
                  <a:pt x="18800" y="9850"/>
                </a:lnTo>
                <a:lnTo>
                  <a:pt x="18800" y="9860"/>
                </a:lnTo>
                <a:lnTo>
                  <a:pt x="18790" y="9860"/>
                </a:lnTo>
                <a:lnTo>
                  <a:pt x="18780" y="9860"/>
                </a:lnTo>
                <a:lnTo>
                  <a:pt x="18770" y="9860"/>
                </a:lnTo>
                <a:lnTo>
                  <a:pt x="18770" y="9850"/>
                </a:lnTo>
                <a:lnTo>
                  <a:pt x="18760" y="9850"/>
                </a:lnTo>
                <a:lnTo>
                  <a:pt x="18760" y="9830"/>
                </a:lnTo>
                <a:lnTo>
                  <a:pt x="18760" y="9810"/>
                </a:lnTo>
                <a:lnTo>
                  <a:pt x="18760" y="9800"/>
                </a:lnTo>
                <a:lnTo>
                  <a:pt x="18750" y="9800"/>
                </a:lnTo>
                <a:lnTo>
                  <a:pt x="18750" y="9790"/>
                </a:lnTo>
                <a:lnTo>
                  <a:pt x="18740" y="9790"/>
                </a:lnTo>
                <a:lnTo>
                  <a:pt x="18730" y="9790"/>
                </a:lnTo>
                <a:lnTo>
                  <a:pt x="18730" y="9780"/>
                </a:lnTo>
                <a:lnTo>
                  <a:pt x="18730" y="9770"/>
                </a:lnTo>
                <a:lnTo>
                  <a:pt x="18720" y="9770"/>
                </a:lnTo>
                <a:lnTo>
                  <a:pt x="18710" y="9770"/>
                </a:lnTo>
                <a:lnTo>
                  <a:pt x="18710" y="9760"/>
                </a:lnTo>
                <a:lnTo>
                  <a:pt x="18700" y="9760"/>
                </a:lnTo>
                <a:lnTo>
                  <a:pt x="18690" y="9760"/>
                </a:lnTo>
                <a:lnTo>
                  <a:pt x="18690" y="9750"/>
                </a:lnTo>
                <a:lnTo>
                  <a:pt x="18690" y="9740"/>
                </a:lnTo>
                <a:lnTo>
                  <a:pt x="18670" y="9740"/>
                </a:lnTo>
                <a:lnTo>
                  <a:pt x="18670" y="9750"/>
                </a:lnTo>
                <a:lnTo>
                  <a:pt x="18670" y="9760"/>
                </a:lnTo>
                <a:lnTo>
                  <a:pt x="18670" y="9770"/>
                </a:lnTo>
                <a:lnTo>
                  <a:pt x="18680" y="9770"/>
                </a:lnTo>
                <a:lnTo>
                  <a:pt x="18670" y="9770"/>
                </a:lnTo>
                <a:lnTo>
                  <a:pt x="18670" y="9780"/>
                </a:lnTo>
                <a:lnTo>
                  <a:pt x="18650" y="9780"/>
                </a:lnTo>
                <a:lnTo>
                  <a:pt x="18650" y="9770"/>
                </a:lnTo>
                <a:lnTo>
                  <a:pt x="18640" y="9770"/>
                </a:lnTo>
                <a:lnTo>
                  <a:pt x="18630" y="9770"/>
                </a:lnTo>
                <a:lnTo>
                  <a:pt x="18620" y="9770"/>
                </a:lnTo>
                <a:lnTo>
                  <a:pt x="18630" y="9770"/>
                </a:lnTo>
                <a:lnTo>
                  <a:pt x="18630" y="9760"/>
                </a:lnTo>
                <a:lnTo>
                  <a:pt x="18630" y="9750"/>
                </a:lnTo>
                <a:lnTo>
                  <a:pt x="18630" y="9740"/>
                </a:lnTo>
                <a:lnTo>
                  <a:pt x="18630" y="9730"/>
                </a:lnTo>
                <a:lnTo>
                  <a:pt x="18640" y="9730"/>
                </a:lnTo>
                <a:lnTo>
                  <a:pt x="18640" y="9740"/>
                </a:lnTo>
                <a:lnTo>
                  <a:pt x="18650" y="9740"/>
                </a:lnTo>
                <a:lnTo>
                  <a:pt x="18650" y="9730"/>
                </a:lnTo>
                <a:lnTo>
                  <a:pt x="18650" y="9720"/>
                </a:lnTo>
                <a:lnTo>
                  <a:pt x="18640" y="9720"/>
                </a:lnTo>
                <a:lnTo>
                  <a:pt x="18640" y="9700"/>
                </a:lnTo>
                <a:lnTo>
                  <a:pt x="18640" y="9690"/>
                </a:lnTo>
                <a:lnTo>
                  <a:pt x="18630" y="9690"/>
                </a:lnTo>
                <a:lnTo>
                  <a:pt x="18620" y="9690"/>
                </a:lnTo>
                <a:lnTo>
                  <a:pt x="18610" y="9690"/>
                </a:lnTo>
                <a:lnTo>
                  <a:pt x="18600" y="9690"/>
                </a:lnTo>
                <a:lnTo>
                  <a:pt x="18600" y="9700"/>
                </a:lnTo>
                <a:lnTo>
                  <a:pt x="18590" y="9700"/>
                </a:lnTo>
                <a:lnTo>
                  <a:pt x="18590" y="9690"/>
                </a:lnTo>
                <a:lnTo>
                  <a:pt x="18580" y="9690"/>
                </a:lnTo>
                <a:lnTo>
                  <a:pt x="18570" y="9690"/>
                </a:lnTo>
                <a:lnTo>
                  <a:pt x="18570" y="9670"/>
                </a:lnTo>
                <a:lnTo>
                  <a:pt x="18580" y="9670"/>
                </a:lnTo>
                <a:lnTo>
                  <a:pt x="18580" y="9660"/>
                </a:lnTo>
                <a:lnTo>
                  <a:pt x="18570" y="9660"/>
                </a:lnTo>
                <a:lnTo>
                  <a:pt x="18570" y="9650"/>
                </a:lnTo>
                <a:lnTo>
                  <a:pt x="18560" y="9650"/>
                </a:lnTo>
                <a:lnTo>
                  <a:pt x="18550" y="9650"/>
                </a:lnTo>
                <a:lnTo>
                  <a:pt x="18550" y="9660"/>
                </a:lnTo>
                <a:lnTo>
                  <a:pt x="18540" y="9660"/>
                </a:lnTo>
                <a:lnTo>
                  <a:pt x="18540" y="9670"/>
                </a:lnTo>
                <a:lnTo>
                  <a:pt x="18520" y="9670"/>
                </a:lnTo>
                <a:lnTo>
                  <a:pt x="18510" y="9670"/>
                </a:lnTo>
                <a:lnTo>
                  <a:pt x="18510" y="9680"/>
                </a:lnTo>
                <a:lnTo>
                  <a:pt x="18490" y="9680"/>
                </a:lnTo>
                <a:lnTo>
                  <a:pt x="18490" y="9690"/>
                </a:lnTo>
                <a:lnTo>
                  <a:pt x="18500" y="9690"/>
                </a:lnTo>
                <a:lnTo>
                  <a:pt x="18500" y="9700"/>
                </a:lnTo>
                <a:lnTo>
                  <a:pt x="18490" y="9700"/>
                </a:lnTo>
                <a:lnTo>
                  <a:pt x="18490" y="9710"/>
                </a:lnTo>
                <a:lnTo>
                  <a:pt x="18480" y="9710"/>
                </a:lnTo>
                <a:lnTo>
                  <a:pt x="18480" y="9720"/>
                </a:lnTo>
                <a:lnTo>
                  <a:pt x="18480" y="9730"/>
                </a:lnTo>
                <a:lnTo>
                  <a:pt x="18470" y="9730"/>
                </a:lnTo>
                <a:lnTo>
                  <a:pt x="18460" y="9730"/>
                </a:lnTo>
                <a:lnTo>
                  <a:pt x="18460" y="9740"/>
                </a:lnTo>
                <a:lnTo>
                  <a:pt x="18450" y="9740"/>
                </a:lnTo>
                <a:lnTo>
                  <a:pt x="18450" y="9730"/>
                </a:lnTo>
                <a:lnTo>
                  <a:pt x="18440" y="9730"/>
                </a:lnTo>
                <a:lnTo>
                  <a:pt x="18440" y="9720"/>
                </a:lnTo>
                <a:lnTo>
                  <a:pt x="18450" y="9720"/>
                </a:lnTo>
                <a:lnTo>
                  <a:pt x="18450" y="9710"/>
                </a:lnTo>
                <a:lnTo>
                  <a:pt x="18460" y="9710"/>
                </a:lnTo>
                <a:lnTo>
                  <a:pt x="18460" y="9700"/>
                </a:lnTo>
                <a:lnTo>
                  <a:pt x="18450" y="9700"/>
                </a:lnTo>
                <a:lnTo>
                  <a:pt x="18440" y="9700"/>
                </a:lnTo>
                <a:lnTo>
                  <a:pt x="18440" y="9710"/>
                </a:lnTo>
                <a:lnTo>
                  <a:pt x="18430" y="9710"/>
                </a:lnTo>
                <a:lnTo>
                  <a:pt x="18430" y="9720"/>
                </a:lnTo>
                <a:lnTo>
                  <a:pt x="18430" y="9740"/>
                </a:lnTo>
                <a:lnTo>
                  <a:pt x="18420" y="9740"/>
                </a:lnTo>
                <a:lnTo>
                  <a:pt x="18400" y="9740"/>
                </a:lnTo>
                <a:lnTo>
                  <a:pt x="18400" y="9710"/>
                </a:lnTo>
                <a:lnTo>
                  <a:pt x="18400" y="9700"/>
                </a:lnTo>
                <a:lnTo>
                  <a:pt x="18400" y="9680"/>
                </a:lnTo>
                <a:lnTo>
                  <a:pt x="18400" y="9660"/>
                </a:lnTo>
                <a:lnTo>
                  <a:pt x="18400" y="9650"/>
                </a:lnTo>
                <a:lnTo>
                  <a:pt x="18400" y="9640"/>
                </a:lnTo>
                <a:lnTo>
                  <a:pt x="18390" y="9640"/>
                </a:lnTo>
                <a:lnTo>
                  <a:pt x="18390" y="9630"/>
                </a:lnTo>
                <a:lnTo>
                  <a:pt x="18380" y="9630"/>
                </a:lnTo>
                <a:lnTo>
                  <a:pt x="18380" y="9620"/>
                </a:lnTo>
                <a:lnTo>
                  <a:pt x="18370" y="9620"/>
                </a:lnTo>
                <a:lnTo>
                  <a:pt x="18360" y="9620"/>
                </a:lnTo>
                <a:lnTo>
                  <a:pt x="18370" y="9610"/>
                </a:lnTo>
                <a:lnTo>
                  <a:pt x="18360" y="9610"/>
                </a:lnTo>
                <a:lnTo>
                  <a:pt x="18350" y="9610"/>
                </a:lnTo>
                <a:lnTo>
                  <a:pt x="18350" y="9600"/>
                </a:lnTo>
                <a:lnTo>
                  <a:pt x="18340" y="9600"/>
                </a:lnTo>
                <a:lnTo>
                  <a:pt x="18340" y="9590"/>
                </a:lnTo>
                <a:lnTo>
                  <a:pt x="18330" y="9590"/>
                </a:lnTo>
                <a:lnTo>
                  <a:pt x="18330" y="9580"/>
                </a:lnTo>
                <a:lnTo>
                  <a:pt x="18320" y="9580"/>
                </a:lnTo>
                <a:lnTo>
                  <a:pt x="18320" y="9570"/>
                </a:lnTo>
                <a:lnTo>
                  <a:pt x="18310" y="9570"/>
                </a:lnTo>
                <a:lnTo>
                  <a:pt x="18310" y="9560"/>
                </a:lnTo>
                <a:lnTo>
                  <a:pt x="18310" y="9550"/>
                </a:lnTo>
                <a:lnTo>
                  <a:pt x="18310" y="9540"/>
                </a:lnTo>
                <a:lnTo>
                  <a:pt x="18300" y="9540"/>
                </a:lnTo>
                <a:lnTo>
                  <a:pt x="18300" y="9530"/>
                </a:lnTo>
                <a:lnTo>
                  <a:pt x="18290" y="9530"/>
                </a:lnTo>
                <a:lnTo>
                  <a:pt x="18300" y="9530"/>
                </a:lnTo>
                <a:lnTo>
                  <a:pt x="18300" y="9510"/>
                </a:lnTo>
                <a:lnTo>
                  <a:pt x="18300" y="9500"/>
                </a:lnTo>
                <a:lnTo>
                  <a:pt x="18310" y="9500"/>
                </a:lnTo>
                <a:lnTo>
                  <a:pt x="18300" y="9500"/>
                </a:lnTo>
                <a:lnTo>
                  <a:pt x="18300" y="9480"/>
                </a:lnTo>
                <a:lnTo>
                  <a:pt x="18310" y="9480"/>
                </a:lnTo>
                <a:lnTo>
                  <a:pt x="18310" y="9490"/>
                </a:lnTo>
                <a:lnTo>
                  <a:pt x="18310" y="9480"/>
                </a:lnTo>
                <a:lnTo>
                  <a:pt x="18310" y="9470"/>
                </a:lnTo>
                <a:lnTo>
                  <a:pt x="18320" y="9470"/>
                </a:lnTo>
                <a:lnTo>
                  <a:pt x="18320" y="9480"/>
                </a:lnTo>
                <a:lnTo>
                  <a:pt x="18320" y="9470"/>
                </a:lnTo>
                <a:lnTo>
                  <a:pt x="18330" y="9470"/>
                </a:lnTo>
                <a:lnTo>
                  <a:pt x="18340" y="9470"/>
                </a:lnTo>
                <a:lnTo>
                  <a:pt x="18340" y="9460"/>
                </a:lnTo>
                <a:lnTo>
                  <a:pt x="18340" y="9450"/>
                </a:lnTo>
                <a:lnTo>
                  <a:pt x="18330" y="9450"/>
                </a:lnTo>
                <a:lnTo>
                  <a:pt x="18330" y="9440"/>
                </a:lnTo>
                <a:lnTo>
                  <a:pt x="18310" y="9440"/>
                </a:lnTo>
                <a:lnTo>
                  <a:pt x="18300" y="9440"/>
                </a:lnTo>
                <a:lnTo>
                  <a:pt x="18300" y="9430"/>
                </a:lnTo>
                <a:lnTo>
                  <a:pt x="18280" y="9430"/>
                </a:lnTo>
                <a:lnTo>
                  <a:pt x="18270" y="9430"/>
                </a:lnTo>
                <a:lnTo>
                  <a:pt x="18270" y="9420"/>
                </a:lnTo>
                <a:lnTo>
                  <a:pt x="18280" y="9420"/>
                </a:lnTo>
                <a:lnTo>
                  <a:pt x="18280" y="9410"/>
                </a:lnTo>
                <a:lnTo>
                  <a:pt x="18300" y="9410"/>
                </a:lnTo>
                <a:lnTo>
                  <a:pt x="18310" y="9410"/>
                </a:lnTo>
                <a:lnTo>
                  <a:pt x="18310" y="9420"/>
                </a:lnTo>
                <a:lnTo>
                  <a:pt x="18320" y="9420"/>
                </a:lnTo>
                <a:lnTo>
                  <a:pt x="18320" y="9430"/>
                </a:lnTo>
                <a:lnTo>
                  <a:pt x="18340" y="9430"/>
                </a:lnTo>
                <a:lnTo>
                  <a:pt x="18340" y="9420"/>
                </a:lnTo>
                <a:lnTo>
                  <a:pt x="18350" y="9420"/>
                </a:lnTo>
                <a:lnTo>
                  <a:pt x="18360" y="9420"/>
                </a:lnTo>
                <a:lnTo>
                  <a:pt x="18360" y="9450"/>
                </a:lnTo>
                <a:lnTo>
                  <a:pt x="18350" y="9450"/>
                </a:lnTo>
                <a:lnTo>
                  <a:pt x="18350" y="9460"/>
                </a:lnTo>
                <a:lnTo>
                  <a:pt x="18350" y="9470"/>
                </a:lnTo>
                <a:lnTo>
                  <a:pt x="18360" y="9470"/>
                </a:lnTo>
                <a:lnTo>
                  <a:pt x="18360" y="9480"/>
                </a:lnTo>
                <a:lnTo>
                  <a:pt x="18370" y="9480"/>
                </a:lnTo>
                <a:lnTo>
                  <a:pt x="18370" y="9490"/>
                </a:lnTo>
                <a:lnTo>
                  <a:pt x="18370" y="9500"/>
                </a:lnTo>
                <a:lnTo>
                  <a:pt x="18360" y="9500"/>
                </a:lnTo>
                <a:lnTo>
                  <a:pt x="18360" y="9510"/>
                </a:lnTo>
                <a:lnTo>
                  <a:pt x="18340" y="9510"/>
                </a:lnTo>
                <a:lnTo>
                  <a:pt x="18340" y="9530"/>
                </a:lnTo>
                <a:lnTo>
                  <a:pt x="18350" y="9530"/>
                </a:lnTo>
                <a:lnTo>
                  <a:pt x="18360" y="9530"/>
                </a:lnTo>
                <a:lnTo>
                  <a:pt x="18360" y="9520"/>
                </a:lnTo>
                <a:lnTo>
                  <a:pt x="18380" y="9520"/>
                </a:lnTo>
                <a:lnTo>
                  <a:pt x="18400" y="9520"/>
                </a:lnTo>
                <a:lnTo>
                  <a:pt x="18400" y="9510"/>
                </a:lnTo>
                <a:lnTo>
                  <a:pt x="18410" y="9510"/>
                </a:lnTo>
                <a:lnTo>
                  <a:pt x="18410" y="9500"/>
                </a:lnTo>
                <a:lnTo>
                  <a:pt x="18400" y="9510"/>
                </a:lnTo>
                <a:lnTo>
                  <a:pt x="18400" y="9490"/>
                </a:lnTo>
                <a:lnTo>
                  <a:pt x="18400" y="9480"/>
                </a:lnTo>
                <a:lnTo>
                  <a:pt x="18400" y="9470"/>
                </a:lnTo>
                <a:lnTo>
                  <a:pt x="18390" y="9470"/>
                </a:lnTo>
                <a:lnTo>
                  <a:pt x="18390" y="9460"/>
                </a:lnTo>
                <a:lnTo>
                  <a:pt x="18390" y="9440"/>
                </a:lnTo>
                <a:lnTo>
                  <a:pt x="18390" y="9430"/>
                </a:lnTo>
                <a:lnTo>
                  <a:pt x="18400" y="9430"/>
                </a:lnTo>
                <a:lnTo>
                  <a:pt x="18400" y="9420"/>
                </a:lnTo>
                <a:lnTo>
                  <a:pt x="18380" y="9420"/>
                </a:lnTo>
                <a:lnTo>
                  <a:pt x="18380" y="9410"/>
                </a:lnTo>
                <a:lnTo>
                  <a:pt x="18370" y="9410"/>
                </a:lnTo>
                <a:lnTo>
                  <a:pt x="18370" y="9400"/>
                </a:lnTo>
                <a:lnTo>
                  <a:pt x="18370" y="9380"/>
                </a:lnTo>
                <a:lnTo>
                  <a:pt x="18370" y="9370"/>
                </a:lnTo>
                <a:lnTo>
                  <a:pt x="18360" y="9370"/>
                </a:lnTo>
                <a:lnTo>
                  <a:pt x="18360" y="9360"/>
                </a:lnTo>
                <a:lnTo>
                  <a:pt x="18350" y="9360"/>
                </a:lnTo>
                <a:lnTo>
                  <a:pt x="18350" y="9350"/>
                </a:lnTo>
                <a:lnTo>
                  <a:pt x="18360" y="9350"/>
                </a:lnTo>
                <a:lnTo>
                  <a:pt x="18360" y="9340"/>
                </a:lnTo>
                <a:lnTo>
                  <a:pt x="18370" y="9340"/>
                </a:lnTo>
                <a:lnTo>
                  <a:pt x="18370" y="9330"/>
                </a:lnTo>
                <a:lnTo>
                  <a:pt x="18400" y="9330"/>
                </a:lnTo>
                <a:lnTo>
                  <a:pt x="18400" y="9320"/>
                </a:lnTo>
                <a:lnTo>
                  <a:pt x="18390" y="9320"/>
                </a:lnTo>
                <a:lnTo>
                  <a:pt x="18390" y="9310"/>
                </a:lnTo>
                <a:lnTo>
                  <a:pt x="18370" y="9310"/>
                </a:lnTo>
                <a:lnTo>
                  <a:pt x="18360" y="9310"/>
                </a:lnTo>
                <a:lnTo>
                  <a:pt x="18360" y="9320"/>
                </a:lnTo>
                <a:lnTo>
                  <a:pt x="18350" y="9320"/>
                </a:lnTo>
                <a:lnTo>
                  <a:pt x="18350" y="9300"/>
                </a:lnTo>
                <a:lnTo>
                  <a:pt x="18360" y="9300"/>
                </a:lnTo>
                <a:lnTo>
                  <a:pt x="18360" y="9290"/>
                </a:lnTo>
                <a:lnTo>
                  <a:pt x="18360" y="9280"/>
                </a:lnTo>
                <a:lnTo>
                  <a:pt x="18350" y="9280"/>
                </a:lnTo>
                <a:lnTo>
                  <a:pt x="18340" y="9280"/>
                </a:lnTo>
                <a:lnTo>
                  <a:pt x="18340" y="9270"/>
                </a:lnTo>
                <a:lnTo>
                  <a:pt x="18340" y="9260"/>
                </a:lnTo>
                <a:lnTo>
                  <a:pt x="18360" y="9260"/>
                </a:lnTo>
                <a:lnTo>
                  <a:pt x="18360" y="9270"/>
                </a:lnTo>
                <a:lnTo>
                  <a:pt x="18370" y="9270"/>
                </a:lnTo>
                <a:lnTo>
                  <a:pt x="18370" y="9250"/>
                </a:lnTo>
                <a:lnTo>
                  <a:pt x="18370" y="9240"/>
                </a:lnTo>
                <a:lnTo>
                  <a:pt x="18360" y="9240"/>
                </a:lnTo>
                <a:lnTo>
                  <a:pt x="18360" y="9230"/>
                </a:lnTo>
                <a:lnTo>
                  <a:pt x="18360" y="9240"/>
                </a:lnTo>
                <a:lnTo>
                  <a:pt x="18360" y="9230"/>
                </a:lnTo>
                <a:lnTo>
                  <a:pt x="18360" y="9210"/>
                </a:lnTo>
                <a:lnTo>
                  <a:pt x="18350" y="9210"/>
                </a:lnTo>
                <a:lnTo>
                  <a:pt x="18350" y="9200"/>
                </a:lnTo>
                <a:lnTo>
                  <a:pt x="18340" y="9200"/>
                </a:lnTo>
                <a:lnTo>
                  <a:pt x="18340" y="9190"/>
                </a:lnTo>
                <a:lnTo>
                  <a:pt x="18340" y="9170"/>
                </a:lnTo>
                <a:lnTo>
                  <a:pt x="18340" y="9150"/>
                </a:lnTo>
                <a:lnTo>
                  <a:pt x="18340" y="9140"/>
                </a:lnTo>
                <a:lnTo>
                  <a:pt x="18340" y="9150"/>
                </a:lnTo>
                <a:lnTo>
                  <a:pt x="18350" y="9150"/>
                </a:lnTo>
                <a:lnTo>
                  <a:pt x="18350" y="9140"/>
                </a:lnTo>
                <a:lnTo>
                  <a:pt x="18340" y="9140"/>
                </a:lnTo>
                <a:lnTo>
                  <a:pt x="18340" y="9130"/>
                </a:lnTo>
                <a:lnTo>
                  <a:pt x="18330" y="9130"/>
                </a:lnTo>
                <a:lnTo>
                  <a:pt x="18330" y="9120"/>
                </a:lnTo>
                <a:lnTo>
                  <a:pt x="18320" y="9120"/>
                </a:lnTo>
                <a:lnTo>
                  <a:pt x="18320" y="9100"/>
                </a:lnTo>
                <a:lnTo>
                  <a:pt x="18310" y="9100"/>
                </a:lnTo>
                <a:lnTo>
                  <a:pt x="18310" y="9070"/>
                </a:lnTo>
                <a:lnTo>
                  <a:pt x="18320" y="9070"/>
                </a:lnTo>
                <a:lnTo>
                  <a:pt x="18320" y="9060"/>
                </a:lnTo>
                <a:lnTo>
                  <a:pt x="18330" y="9060"/>
                </a:lnTo>
                <a:lnTo>
                  <a:pt x="18330" y="9070"/>
                </a:lnTo>
                <a:lnTo>
                  <a:pt x="18340" y="9070"/>
                </a:lnTo>
                <a:lnTo>
                  <a:pt x="18340" y="9080"/>
                </a:lnTo>
                <a:lnTo>
                  <a:pt x="18350" y="9080"/>
                </a:lnTo>
                <a:lnTo>
                  <a:pt x="18350" y="9090"/>
                </a:lnTo>
                <a:lnTo>
                  <a:pt x="18370" y="9090"/>
                </a:lnTo>
                <a:lnTo>
                  <a:pt x="18370" y="9080"/>
                </a:lnTo>
                <a:lnTo>
                  <a:pt x="18380" y="9080"/>
                </a:lnTo>
                <a:lnTo>
                  <a:pt x="18380" y="9070"/>
                </a:lnTo>
                <a:lnTo>
                  <a:pt x="18390" y="9070"/>
                </a:lnTo>
                <a:lnTo>
                  <a:pt x="18390" y="9060"/>
                </a:lnTo>
                <a:lnTo>
                  <a:pt x="18400" y="9060"/>
                </a:lnTo>
                <a:lnTo>
                  <a:pt x="18410" y="9060"/>
                </a:lnTo>
                <a:lnTo>
                  <a:pt x="18410" y="9090"/>
                </a:lnTo>
                <a:lnTo>
                  <a:pt x="18400" y="9090"/>
                </a:lnTo>
                <a:lnTo>
                  <a:pt x="18400" y="9100"/>
                </a:lnTo>
                <a:lnTo>
                  <a:pt x="18400" y="9110"/>
                </a:lnTo>
                <a:lnTo>
                  <a:pt x="18390" y="9110"/>
                </a:lnTo>
                <a:lnTo>
                  <a:pt x="18390" y="9130"/>
                </a:lnTo>
                <a:lnTo>
                  <a:pt x="18400" y="9130"/>
                </a:lnTo>
                <a:lnTo>
                  <a:pt x="18400" y="9110"/>
                </a:lnTo>
                <a:lnTo>
                  <a:pt x="18400" y="9100"/>
                </a:lnTo>
                <a:lnTo>
                  <a:pt x="18410" y="9100"/>
                </a:lnTo>
                <a:lnTo>
                  <a:pt x="18410" y="9090"/>
                </a:lnTo>
                <a:lnTo>
                  <a:pt x="18420" y="9090"/>
                </a:lnTo>
                <a:lnTo>
                  <a:pt x="18420" y="9080"/>
                </a:lnTo>
                <a:lnTo>
                  <a:pt x="18430" y="9080"/>
                </a:lnTo>
                <a:lnTo>
                  <a:pt x="18430" y="9070"/>
                </a:lnTo>
                <a:lnTo>
                  <a:pt x="18430" y="9060"/>
                </a:lnTo>
                <a:lnTo>
                  <a:pt x="18420" y="9060"/>
                </a:lnTo>
                <a:lnTo>
                  <a:pt x="18420" y="9050"/>
                </a:lnTo>
                <a:lnTo>
                  <a:pt x="18430" y="9050"/>
                </a:lnTo>
                <a:lnTo>
                  <a:pt x="18430" y="9040"/>
                </a:lnTo>
                <a:lnTo>
                  <a:pt x="18430" y="9030"/>
                </a:lnTo>
                <a:lnTo>
                  <a:pt x="18430" y="9020"/>
                </a:lnTo>
                <a:lnTo>
                  <a:pt x="18440" y="9020"/>
                </a:lnTo>
                <a:lnTo>
                  <a:pt x="18440" y="9000"/>
                </a:lnTo>
                <a:lnTo>
                  <a:pt x="18430" y="9000"/>
                </a:lnTo>
                <a:lnTo>
                  <a:pt x="18430" y="9010"/>
                </a:lnTo>
                <a:lnTo>
                  <a:pt x="18430" y="9020"/>
                </a:lnTo>
                <a:lnTo>
                  <a:pt x="18420" y="9020"/>
                </a:lnTo>
                <a:lnTo>
                  <a:pt x="18420" y="9030"/>
                </a:lnTo>
                <a:lnTo>
                  <a:pt x="18410" y="9030"/>
                </a:lnTo>
                <a:lnTo>
                  <a:pt x="18410" y="9010"/>
                </a:lnTo>
                <a:lnTo>
                  <a:pt x="18410" y="9000"/>
                </a:lnTo>
                <a:lnTo>
                  <a:pt x="18410" y="8980"/>
                </a:lnTo>
                <a:lnTo>
                  <a:pt x="18430" y="8980"/>
                </a:lnTo>
                <a:lnTo>
                  <a:pt x="18430" y="8970"/>
                </a:lnTo>
                <a:lnTo>
                  <a:pt x="18440" y="8970"/>
                </a:lnTo>
                <a:lnTo>
                  <a:pt x="18460" y="8970"/>
                </a:lnTo>
                <a:lnTo>
                  <a:pt x="18470" y="8970"/>
                </a:lnTo>
                <a:lnTo>
                  <a:pt x="18490" y="8970"/>
                </a:lnTo>
                <a:lnTo>
                  <a:pt x="18490" y="8980"/>
                </a:lnTo>
                <a:lnTo>
                  <a:pt x="18500" y="8980"/>
                </a:lnTo>
                <a:lnTo>
                  <a:pt x="18500" y="8990"/>
                </a:lnTo>
                <a:lnTo>
                  <a:pt x="18510" y="8990"/>
                </a:lnTo>
                <a:lnTo>
                  <a:pt x="18510" y="9010"/>
                </a:lnTo>
                <a:lnTo>
                  <a:pt x="18520" y="9010"/>
                </a:lnTo>
                <a:lnTo>
                  <a:pt x="18520" y="9000"/>
                </a:lnTo>
                <a:lnTo>
                  <a:pt x="18530" y="9000"/>
                </a:lnTo>
                <a:lnTo>
                  <a:pt x="18530" y="9010"/>
                </a:lnTo>
                <a:lnTo>
                  <a:pt x="18530" y="9020"/>
                </a:lnTo>
                <a:lnTo>
                  <a:pt x="18540" y="9020"/>
                </a:lnTo>
                <a:lnTo>
                  <a:pt x="18540" y="9030"/>
                </a:lnTo>
                <a:lnTo>
                  <a:pt x="18550" y="9030"/>
                </a:lnTo>
                <a:lnTo>
                  <a:pt x="18550" y="9040"/>
                </a:lnTo>
                <a:lnTo>
                  <a:pt x="18560" y="9040"/>
                </a:lnTo>
                <a:lnTo>
                  <a:pt x="18570" y="9040"/>
                </a:lnTo>
                <a:lnTo>
                  <a:pt x="18570" y="9050"/>
                </a:lnTo>
                <a:lnTo>
                  <a:pt x="18570" y="9060"/>
                </a:lnTo>
                <a:lnTo>
                  <a:pt x="18580" y="9060"/>
                </a:lnTo>
                <a:lnTo>
                  <a:pt x="18580" y="9070"/>
                </a:lnTo>
                <a:lnTo>
                  <a:pt x="18590" y="9070"/>
                </a:lnTo>
                <a:lnTo>
                  <a:pt x="18620" y="9070"/>
                </a:lnTo>
                <a:lnTo>
                  <a:pt x="18630" y="9070"/>
                </a:lnTo>
                <a:lnTo>
                  <a:pt x="18630" y="9060"/>
                </a:lnTo>
                <a:lnTo>
                  <a:pt x="18630" y="9040"/>
                </a:lnTo>
                <a:lnTo>
                  <a:pt x="18630" y="9000"/>
                </a:lnTo>
                <a:lnTo>
                  <a:pt x="18640" y="9000"/>
                </a:lnTo>
                <a:lnTo>
                  <a:pt x="18640" y="8990"/>
                </a:lnTo>
                <a:lnTo>
                  <a:pt x="18640" y="8980"/>
                </a:lnTo>
                <a:lnTo>
                  <a:pt x="18650" y="8980"/>
                </a:lnTo>
                <a:lnTo>
                  <a:pt x="18650" y="8970"/>
                </a:lnTo>
                <a:lnTo>
                  <a:pt x="18660" y="8970"/>
                </a:lnTo>
                <a:lnTo>
                  <a:pt x="18670" y="8970"/>
                </a:lnTo>
                <a:lnTo>
                  <a:pt x="18680" y="8970"/>
                </a:lnTo>
                <a:lnTo>
                  <a:pt x="18680" y="8960"/>
                </a:lnTo>
                <a:lnTo>
                  <a:pt x="18670" y="8960"/>
                </a:lnTo>
                <a:lnTo>
                  <a:pt x="18670" y="8950"/>
                </a:lnTo>
                <a:lnTo>
                  <a:pt x="18660" y="8950"/>
                </a:lnTo>
                <a:lnTo>
                  <a:pt x="18660" y="8960"/>
                </a:lnTo>
                <a:lnTo>
                  <a:pt x="18640" y="8960"/>
                </a:lnTo>
                <a:lnTo>
                  <a:pt x="18640" y="8970"/>
                </a:lnTo>
                <a:lnTo>
                  <a:pt x="18630" y="8970"/>
                </a:lnTo>
                <a:lnTo>
                  <a:pt x="18620" y="8970"/>
                </a:lnTo>
                <a:lnTo>
                  <a:pt x="18620" y="8990"/>
                </a:lnTo>
                <a:lnTo>
                  <a:pt x="18620" y="9000"/>
                </a:lnTo>
                <a:lnTo>
                  <a:pt x="18610" y="9000"/>
                </a:lnTo>
                <a:lnTo>
                  <a:pt x="18600" y="9000"/>
                </a:lnTo>
                <a:lnTo>
                  <a:pt x="18610" y="9000"/>
                </a:lnTo>
                <a:lnTo>
                  <a:pt x="18610" y="8980"/>
                </a:lnTo>
                <a:lnTo>
                  <a:pt x="18600" y="8980"/>
                </a:lnTo>
                <a:lnTo>
                  <a:pt x="18590" y="8980"/>
                </a:lnTo>
                <a:lnTo>
                  <a:pt x="18590" y="8970"/>
                </a:lnTo>
                <a:lnTo>
                  <a:pt x="18600" y="8970"/>
                </a:lnTo>
                <a:lnTo>
                  <a:pt x="18600" y="8960"/>
                </a:lnTo>
                <a:lnTo>
                  <a:pt x="18600" y="8950"/>
                </a:lnTo>
                <a:lnTo>
                  <a:pt x="18640" y="8950"/>
                </a:lnTo>
                <a:lnTo>
                  <a:pt x="18640" y="8940"/>
                </a:lnTo>
                <a:lnTo>
                  <a:pt x="18670" y="8940"/>
                </a:lnTo>
                <a:lnTo>
                  <a:pt x="18670" y="8950"/>
                </a:lnTo>
                <a:lnTo>
                  <a:pt x="18690" y="8950"/>
                </a:lnTo>
                <a:lnTo>
                  <a:pt x="18690" y="8940"/>
                </a:lnTo>
                <a:lnTo>
                  <a:pt x="18700" y="8940"/>
                </a:lnTo>
                <a:lnTo>
                  <a:pt x="18700" y="8930"/>
                </a:lnTo>
                <a:lnTo>
                  <a:pt x="18710" y="8930"/>
                </a:lnTo>
                <a:lnTo>
                  <a:pt x="18710" y="8920"/>
                </a:lnTo>
                <a:lnTo>
                  <a:pt x="18700" y="8920"/>
                </a:lnTo>
                <a:lnTo>
                  <a:pt x="18670" y="8920"/>
                </a:lnTo>
                <a:lnTo>
                  <a:pt x="18670" y="8910"/>
                </a:lnTo>
                <a:lnTo>
                  <a:pt x="18660" y="8910"/>
                </a:lnTo>
                <a:lnTo>
                  <a:pt x="18640" y="8910"/>
                </a:lnTo>
                <a:lnTo>
                  <a:pt x="18640" y="8900"/>
                </a:lnTo>
                <a:lnTo>
                  <a:pt x="18640" y="8910"/>
                </a:lnTo>
                <a:lnTo>
                  <a:pt x="18630" y="8910"/>
                </a:lnTo>
                <a:lnTo>
                  <a:pt x="18620" y="8910"/>
                </a:lnTo>
                <a:lnTo>
                  <a:pt x="18620" y="8900"/>
                </a:lnTo>
                <a:lnTo>
                  <a:pt x="18610" y="8900"/>
                </a:lnTo>
                <a:lnTo>
                  <a:pt x="18610" y="8910"/>
                </a:lnTo>
                <a:lnTo>
                  <a:pt x="18600" y="8910"/>
                </a:lnTo>
                <a:lnTo>
                  <a:pt x="18590" y="8910"/>
                </a:lnTo>
                <a:lnTo>
                  <a:pt x="18590" y="8920"/>
                </a:lnTo>
                <a:lnTo>
                  <a:pt x="18560" y="8920"/>
                </a:lnTo>
                <a:lnTo>
                  <a:pt x="18560" y="8900"/>
                </a:lnTo>
                <a:lnTo>
                  <a:pt x="18570" y="8900"/>
                </a:lnTo>
                <a:lnTo>
                  <a:pt x="18570" y="8880"/>
                </a:lnTo>
                <a:lnTo>
                  <a:pt x="18570" y="8870"/>
                </a:lnTo>
                <a:lnTo>
                  <a:pt x="18580" y="8870"/>
                </a:lnTo>
                <a:lnTo>
                  <a:pt x="18580" y="8860"/>
                </a:lnTo>
                <a:lnTo>
                  <a:pt x="18580" y="8850"/>
                </a:lnTo>
                <a:lnTo>
                  <a:pt x="18590" y="8850"/>
                </a:lnTo>
                <a:lnTo>
                  <a:pt x="18590" y="8840"/>
                </a:lnTo>
                <a:lnTo>
                  <a:pt x="18560" y="8840"/>
                </a:lnTo>
                <a:lnTo>
                  <a:pt x="18560" y="8850"/>
                </a:lnTo>
                <a:lnTo>
                  <a:pt x="18550" y="8850"/>
                </a:lnTo>
                <a:lnTo>
                  <a:pt x="18550" y="8840"/>
                </a:lnTo>
                <a:lnTo>
                  <a:pt x="18550" y="8830"/>
                </a:lnTo>
                <a:lnTo>
                  <a:pt x="18540" y="8830"/>
                </a:lnTo>
                <a:lnTo>
                  <a:pt x="18540" y="8840"/>
                </a:lnTo>
                <a:lnTo>
                  <a:pt x="18530" y="8840"/>
                </a:lnTo>
                <a:lnTo>
                  <a:pt x="18540" y="8840"/>
                </a:lnTo>
                <a:lnTo>
                  <a:pt x="18540" y="8850"/>
                </a:lnTo>
                <a:lnTo>
                  <a:pt x="18540" y="8860"/>
                </a:lnTo>
                <a:lnTo>
                  <a:pt x="18550" y="8860"/>
                </a:lnTo>
                <a:lnTo>
                  <a:pt x="18550" y="8880"/>
                </a:lnTo>
                <a:lnTo>
                  <a:pt x="18540" y="8880"/>
                </a:lnTo>
                <a:lnTo>
                  <a:pt x="18540" y="8890"/>
                </a:lnTo>
                <a:lnTo>
                  <a:pt x="18540" y="8900"/>
                </a:lnTo>
                <a:lnTo>
                  <a:pt x="18520" y="8900"/>
                </a:lnTo>
                <a:lnTo>
                  <a:pt x="18500" y="8900"/>
                </a:lnTo>
                <a:lnTo>
                  <a:pt x="18500" y="8910"/>
                </a:lnTo>
                <a:lnTo>
                  <a:pt x="18480" y="8910"/>
                </a:lnTo>
                <a:lnTo>
                  <a:pt x="18470" y="8910"/>
                </a:lnTo>
                <a:lnTo>
                  <a:pt x="18470" y="8900"/>
                </a:lnTo>
                <a:lnTo>
                  <a:pt x="18460" y="8900"/>
                </a:lnTo>
                <a:lnTo>
                  <a:pt x="18460" y="8910"/>
                </a:lnTo>
                <a:lnTo>
                  <a:pt x="18430" y="8910"/>
                </a:lnTo>
                <a:lnTo>
                  <a:pt x="18410" y="8910"/>
                </a:lnTo>
                <a:lnTo>
                  <a:pt x="18410" y="8900"/>
                </a:lnTo>
                <a:lnTo>
                  <a:pt x="18400" y="8900"/>
                </a:lnTo>
                <a:lnTo>
                  <a:pt x="18390" y="8900"/>
                </a:lnTo>
                <a:lnTo>
                  <a:pt x="18380" y="8900"/>
                </a:lnTo>
                <a:lnTo>
                  <a:pt x="18380" y="8880"/>
                </a:lnTo>
                <a:lnTo>
                  <a:pt x="18370" y="8880"/>
                </a:lnTo>
                <a:lnTo>
                  <a:pt x="18370" y="8870"/>
                </a:lnTo>
                <a:lnTo>
                  <a:pt x="18370" y="8860"/>
                </a:lnTo>
                <a:lnTo>
                  <a:pt x="18400" y="8860"/>
                </a:lnTo>
                <a:lnTo>
                  <a:pt x="18410" y="8860"/>
                </a:lnTo>
                <a:lnTo>
                  <a:pt x="18410" y="8850"/>
                </a:lnTo>
                <a:lnTo>
                  <a:pt x="18430" y="8850"/>
                </a:lnTo>
                <a:lnTo>
                  <a:pt x="18430" y="8860"/>
                </a:lnTo>
                <a:lnTo>
                  <a:pt x="18440" y="8860"/>
                </a:lnTo>
                <a:lnTo>
                  <a:pt x="18440" y="8850"/>
                </a:lnTo>
                <a:lnTo>
                  <a:pt x="18450" y="8850"/>
                </a:lnTo>
                <a:lnTo>
                  <a:pt x="18460" y="8850"/>
                </a:lnTo>
                <a:lnTo>
                  <a:pt x="18460" y="8840"/>
                </a:lnTo>
                <a:lnTo>
                  <a:pt x="18470" y="8840"/>
                </a:lnTo>
                <a:lnTo>
                  <a:pt x="18460" y="8840"/>
                </a:lnTo>
                <a:lnTo>
                  <a:pt x="18460" y="8830"/>
                </a:lnTo>
                <a:lnTo>
                  <a:pt x="18460" y="8820"/>
                </a:lnTo>
                <a:lnTo>
                  <a:pt x="18460" y="8810"/>
                </a:lnTo>
                <a:lnTo>
                  <a:pt x="18480" y="8810"/>
                </a:lnTo>
                <a:lnTo>
                  <a:pt x="18480" y="8800"/>
                </a:lnTo>
                <a:lnTo>
                  <a:pt x="18490" y="8800"/>
                </a:lnTo>
                <a:lnTo>
                  <a:pt x="18490" y="8790"/>
                </a:lnTo>
                <a:lnTo>
                  <a:pt x="18490" y="8780"/>
                </a:lnTo>
                <a:lnTo>
                  <a:pt x="18490" y="8770"/>
                </a:lnTo>
                <a:lnTo>
                  <a:pt x="18500" y="8770"/>
                </a:lnTo>
                <a:lnTo>
                  <a:pt x="18500" y="8760"/>
                </a:lnTo>
                <a:lnTo>
                  <a:pt x="18520" y="8760"/>
                </a:lnTo>
                <a:lnTo>
                  <a:pt x="18520" y="8770"/>
                </a:lnTo>
                <a:lnTo>
                  <a:pt x="18530" y="8770"/>
                </a:lnTo>
                <a:lnTo>
                  <a:pt x="18530" y="8780"/>
                </a:lnTo>
                <a:lnTo>
                  <a:pt x="18540" y="8780"/>
                </a:lnTo>
                <a:lnTo>
                  <a:pt x="18540" y="8770"/>
                </a:lnTo>
                <a:lnTo>
                  <a:pt x="18550" y="8770"/>
                </a:lnTo>
                <a:lnTo>
                  <a:pt x="18550" y="8760"/>
                </a:lnTo>
                <a:lnTo>
                  <a:pt x="18550" y="8750"/>
                </a:lnTo>
                <a:lnTo>
                  <a:pt x="18560" y="8750"/>
                </a:lnTo>
                <a:lnTo>
                  <a:pt x="18560" y="8730"/>
                </a:lnTo>
                <a:lnTo>
                  <a:pt x="18550" y="8730"/>
                </a:lnTo>
                <a:lnTo>
                  <a:pt x="18540" y="8730"/>
                </a:lnTo>
                <a:lnTo>
                  <a:pt x="18540" y="8710"/>
                </a:lnTo>
                <a:lnTo>
                  <a:pt x="18530" y="8710"/>
                </a:lnTo>
                <a:lnTo>
                  <a:pt x="18530" y="8720"/>
                </a:lnTo>
                <a:lnTo>
                  <a:pt x="18540" y="8720"/>
                </a:lnTo>
                <a:lnTo>
                  <a:pt x="18530" y="8720"/>
                </a:lnTo>
                <a:lnTo>
                  <a:pt x="18530" y="8730"/>
                </a:lnTo>
                <a:lnTo>
                  <a:pt x="18520" y="8730"/>
                </a:lnTo>
                <a:lnTo>
                  <a:pt x="18520" y="8740"/>
                </a:lnTo>
                <a:lnTo>
                  <a:pt x="18510" y="8740"/>
                </a:lnTo>
                <a:lnTo>
                  <a:pt x="18510" y="8730"/>
                </a:lnTo>
                <a:lnTo>
                  <a:pt x="18500" y="8730"/>
                </a:lnTo>
                <a:lnTo>
                  <a:pt x="18500" y="8740"/>
                </a:lnTo>
                <a:lnTo>
                  <a:pt x="18490" y="8740"/>
                </a:lnTo>
                <a:lnTo>
                  <a:pt x="18490" y="8720"/>
                </a:lnTo>
                <a:lnTo>
                  <a:pt x="18480" y="8720"/>
                </a:lnTo>
                <a:lnTo>
                  <a:pt x="18480" y="8710"/>
                </a:lnTo>
                <a:lnTo>
                  <a:pt x="18490" y="8710"/>
                </a:lnTo>
                <a:lnTo>
                  <a:pt x="18490" y="8700"/>
                </a:lnTo>
                <a:lnTo>
                  <a:pt x="18480" y="8700"/>
                </a:lnTo>
                <a:lnTo>
                  <a:pt x="18480" y="8690"/>
                </a:lnTo>
                <a:lnTo>
                  <a:pt x="18480" y="8680"/>
                </a:lnTo>
                <a:lnTo>
                  <a:pt x="18470" y="8680"/>
                </a:lnTo>
                <a:lnTo>
                  <a:pt x="18470" y="8690"/>
                </a:lnTo>
                <a:lnTo>
                  <a:pt x="18450" y="8690"/>
                </a:lnTo>
                <a:lnTo>
                  <a:pt x="18450" y="8680"/>
                </a:lnTo>
                <a:lnTo>
                  <a:pt x="18460" y="8680"/>
                </a:lnTo>
                <a:lnTo>
                  <a:pt x="18460" y="8660"/>
                </a:lnTo>
                <a:lnTo>
                  <a:pt x="18470" y="8660"/>
                </a:lnTo>
                <a:lnTo>
                  <a:pt x="18470" y="8650"/>
                </a:lnTo>
                <a:lnTo>
                  <a:pt x="18500" y="8650"/>
                </a:lnTo>
                <a:lnTo>
                  <a:pt x="18500" y="8660"/>
                </a:lnTo>
                <a:lnTo>
                  <a:pt x="18500" y="8670"/>
                </a:lnTo>
                <a:lnTo>
                  <a:pt x="18510" y="8670"/>
                </a:lnTo>
                <a:lnTo>
                  <a:pt x="18510" y="8680"/>
                </a:lnTo>
                <a:lnTo>
                  <a:pt x="18500" y="8680"/>
                </a:lnTo>
                <a:lnTo>
                  <a:pt x="18510" y="8680"/>
                </a:lnTo>
                <a:lnTo>
                  <a:pt x="18510" y="8690"/>
                </a:lnTo>
                <a:lnTo>
                  <a:pt x="18520" y="8690"/>
                </a:lnTo>
                <a:lnTo>
                  <a:pt x="18520" y="8660"/>
                </a:lnTo>
                <a:lnTo>
                  <a:pt x="18540" y="8660"/>
                </a:lnTo>
                <a:lnTo>
                  <a:pt x="18540" y="8650"/>
                </a:lnTo>
                <a:lnTo>
                  <a:pt x="18540" y="8640"/>
                </a:lnTo>
                <a:lnTo>
                  <a:pt x="18530" y="8640"/>
                </a:lnTo>
                <a:lnTo>
                  <a:pt x="18530" y="8630"/>
                </a:lnTo>
                <a:lnTo>
                  <a:pt x="18550" y="8630"/>
                </a:lnTo>
                <a:lnTo>
                  <a:pt x="18560" y="8630"/>
                </a:lnTo>
                <a:lnTo>
                  <a:pt x="18550" y="8630"/>
                </a:lnTo>
                <a:lnTo>
                  <a:pt x="18550" y="8600"/>
                </a:lnTo>
                <a:lnTo>
                  <a:pt x="18540" y="8600"/>
                </a:lnTo>
                <a:lnTo>
                  <a:pt x="18540" y="8590"/>
                </a:lnTo>
                <a:lnTo>
                  <a:pt x="18550" y="8590"/>
                </a:lnTo>
                <a:lnTo>
                  <a:pt x="18550" y="8580"/>
                </a:lnTo>
                <a:lnTo>
                  <a:pt x="18540" y="8580"/>
                </a:lnTo>
                <a:lnTo>
                  <a:pt x="18540" y="8590"/>
                </a:lnTo>
                <a:lnTo>
                  <a:pt x="18530" y="8590"/>
                </a:lnTo>
                <a:lnTo>
                  <a:pt x="18530" y="8600"/>
                </a:lnTo>
                <a:lnTo>
                  <a:pt x="18520" y="8600"/>
                </a:lnTo>
                <a:lnTo>
                  <a:pt x="18520" y="8590"/>
                </a:lnTo>
                <a:lnTo>
                  <a:pt x="18520" y="8600"/>
                </a:lnTo>
                <a:lnTo>
                  <a:pt x="18510" y="8600"/>
                </a:lnTo>
                <a:lnTo>
                  <a:pt x="18510" y="8610"/>
                </a:lnTo>
                <a:lnTo>
                  <a:pt x="18500" y="8610"/>
                </a:lnTo>
                <a:lnTo>
                  <a:pt x="18500" y="8600"/>
                </a:lnTo>
                <a:lnTo>
                  <a:pt x="18490" y="8600"/>
                </a:lnTo>
                <a:lnTo>
                  <a:pt x="18490" y="8610"/>
                </a:lnTo>
                <a:lnTo>
                  <a:pt x="18480" y="8610"/>
                </a:lnTo>
                <a:lnTo>
                  <a:pt x="18480" y="8620"/>
                </a:lnTo>
                <a:lnTo>
                  <a:pt x="18470" y="8620"/>
                </a:lnTo>
                <a:lnTo>
                  <a:pt x="18470" y="8610"/>
                </a:lnTo>
                <a:lnTo>
                  <a:pt x="18470" y="8600"/>
                </a:lnTo>
                <a:lnTo>
                  <a:pt x="18460" y="8600"/>
                </a:lnTo>
                <a:lnTo>
                  <a:pt x="18470" y="8600"/>
                </a:lnTo>
                <a:lnTo>
                  <a:pt x="18470" y="8590"/>
                </a:lnTo>
                <a:lnTo>
                  <a:pt x="18470" y="8580"/>
                </a:lnTo>
                <a:lnTo>
                  <a:pt x="18480" y="8580"/>
                </a:lnTo>
                <a:lnTo>
                  <a:pt x="18480" y="8570"/>
                </a:lnTo>
                <a:lnTo>
                  <a:pt x="18490" y="8570"/>
                </a:lnTo>
                <a:lnTo>
                  <a:pt x="18490" y="8560"/>
                </a:lnTo>
                <a:lnTo>
                  <a:pt x="18490" y="8550"/>
                </a:lnTo>
                <a:lnTo>
                  <a:pt x="18500" y="8550"/>
                </a:lnTo>
                <a:lnTo>
                  <a:pt x="18500" y="8530"/>
                </a:lnTo>
                <a:lnTo>
                  <a:pt x="18490" y="8530"/>
                </a:lnTo>
                <a:lnTo>
                  <a:pt x="18520" y="8530"/>
                </a:lnTo>
                <a:lnTo>
                  <a:pt x="18530" y="8530"/>
                </a:lnTo>
                <a:lnTo>
                  <a:pt x="18530" y="8520"/>
                </a:lnTo>
                <a:lnTo>
                  <a:pt x="18530" y="8510"/>
                </a:lnTo>
                <a:lnTo>
                  <a:pt x="18540" y="8510"/>
                </a:lnTo>
                <a:lnTo>
                  <a:pt x="18540" y="8500"/>
                </a:lnTo>
                <a:lnTo>
                  <a:pt x="18550" y="8500"/>
                </a:lnTo>
                <a:lnTo>
                  <a:pt x="18550" y="8490"/>
                </a:lnTo>
                <a:lnTo>
                  <a:pt x="18550" y="8480"/>
                </a:lnTo>
                <a:lnTo>
                  <a:pt x="18540" y="8480"/>
                </a:lnTo>
                <a:lnTo>
                  <a:pt x="18540" y="8470"/>
                </a:lnTo>
                <a:lnTo>
                  <a:pt x="18560" y="8470"/>
                </a:lnTo>
                <a:lnTo>
                  <a:pt x="18560" y="8480"/>
                </a:lnTo>
                <a:lnTo>
                  <a:pt x="18580" y="8480"/>
                </a:lnTo>
                <a:lnTo>
                  <a:pt x="18590" y="8480"/>
                </a:lnTo>
                <a:lnTo>
                  <a:pt x="18590" y="8470"/>
                </a:lnTo>
                <a:lnTo>
                  <a:pt x="18600" y="8470"/>
                </a:lnTo>
                <a:lnTo>
                  <a:pt x="18600" y="8460"/>
                </a:lnTo>
                <a:lnTo>
                  <a:pt x="18590" y="8460"/>
                </a:lnTo>
                <a:lnTo>
                  <a:pt x="18590" y="8470"/>
                </a:lnTo>
                <a:lnTo>
                  <a:pt x="18580" y="8470"/>
                </a:lnTo>
                <a:lnTo>
                  <a:pt x="18580" y="8450"/>
                </a:lnTo>
                <a:lnTo>
                  <a:pt x="18570" y="8450"/>
                </a:lnTo>
                <a:lnTo>
                  <a:pt x="18570" y="8440"/>
                </a:lnTo>
                <a:lnTo>
                  <a:pt x="18570" y="8430"/>
                </a:lnTo>
                <a:lnTo>
                  <a:pt x="18580" y="8430"/>
                </a:lnTo>
                <a:lnTo>
                  <a:pt x="18580" y="8420"/>
                </a:lnTo>
                <a:lnTo>
                  <a:pt x="18590" y="8420"/>
                </a:lnTo>
                <a:lnTo>
                  <a:pt x="18590" y="8410"/>
                </a:lnTo>
                <a:lnTo>
                  <a:pt x="18600" y="8410"/>
                </a:lnTo>
                <a:lnTo>
                  <a:pt x="18600" y="8420"/>
                </a:lnTo>
                <a:lnTo>
                  <a:pt x="18600" y="8410"/>
                </a:lnTo>
                <a:lnTo>
                  <a:pt x="18610" y="8410"/>
                </a:lnTo>
                <a:lnTo>
                  <a:pt x="18610" y="8420"/>
                </a:lnTo>
                <a:lnTo>
                  <a:pt x="18620" y="8420"/>
                </a:lnTo>
                <a:lnTo>
                  <a:pt x="18630" y="8420"/>
                </a:lnTo>
                <a:lnTo>
                  <a:pt x="18630" y="8410"/>
                </a:lnTo>
                <a:lnTo>
                  <a:pt x="18640" y="8410"/>
                </a:lnTo>
                <a:lnTo>
                  <a:pt x="18640" y="8400"/>
                </a:lnTo>
                <a:lnTo>
                  <a:pt x="18640" y="8390"/>
                </a:lnTo>
                <a:lnTo>
                  <a:pt x="18650" y="8390"/>
                </a:lnTo>
                <a:lnTo>
                  <a:pt x="18650" y="8380"/>
                </a:lnTo>
                <a:lnTo>
                  <a:pt x="18660" y="8380"/>
                </a:lnTo>
                <a:lnTo>
                  <a:pt x="18670" y="8380"/>
                </a:lnTo>
                <a:lnTo>
                  <a:pt x="18670" y="8370"/>
                </a:lnTo>
                <a:lnTo>
                  <a:pt x="18670" y="8380"/>
                </a:lnTo>
                <a:lnTo>
                  <a:pt x="18680" y="8380"/>
                </a:lnTo>
                <a:lnTo>
                  <a:pt x="18690" y="8380"/>
                </a:lnTo>
                <a:lnTo>
                  <a:pt x="18690" y="8390"/>
                </a:lnTo>
                <a:lnTo>
                  <a:pt x="18700" y="8390"/>
                </a:lnTo>
                <a:lnTo>
                  <a:pt x="18700" y="8400"/>
                </a:lnTo>
                <a:lnTo>
                  <a:pt x="18710" y="8400"/>
                </a:lnTo>
                <a:lnTo>
                  <a:pt x="18730" y="8400"/>
                </a:lnTo>
                <a:lnTo>
                  <a:pt x="18730" y="8390"/>
                </a:lnTo>
                <a:lnTo>
                  <a:pt x="18730" y="8380"/>
                </a:lnTo>
                <a:lnTo>
                  <a:pt x="18750" y="8380"/>
                </a:lnTo>
                <a:lnTo>
                  <a:pt x="18750" y="8370"/>
                </a:lnTo>
                <a:lnTo>
                  <a:pt x="18760" y="8370"/>
                </a:lnTo>
                <a:lnTo>
                  <a:pt x="18760" y="8360"/>
                </a:lnTo>
                <a:lnTo>
                  <a:pt x="18770" y="8360"/>
                </a:lnTo>
                <a:lnTo>
                  <a:pt x="18800" y="8360"/>
                </a:lnTo>
                <a:lnTo>
                  <a:pt x="18800" y="8350"/>
                </a:lnTo>
                <a:lnTo>
                  <a:pt x="18810" y="8350"/>
                </a:lnTo>
                <a:lnTo>
                  <a:pt x="18810" y="8340"/>
                </a:lnTo>
                <a:lnTo>
                  <a:pt x="18820" y="8340"/>
                </a:lnTo>
                <a:lnTo>
                  <a:pt x="18840" y="8340"/>
                </a:lnTo>
                <a:lnTo>
                  <a:pt x="18850" y="8340"/>
                </a:lnTo>
                <a:lnTo>
                  <a:pt x="18850" y="8350"/>
                </a:lnTo>
                <a:lnTo>
                  <a:pt x="18860" y="8350"/>
                </a:lnTo>
                <a:lnTo>
                  <a:pt x="18870" y="8350"/>
                </a:lnTo>
                <a:lnTo>
                  <a:pt x="18870" y="8370"/>
                </a:lnTo>
                <a:lnTo>
                  <a:pt x="18880" y="8370"/>
                </a:lnTo>
                <a:lnTo>
                  <a:pt x="18880" y="8380"/>
                </a:lnTo>
                <a:lnTo>
                  <a:pt x="18880" y="8390"/>
                </a:lnTo>
                <a:lnTo>
                  <a:pt x="18890" y="8390"/>
                </a:lnTo>
                <a:close/>
                <a:moveTo>
                  <a:pt x="19390" y="9170"/>
                </a:moveTo>
                <a:lnTo>
                  <a:pt x="19380" y="9170"/>
                </a:lnTo>
                <a:lnTo>
                  <a:pt x="19370" y="9170"/>
                </a:lnTo>
                <a:lnTo>
                  <a:pt x="19360" y="9170"/>
                </a:lnTo>
                <a:lnTo>
                  <a:pt x="19350" y="9170"/>
                </a:lnTo>
                <a:lnTo>
                  <a:pt x="19350" y="9160"/>
                </a:lnTo>
                <a:lnTo>
                  <a:pt x="19350" y="9150"/>
                </a:lnTo>
                <a:lnTo>
                  <a:pt x="19340" y="9150"/>
                </a:lnTo>
                <a:lnTo>
                  <a:pt x="19340" y="9140"/>
                </a:lnTo>
                <a:lnTo>
                  <a:pt x="19340" y="9130"/>
                </a:lnTo>
                <a:lnTo>
                  <a:pt x="19330" y="9130"/>
                </a:lnTo>
                <a:lnTo>
                  <a:pt x="19340" y="9130"/>
                </a:lnTo>
                <a:lnTo>
                  <a:pt x="19340" y="9120"/>
                </a:lnTo>
                <a:lnTo>
                  <a:pt x="19350" y="9120"/>
                </a:lnTo>
                <a:lnTo>
                  <a:pt x="19360" y="9120"/>
                </a:lnTo>
                <a:lnTo>
                  <a:pt x="19360" y="9130"/>
                </a:lnTo>
                <a:lnTo>
                  <a:pt x="19370" y="9130"/>
                </a:lnTo>
                <a:lnTo>
                  <a:pt x="19370" y="9150"/>
                </a:lnTo>
                <a:lnTo>
                  <a:pt x="19380" y="9150"/>
                </a:lnTo>
                <a:lnTo>
                  <a:pt x="19380" y="9160"/>
                </a:lnTo>
                <a:lnTo>
                  <a:pt x="19380" y="9170"/>
                </a:lnTo>
                <a:lnTo>
                  <a:pt x="19390" y="9170"/>
                </a:lnTo>
                <a:close/>
                <a:moveTo>
                  <a:pt x="19260" y="9170"/>
                </a:moveTo>
                <a:lnTo>
                  <a:pt x="19250" y="9170"/>
                </a:lnTo>
                <a:lnTo>
                  <a:pt x="19240" y="9170"/>
                </a:lnTo>
                <a:lnTo>
                  <a:pt x="19240" y="9160"/>
                </a:lnTo>
                <a:lnTo>
                  <a:pt x="19230" y="9160"/>
                </a:lnTo>
                <a:lnTo>
                  <a:pt x="19230" y="9150"/>
                </a:lnTo>
                <a:lnTo>
                  <a:pt x="19220" y="9150"/>
                </a:lnTo>
                <a:lnTo>
                  <a:pt x="19230" y="9150"/>
                </a:lnTo>
                <a:lnTo>
                  <a:pt x="19230" y="9140"/>
                </a:lnTo>
                <a:lnTo>
                  <a:pt x="19230" y="9130"/>
                </a:lnTo>
                <a:lnTo>
                  <a:pt x="19240" y="9130"/>
                </a:lnTo>
                <a:lnTo>
                  <a:pt x="19240" y="9120"/>
                </a:lnTo>
                <a:lnTo>
                  <a:pt x="19250" y="9120"/>
                </a:lnTo>
                <a:lnTo>
                  <a:pt x="19250" y="9110"/>
                </a:lnTo>
                <a:lnTo>
                  <a:pt x="19270" y="9110"/>
                </a:lnTo>
                <a:lnTo>
                  <a:pt x="19290" y="9110"/>
                </a:lnTo>
                <a:lnTo>
                  <a:pt x="19290" y="9120"/>
                </a:lnTo>
                <a:lnTo>
                  <a:pt x="19280" y="9120"/>
                </a:lnTo>
                <a:lnTo>
                  <a:pt x="19270" y="9120"/>
                </a:lnTo>
                <a:lnTo>
                  <a:pt x="19270" y="9130"/>
                </a:lnTo>
                <a:lnTo>
                  <a:pt x="19270" y="9140"/>
                </a:lnTo>
                <a:lnTo>
                  <a:pt x="19280" y="9140"/>
                </a:lnTo>
                <a:lnTo>
                  <a:pt x="19280" y="9150"/>
                </a:lnTo>
                <a:lnTo>
                  <a:pt x="19270" y="9150"/>
                </a:lnTo>
                <a:lnTo>
                  <a:pt x="19270" y="9170"/>
                </a:lnTo>
                <a:lnTo>
                  <a:pt x="19260" y="9170"/>
                </a:lnTo>
                <a:close/>
                <a:moveTo>
                  <a:pt x="19390" y="9160"/>
                </a:moveTo>
                <a:lnTo>
                  <a:pt x="19390" y="9140"/>
                </a:lnTo>
                <a:lnTo>
                  <a:pt x="19380" y="9140"/>
                </a:lnTo>
                <a:lnTo>
                  <a:pt x="19380" y="9130"/>
                </a:lnTo>
                <a:lnTo>
                  <a:pt x="19370" y="9130"/>
                </a:lnTo>
                <a:lnTo>
                  <a:pt x="19370" y="9120"/>
                </a:lnTo>
                <a:lnTo>
                  <a:pt x="19380" y="9120"/>
                </a:lnTo>
                <a:lnTo>
                  <a:pt x="19380" y="9110"/>
                </a:lnTo>
                <a:lnTo>
                  <a:pt x="19390" y="9110"/>
                </a:lnTo>
                <a:lnTo>
                  <a:pt x="19390" y="9120"/>
                </a:lnTo>
                <a:lnTo>
                  <a:pt x="19400" y="9120"/>
                </a:lnTo>
                <a:lnTo>
                  <a:pt x="19400" y="9130"/>
                </a:lnTo>
                <a:lnTo>
                  <a:pt x="19410" y="9130"/>
                </a:lnTo>
                <a:lnTo>
                  <a:pt x="19410" y="9140"/>
                </a:lnTo>
                <a:lnTo>
                  <a:pt x="19410" y="9150"/>
                </a:lnTo>
                <a:lnTo>
                  <a:pt x="19410" y="9160"/>
                </a:lnTo>
                <a:lnTo>
                  <a:pt x="19400" y="9160"/>
                </a:lnTo>
                <a:lnTo>
                  <a:pt x="19390" y="9160"/>
                </a:lnTo>
                <a:close/>
                <a:moveTo>
                  <a:pt x="22020" y="8740"/>
                </a:moveTo>
                <a:lnTo>
                  <a:pt x="22030" y="8740"/>
                </a:lnTo>
                <a:lnTo>
                  <a:pt x="22030" y="8730"/>
                </a:lnTo>
                <a:lnTo>
                  <a:pt x="22080" y="8730"/>
                </a:lnTo>
                <a:lnTo>
                  <a:pt x="22080" y="8740"/>
                </a:lnTo>
                <a:lnTo>
                  <a:pt x="22080" y="8760"/>
                </a:lnTo>
                <a:lnTo>
                  <a:pt x="22070" y="8760"/>
                </a:lnTo>
                <a:lnTo>
                  <a:pt x="22050" y="8760"/>
                </a:lnTo>
                <a:lnTo>
                  <a:pt x="22030" y="8760"/>
                </a:lnTo>
                <a:lnTo>
                  <a:pt x="22030" y="8750"/>
                </a:lnTo>
                <a:lnTo>
                  <a:pt x="22020" y="8750"/>
                </a:lnTo>
                <a:lnTo>
                  <a:pt x="22010" y="8750"/>
                </a:lnTo>
                <a:lnTo>
                  <a:pt x="22010" y="8740"/>
                </a:lnTo>
                <a:lnTo>
                  <a:pt x="22020" y="8740"/>
                </a:lnTo>
                <a:close/>
                <a:moveTo>
                  <a:pt x="21980" y="8730"/>
                </a:moveTo>
                <a:lnTo>
                  <a:pt x="21980" y="8740"/>
                </a:lnTo>
                <a:lnTo>
                  <a:pt x="21940" y="8740"/>
                </a:lnTo>
                <a:lnTo>
                  <a:pt x="21940" y="8730"/>
                </a:lnTo>
                <a:lnTo>
                  <a:pt x="21920" y="8730"/>
                </a:lnTo>
                <a:lnTo>
                  <a:pt x="21910" y="8730"/>
                </a:lnTo>
                <a:lnTo>
                  <a:pt x="21910" y="8720"/>
                </a:lnTo>
                <a:lnTo>
                  <a:pt x="21910" y="8710"/>
                </a:lnTo>
                <a:lnTo>
                  <a:pt x="21920" y="8710"/>
                </a:lnTo>
                <a:lnTo>
                  <a:pt x="21930" y="8710"/>
                </a:lnTo>
                <a:lnTo>
                  <a:pt x="21930" y="8720"/>
                </a:lnTo>
                <a:lnTo>
                  <a:pt x="21940" y="8720"/>
                </a:lnTo>
                <a:lnTo>
                  <a:pt x="21960" y="8720"/>
                </a:lnTo>
                <a:lnTo>
                  <a:pt x="21980" y="8720"/>
                </a:lnTo>
                <a:lnTo>
                  <a:pt x="21980" y="8730"/>
                </a:lnTo>
                <a:lnTo>
                  <a:pt x="21990" y="8730"/>
                </a:lnTo>
                <a:lnTo>
                  <a:pt x="21980" y="8730"/>
                </a:lnTo>
                <a:close/>
                <a:moveTo>
                  <a:pt x="18620" y="8250"/>
                </a:moveTo>
                <a:lnTo>
                  <a:pt x="18610" y="8250"/>
                </a:lnTo>
                <a:lnTo>
                  <a:pt x="18610" y="8240"/>
                </a:lnTo>
                <a:lnTo>
                  <a:pt x="18620" y="8240"/>
                </a:lnTo>
                <a:lnTo>
                  <a:pt x="18620" y="8230"/>
                </a:lnTo>
                <a:lnTo>
                  <a:pt x="18640" y="8230"/>
                </a:lnTo>
                <a:lnTo>
                  <a:pt x="18640" y="8220"/>
                </a:lnTo>
                <a:lnTo>
                  <a:pt x="18640" y="8230"/>
                </a:lnTo>
                <a:lnTo>
                  <a:pt x="18640" y="8220"/>
                </a:lnTo>
                <a:lnTo>
                  <a:pt x="18660" y="8220"/>
                </a:lnTo>
                <a:lnTo>
                  <a:pt x="18670" y="8220"/>
                </a:lnTo>
                <a:lnTo>
                  <a:pt x="18670" y="8250"/>
                </a:lnTo>
                <a:lnTo>
                  <a:pt x="18660" y="8250"/>
                </a:lnTo>
                <a:lnTo>
                  <a:pt x="18660" y="8260"/>
                </a:lnTo>
                <a:lnTo>
                  <a:pt x="18650" y="8260"/>
                </a:lnTo>
                <a:lnTo>
                  <a:pt x="18630" y="8260"/>
                </a:lnTo>
                <a:lnTo>
                  <a:pt x="18620" y="8260"/>
                </a:lnTo>
                <a:lnTo>
                  <a:pt x="18620" y="8250"/>
                </a:lnTo>
                <a:close/>
                <a:moveTo>
                  <a:pt x="18280" y="8830"/>
                </a:moveTo>
                <a:lnTo>
                  <a:pt x="18250" y="8830"/>
                </a:lnTo>
                <a:lnTo>
                  <a:pt x="18250" y="8820"/>
                </a:lnTo>
                <a:lnTo>
                  <a:pt x="18240" y="8820"/>
                </a:lnTo>
                <a:lnTo>
                  <a:pt x="18240" y="8800"/>
                </a:lnTo>
                <a:lnTo>
                  <a:pt x="18240" y="8790"/>
                </a:lnTo>
                <a:lnTo>
                  <a:pt x="18240" y="8760"/>
                </a:lnTo>
                <a:lnTo>
                  <a:pt x="18250" y="8760"/>
                </a:lnTo>
                <a:lnTo>
                  <a:pt x="18250" y="8750"/>
                </a:lnTo>
                <a:lnTo>
                  <a:pt x="18270" y="8750"/>
                </a:lnTo>
                <a:lnTo>
                  <a:pt x="18270" y="8760"/>
                </a:lnTo>
                <a:lnTo>
                  <a:pt x="18280" y="8760"/>
                </a:lnTo>
                <a:lnTo>
                  <a:pt x="18280" y="8770"/>
                </a:lnTo>
                <a:lnTo>
                  <a:pt x="18270" y="8770"/>
                </a:lnTo>
                <a:lnTo>
                  <a:pt x="18270" y="8790"/>
                </a:lnTo>
                <a:lnTo>
                  <a:pt x="18270" y="8800"/>
                </a:lnTo>
                <a:lnTo>
                  <a:pt x="18270" y="8810"/>
                </a:lnTo>
                <a:lnTo>
                  <a:pt x="18280" y="8810"/>
                </a:lnTo>
                <a:lnTo>
                  <a:pt x="18280" y="8830"/>
                </a:lnTo>
                <a:close/>
                <a:moveTo>
                  <a:pt x="18460" y="8660"/>
                </a:moveTo>
                <a:lnTo>
                  <a:pt x="18450" y="8660"/>
                </a:lnTo>
                <a:lnTo>
                  <a:pt x="18450" y="8670"/>
                </a:lnTo>
                <a:lnTo>
                  <a:pt x="18430" y="8670"/>
                </a:lnTo>
                <a:lnTo>
                  <a:pt x="18430" y="8660"/>
                </a:lnTo>
                <a:lnTo>
                  <a:pt x="18420" y="8660"/>
                </a:lnTo>
                <a:lnTo>
                  <a:pt x="18420" y="8650"/>
                </a:lnTo>
                <a:lnTo>
                  <a:pt x="18410" y="8650"/>
                </a:lnTo>
                <a:lnTo>
                  <a:pt x="18410" y="8640"/>
                </a:lnTo>
                <a:lnTo>
                  <a:pt x="18400" y="8640"/>
                </a:lnTo>
                <a:lnTo>
                  <a:pt x="18400" y="8630"/>
                </a:lnTo>
                <a:lnTo>
                  <a:pt x="18400" y="8620"/>
                </a:lnTo>
                <a:lnTo>
                  <a:pt x="18400" y="8610"/>
                </a:lnTo>
                <a:lnTo>
                  <a:pt x="18390" y="8610"/>
                </a:lnTo>
                <a:lnTo>
                  <a:pt x="18400" y="8610"/>
                </a:lnTo>
                <a:lnTo>
                  <a:pt x="18400" y="8600"/>
                </a:lnTo>
                <a:lnTo>
                  <a:pt x="18400" y="8610"/>
                </a:lnTo>
                <a:lnTo>
                  <a:pt x="18420" y="8610"/>
                </a:lnTo>
                <a:lnTo>
                  <a:pt x="18420" y="8620"/>
                </a:lnTo>
                <a:lnTo>
                  <a:pt x="18430" y="8620"/>
                </a:lnTo>
                <a:lnTo>
                  <a:pt x="18440" y="8620"/>
                </a:lnTo>
                <a:lnTo>
                  <a:pt x="18440" y="8630"/>
                </a:lnTo>
                <a:lnTo>
                  <a:pt x="18450" y="8630"/>
                </a:lnTo>
                <a:lnTo>
                  <a:pt x="18450" y="8640"/>
                </a:lnTo>
                <a:lnTo>
                  <a:pt x="18460" y="8640"/>
                </a:lnTo>
                <a:lnTo>
                  <a:pt x="18460" y="8660"/>
                </a:lnTo>
                <a:close/>
                <a:moveTo>
                  <a:pt x="18350" y="8530"/>
                </a:moveTo>
                <a:lnTo>
                  <a:pt x="18340" y="8530"/>
                </a:lnTo>
                <a:lnTo>
                  <a:pt x="18340" y="8540"/>
                </a:lnTo>
                <a:lnTo>
                  <a:pt x="18340" y="8550"/>
                </a:lnTo>
                <a:lnTo>
                  <a:pt x="18340" y="8560"/>
                </a:lnTo>
                <a:lnTo>
                  <a:pt x="18330" y="8560"/>
                </a:lnTo>
                <a:lnTo>
                  <a:pt x="18310" y="8560"/>
                </a:lnTo>
                <a:lnTo>
                  <a:pt x="18300" y="8560"/>
                </a:lnTo>
                <a:lnTo>
                  <a:pt x="18290" y="8560"/>
                </a:lnTo>
                <a:lnTo>
                  <a:pt x="18290" y="8550"/>
                </a:lnTo>
                <a:lnTo>
                  <a:pt x="18290" y="8510"/>
                </a:lnTo>
                <a:lnTo>
                  <a:pt x="18290" y="8500"/>
                </a:lnTo>
                <a:lnTo>
                  <a:pt x="18290" y="8490"/>
                </a:lnTo>
                <a:lnTo>
                  <a:pt x="18280" y="8490"/>
                </a:lnTo>
                <a:lnTo>
                  <a:pt x="18290" y="8490"/>
                </a:lnTo>
                <a:lnTo>
                  <a:pt x="18290" y="8460"/>
                </a:lnTo>
                <a:lnTo>
                  <a:pt x="18300" y="8460"/>
                </a:lnTo>
                <a:lnTo>
                  <a:pt x="18310" y="8460"/>
                </a:lnTo>
                <a:lnTo>
                  <a:pt x="18310" y="8470"/>
                </a:lnTo>
                <a:lnTo>
                  <a:pt x="18320" y="8470"/>
                </a:lnTo>
                <a:lnTo>
                  <a:pt x="18340" y="8470"/>
                </a:lnTo>
                <a:lnTo>
                  <a:pt x="18340" y="8490"/>
                </a:lnTo>
                <a:lnTo>
                  <a:pt x="18340" y="8500"/>
                </a:lnTo>
                <a:lnTo>
                  <a:pt x="18340" y="8510"/>
                </a:lnTo>
                <a:lnTo>
                  <a:pt x="18350" y="8510"/>
                </a:lnTo>
                <a:lnTo>
                  <a:pt x="18350" y="8530"/>
                </a:lnTo>
                <a:close/>
                <a:moveTo>
                  <a:pt x="18430" y="8300"/>
                </a:moveTo>
                <a:lnTo>
                  <a:pt x="18420" y="8300"/>
                </a:lnTo>
                <a:lnTo>
                  <a:pt x="18420" y="8310"/>
                </a:lnTo>
                <a:lnTo>
                  <a:pt x="18410" y="8310"/>
                </a:lnTo>
                <a:lnTo>
                  <a:pt x="18400" y="8310"/>
                </a:lnTo>
                <a:lnTo>
                  <a:pt x="18400" y="8320"/>
                </a:lnTo>
                <a:lnTo>
                  <a:pt x="18390" y="8320"/>
                </a:lnTo>
                <a:lnTo>
                  <a:pt x="18390" y="8310"/>
                </a:lnTo>
                <a:lnTo>
                  <a:pt x="18370" y="8310"/>
                </a:lnTo>
                <a:lnTo>
                  <a:pt x="18370" y="8320"/>
                </a:lnTo>
                <a:lnTo>
                  <a:pt x="18340" y="8320"/>
                </a:lnTo>
                <a:lnTo>
                  <a:pt x="18340" y="8310"/>
                </a:lnTo>
                <a:lnTo>
                  <a:pt x="18340" y="8320"/>
                </a:lnTo>
                <a:lnTo>
                  <a:pt x="18330" y="8320"/>
                </a:lnTo>
                <a:lnTo>
                  <a:pt x="18330" y="8310"/>
                </a:lnTo>
                <a:lnTo>
                  <a:pt x="18320" y="8310"/>
                </a:lnTo>
                <a:lnTo>
                  <a:pt x="18320" y="8300"/>
                </a:lnTo>
                <a:lnTo>
                  <a:pt x="18310" y="8300"/>
                </a:lnTo>
                <a:lnTo>
                  <a:pt x="18310" y="8290"/>
                </a:lnTo>
                <a:lnTo>
                  <a:pt x="18320" y="8290"/>
                </a:lnTo>
                <a:lnTo>
                  <a:pt x="18320" y="8280"/>
                </a:lnTo>
                <a:lnTo>
                  <a:pt x="18330" y="8280"/>
                </a:lnTo>
                <a:lnTo>
                  <a:pt x="18340" y="8280"/>
                </a:lnTo>
                <a:lnTo>
                  <a:pt x="18340" y="8260"/>
                </a:lnTo>
                <a:lnTo>
                  <a:pt x="18330" y="8260"/>
                </a:lnTo>
                <a:lnTo>
                  <a:pt x="18330" y="8250"/>
                </a:lnTo>
                <a:lnTo>
                  <a:pt x="18340" y="8250"/>
                </a:lnTo>
                <a:lnTo>
                  <a:pt x="18340" y="8240"/>
                </a:lnTo>
                <a:lnTo>
                  <a:pt x="18350" y="8240"/>
                </a:lnTo>
                <a:lnTo>
                  <a:pt x="18350" y="8250"/>
                </a:lnTo>
                <a:lnTo>
                  <a:pt x="18370" y="8250"/>
                </a:lnTo>
                <a:lnTo>
                  <a:pt x="18370" y="8260"/>
                </a:lnTo>
                <a:lnTo>
                  <a:pt x="18380" y="8260"/>
                </a:lnTo>
                <a:lnTo>
                  <a:pt x="18400" y="8260"/>
                </a:lnTo>
                <a:lnTo>
                  <a:pt x="18400" y="8250"/>
                </a:lnTo>
                <a:lnTo>
                  <a:pt x="18410" y="8250"/>
                </a:lnTo>
                <a:lnTo>
                  <a:pt x="18410" y="8240"/>
                </a:lnTo>
                <a:lnTo>
                  <a:pt x="18440" y="8240"/>
                </a:lnTo>
                <a:lnTo>
                  <a:pt x="18440" y="8250"/>
                </a:lnTo>
                <a:lnTo>
                  <a:pt x="18450" y="8250"/>
                </a:lnTo>
                <a:lnTo>
                  <a:pt x="18450" y="8260"/>
                </a:lnTo>
                <a:lnTo>
                  <a:pt x="18460" y="8260"/>
                </a:lnTo>
                <a:lnTo>
                  <a:pt x="18450" y="8260"/>
                </a:lnTo>
                <a:lnTo>
                  <a:pt x="18450" y="8270"/>
                </a:lnTo>
                <a:lnTo>
                  <a:pt x="18450" y="8280"/>
                </a:lnTo>
                <a:lnTo>
                  <a:pt x="18440" y="8280"/>
                </a:lnTo>
                <a:lnTo>
                  <a:pt x="18440" y="8300"/>
                </a:lnTo>
                <a:lnTo>
                  <a:pt x="18430" y="8300"/>
                </a:lnTo>
                <a:close/>
                <a:moveTo>
                  <a:pt x="18230" y="8250"/>
                </a:moveTo>
                <a:lnTo>
                  <a:pt x="18220" y="8250"/>
                </a:lnTo>
                <a:lnTo>
                  <a:pt x="18220" y="8260"/>
                </a:lnTo>
                <a:lnTo>
                  <a:pt x="18210" y="8260"/>
                </a:lnTo>
                <a:lnTo>
                  <a:pt x="18210" y="8250"/>
                </a:lnTo>
                <a:lnTo>
                  <a:pt x="18210" y="8240"/>
                </a:lnTo>
                <a:lnTo>
                  <a:pt x="18200" y="8240"/>
                </a:lnTo>
                <a:lnTo>
                  <a:pt x="18200" y="8230"/>
                </a:lnTo>
                <a:lnTo>
                  <a:pt x="18190" y="8230"/>
                </a:lnTo>
                <a:lnTo>
                  <a:pt x="18190" y="8220"/>
                </a:lnTo>
                <a:lnTo>
                  <a:pt x="18210" y="8220"/>
                </a:lnTo>
                <a:lnTo>
                  <a:pt x="18210" y="8210"/>
                </a:lnTo>
                <a:lnTo>
                  <a:pt x="18210" y="8200"/>
                </a:lnTo>
                <a:lnTo>
                  <a:pt x="18230" y="8200"/>
                </a:lnTo>
                <a:lnTo>
                  <a:pt x="18230" y="8210"/>
                </a:lnTo>
                <a:lnTo>
                  <a:pt x="18270" y="8210"/>
                </a:lnTo>
                <a:lnTo>
                  <a:pt x="18270" y="8220"/>
                </a:lnTo>
                <a:lnTo>
                  <a:pt x="18280" y="8220"/>
                </a:lnTo>
                <a:lnTo>
                  <a:pt x="18280" y="8230"/>
                </a:lnTo>
                <a:lnTo>
                  <a:pt x="18280" y="8220"/>
                </a:lnTo>
                <a:lnTo>
                  <a:pt x="18280" y="8240"/>
                </a:lnTo>
                <a:lnTo>
                  <a:pt x="18290" y="8240"/>
                </a:lnTo>
                <a:lnTo>
                  <a:pt x="18280" y="8240"/>
                </a:lnTo>
                <a:lnTo>
                  <a:pt x="18280" y="8250"/>
                </a:lnTo>
                <a:lnTo>
                  <a:pt x="18230" y="8250"/>
                </a:lnTo>
                <a:close/>
                <a:moveTo>
                  <a:pt x="18270" y="7980"/>
                </a:moveTo>
                <a:lnTo>
                  <a:pt x="18270" y="7990"/>
                </a:lnTo>
                <a:lnTo>
                  <a:pt x="18250" y="7990"/>
                </a:lnTo>
                <a:lnTo>
                  <a:pt x="18250" y="7980"/>
                </a:lnTo>
                <a:lnTo>
                  <a:pt x="18240" y="7980"/>
                </a:lnTo>
                <a:lnTo>
                  <a:pt x="18230" y="7980"/>
                </a:lnTo>
                <a:lnTo>
                  <a:pt x="18230" y="7970"/>
                </a:lnTo>
                <a:lnTo>
                  <a:pt x="18230" y="7960"/>
                </a:lnTo>
                <a:lnTo>
                  <a:pt x="18210" y="7960"/>
                </a:lnTo>
                <a:lnTo>
                  <a:pt x="18220" y="7960"/>
                </a:lnTo>
                <a:lnTo>
                  <a:pt x="18220" y="7950"/>
                </a:lnTo>
                <a:lnTo>
                  <a:pt x="18230" y="7950"/>
                </a:lnTo>
                <a:lnTo>
                  <a:pt x="18230" y="7960"/>
                </a:lnTo>
                <a:lnTo>
                  <a:pt x="18240" y="7960"/>
                </a:lnTo>
                <a:lnTo>
                  <a:pt x="18240" y="7950"/>
                </a:lnTo>
                <a:lnTo>
                  <a:pt x="18250" y="7950"/>
                </a:lnTo>
                <a:lnTo>
                  <a:pt x="18270" y="7950"/>
                </a:lnTo>
                <a:lnTo>
                  <a:pt x="18280" y="7950"/>
                </a:lnTo>
                <a:lnTo>
                  <a:pt x="18280" y="7960"/>
                </a:lnTo>
                <a:lnTo>
                  <a:pt x="18320" y="7960"/>
                </a:lnTo>
                <a:lnTo>
                  <a:pt x="18310" y="7960"/>
                </a:lnTo>
                <a:lnTo>
                  <a:pt x="18310" y="7970"/>
                </a:lnTo>
                <a:lnTo>
                  <a:pt x="18300" y="7970"/>
                </a:lnTo>
                <a:lnTo>
                  <a:pt x="18280" y="7970"/>
                </a:lnTo>
                <a:lnTo>
                  <a:pt x="18270" y="7970"/>
                </a:lnTo>
                <a:lnTo>
                  <a:pt x="18270" y="7980"/>
                </a:lnTo>
                <a:close/>
                <a:moveTo>
                  <a:pt x="18150" y="7970"/>
                </a:moveTo>
                <a:lnTo>
                  <a:pt x="18140" y="7970"/>
                </a:lnTo>
                <a:lnTo>
                  <a:pt x="18140" y="7960"/>
                </a:lnTo>
                <a:lnTo>
                  <a:pt x="18150" y="7960"/>
                </a:lnTo>
                <a:lnTo>
                  <a:pt x="18170" y="7960"/>
                </a:lnTo>
                <a:lnTo>
                  <a:pt x="18170" y="7950"/>
                </a:lnTo>
                <a:lnTo>
                  <a:pt x="18180" y="7950"/>
                </a:lnTo>
                <a:lnTo>
                  <a:pt x="18180" y="7960"/>
                </a:lnTo>
                <a:lnTo>
                  <a:pt x="18190" y="7960"/>
                </a:lnTo>
                <a:lnTo>
                  <a:pt x="18190" y="7970"/>
                </a:lnTo>
                <a:lnTo>
                  <a:pt x="18180" y="7970"/>
                </a:lnTo>
                <a:lnTo>
                  <a:pt x="18180" y="7980"/>
                </a:lnTo>
                <a:lnTo>
                  <a:pt x="18170" y="7980"/>
                </a:lnTo>
                <a:lnTo>
                  <a:pt x="18150" y="7980"/>
                </a:lnTo>
                <a:lnTo>
                  <a:pt x="18150" y="7970"/>
                </a:lnTo>
                <a:close/>
                <a:moveTo>
                  <a:pt x="18280" y="7910"/>
                </a:moveTo>
                <a:lnTo>
                  <a:pt x="18290" y="7910"/>
                </a:lnTo>
                <a:lnTo>
                  <a:pt x="18290" y="7900"/>
                </a:lnTo>
                <a:lnTo>
                  <a:pt x="18300" y="7900"/>
                </a:lnTo>
                <a:lnTo>
                  <a:pt x="18310" y="7900"/>
                </a:lnTo>
                <a:lnTo>
                  <a:pt x="18320" y="7900"/>
                </a:lnTo>
                <a:lnTo>
                  <a:pt x="18330" y="7900"/>
                </a:lnTo>
                <a:lnTo>
                  <a:pt x="18340" y="7900"/>
                </a:lnTo>
                <a:lnTo>
                  <a:pt x="18340" y="7910"/>
                </a:lnTo>
                <a:lnTo>
                  <a:pt x="18340" y="7920"/>
                </a:lnTo>
                <a:lnTo>
                  <a:pt x="18330" y="7920"/>
                </a:lnTo>
                <a:lnTo>
                  <a:pt x="18310" y="7920"/>
                </a:lnTo>
                <a:lnTo>
                  <a:pt x="18290" y="7920"/>
                </a:lnTo>
                <a:lnTo>
                  <a:pt x="18280" y="7920"/>
                </a:lnTo>
                <a:lnTo>
                  <a:pt x="18280" y="7910"/>
                </a:lnTo>
                <a:close/>
                <a:moveTo>
                  <a:pt x="20250" y="8090"/>
                </a:moveTo>
                <a:lnTo>
                  <a:pt x="20260" y="8090"/>
                </a:lnTo>
                <a:lnTo>
                  <a:pt x="20260" y="8100"/>
                </a:lnTo>
                <a:lnTo>
                  <a:pt x="20270" y="8100"/>
                </a:lnTo>
                <a:lnTo>
                  <a:pt x="20270" y="8110"/>
                </a:lnTo>
                <a:lnTo>
                  <a:pt x="20260" y="8110"/>
                </a:lnTo>
                <a:lnTo>
                  <a:pt x="20260" y="8120"/>
                </a:lnTo>
                <a:lnTo>
                  <a:pt x="20220" y="8120"/>
                </a:lnTo>
                <a:lnTo>
                  <a:pt x="20220" y="8110"/>
                </a:lnTo>
                <a:lnTo>
                  <a:pt x="20210" y="8110"/>
                </a:lnTo>
                <a:lnTo>
                  <a:pt x="20190" y="8110"/>
                </a:lnTo>
                <a:lnTo>
                  <a:pt x="20190" y="8100"/>
                </a:lnTo>
                <a:lnTo>
                  <a:pt x="20180" y="8100"/>
                </a:lnTo>
                <a:lnTo>
                  <a:pt x="20180" y="8090"/>
                </a:lnTo>
                <a:lnTo>
                  <a:pt x="20170" y="8090"/>
                </a:lnTo>
                <a:lnTo>
                  <a:pt x="20150" y="8090"/>
                </a:lnTo>
                <a:lnTo>
                  <a:pt x="20140" y="8090"/>
                </a:lnTo>
                <a:lnTo>
                  <a:pt x="20140" y="8080"/>
                </a:lnTo>
                <a:lnTo>
                  <a:pt x="20140" y="8070"/>
                </a:lnTo>
                <a:lnTo>
                  <a:pt x="20140" y="8060"/>
                </a:lnTo>
                <a:lnTo>
                  <a:pt x="20140" y="8050"/>
                </a:lnTo>
                <a:lnTo>
                  <a:pt x="20150" y="8050"/>
                </a:lnTo>
                <a:lnTo>
                  <a:pt x="20170" y="8050"/>
                </a:lnTo>
                <a:lnTo>
                  <a:pt x="20180" y="8050"/>
                </a:lnTo>
                <a:lnTo>
                  <a:pt x="20180" y="8060"/>
                </a:lnTo>
                <a:lnTo>
                  <a:pt x="20200" y="8060"/>
                </a:lnTo>
                <a:lnTo>
                  <a:pt x="20210" y="8060"/>
                </a:lnTo>
                <a:lnTo>
                  <a:pt x="20220" y="8060"/>
                </a:lnTo>
                <a:lnTo>
                  <a:pt x="20220" y="8070"/>
                </a:lnTo>
                <a:lnTo>
                  <a:pt x="20230" y="8070"/>
                </a:lnTo>
                <a:lnTo>
                  <a:pt x="20240" y="8070"/>
                </a:lnTo>
                <a:lnTo>
                  <a:pt x="20240" y="8080"/>
                </a:lnTo>
                <a:lnTo>
                  <a:pt x="20250" y="8080"/>
                </a:lnTo>
                <a:lnTo>
                  <a:pt x="20250" y="8090"/>
                </a:lnTo>
                <a:close/>
                <a:moveTo>
                  <a:pt x="19960" y="7910"/>
                </a:moveTo>
                <a:lnTo>
                  <a:pt x="19970" y="7910"/>
                </a:lnTo>
                <a:lnTo>
                  <a:pt x="19970" y="7920"/>
                </a:lnTo>
                <a:lnTo>
                  <a:pt x="19990" y="7920"/>
                </a:lnTo>
                <a:lnTo>
                  <a:pt x="19990" y="7930"/>
                </a:lnTo>
                <a:lnTo>
                  <a:pt x="19970" y="7930"/>
                </a:lnTo>
                <a:lnTo>
                  <a:pt x="19960" y="7930"/>
                </a:lnTo>
                <a:lnTo>
                  <a:pt x="19960" y="7920"/>
                </a:lnTo>
                <a:lnTo>
                  <a:pt x="19940" y="7920"/>
                </a:lnTo>
                <a:lnTo>
                  <a:pt x="19930" y="7920"/>
                </a:lnTo>
                <a:lnTo>
                  <a:pt x="19920" y="7920"/>
                </a:lnTo>
                <a:lnTo>
                  <a:pt x="19920" y="7910"/>
                </a:lnTo>
                <a:lnTo>
                  <a:pt x="19910" y="7910"/>
                </a:lnTo>
                <a:lnTo>
                  <a:pt x="19900" y="7910"/>
                </a:lnTo>
                <a:lnTo>
                  <a:pt x="19900" y="7900"/>
                </a:lnTo>
                <a:lnTo>
                  <a:pt x="19890" y="7900"/>
                </a:lnTo>
                <a:lnTo>
                  <a:pt x="19880" y="7900"/>
                </a:lnTo>
                <a:lnTo>
                  <a:pt x="19880" y="7890"/>
                </a:lnTo>
                <a:lnTo>
                  <a:pt x="19870" y="7890"/>
                </a:lnTo>
                <a:lnTo>
                  <a:pt x="19870" y="7880"/>
                </a:lnTo>
                <a:lnTo>
                  <a:pt x="19880" y="7880"/>
                </a:lnTo>
                <a:lnTo>
                  <a:pt x="19900" y="7880"/>
                </a:lnTo>
                <a:lnTo>
                  <a:pt x="19900" y="7870"/>
                </a:lnTo>
                <a:lnTo>
                  <a:pt x="19900" y="7880"/>
                </a:lnTo>
                <a:lnTo>
                  <a:pt x="19910" y="7880"/>
                </a:lnTo>
                <a:lnTo>
                  <a:pt x="19920" y="7880"/>
                </a:lnTo>
                <a:lnTo>
                  <a:pt x="19920" y="7890"/>
                </a:lnTo>
                <a:lnTo>
                  <a:pt x="19930" y="7890"/>
                </a:lnTo>
                <a:lnTo>
                  <a:pt x="19920" y="7890"/>
                </a:lnTo>
                <a:lnTo>
                  <a:pt x="19930" y="7890"/>
                </a:lnTo>
                <a:lnTo>
                  <a:pt x="19930" y="7900"/>
                </a:lnTo>
                <a:lnTo>
                  <a:pt x="19940" y="7900"/>
                </a:lnTo>
                <a:lnTo>
                  <a:pt x="19960" y="7900"/>
                </a:lnTo>
                <a:lnTo>
                  <a:pt x="19960" y="7910"/>
                </a:lnTo>
                <a:close/>
                <a:moveTo>
                  <a:pt x="18700" y="7860"/>
                </a:moveTo>
                <a:lnTo>
                  <a:pt x="18700" y="7850"/>
                </a:lnTo>
                <a:lnTo>
                  <a:pt x="18730" y="7850"/>
                </a:lnTo>
                <a:lnTo>
                  <a:pt x="18730" y="7860"/>
                </a:lnTo>
                <a:lnTo>
                  <a:pt x="18730" y="7870"/>
                </a:lnTo>
                <a:lnTo>
                  <a:pt x="18740" y="7870"/>
                </a:lnTo>
                <a:lnTo>
                  <a:pt x="18740" y="7880"/>
                </a:lnTo>
                <a:lnTo>
                  <a:pt x="18730" y="7880"/>
                </a:lnTo>
                <a:lnTo>
                  <a:pt x="18730" y="7890"/>
                </a:lnTo>
                <a:lnTo>
                  <a:pt x="18720" y="7890"/>
                </a:lnTo>
                <a:lnTo>
                  <a:pt x="18710" y="7890"/>
                </a:lnTo>
                <a:lnTo>
                  <a:pt x="18710" y="7880"/>
                </a:lnTo>
                <a:lnTo>
                  <a:pt x="18700" y="7880"/>
                </a:lnTo>
                <a:lnTo>
                  <a:pt x="18700" y="7860"/>
                </a:lnTo>
                <a:close/>
                <a:moveTo>
                  <a:pt x="18720" y="7840"/>
                </a:moveTo>
                <a:lnTo>
                  <a:pt x="18720" y="7830"/>
                </a:lnTo>
                <a:lnTo>
                  <a:pt x="18730" y="7830"/>
                </a:lnTo>
                <a:lnTo>
                  <a:pt x="18730" y="7820"/>
                </a:lnTo>
                <a:lnTo>
                  <a:pt x="18730" y="7810"/>
                </a:lnTo>
                <a:lnTo>
                  <a:pt x="18760" y="7810"/>
                </a:lnTo>
                <a:lnTo>
                  <a:pt x="18760" y="7820"/>
                </a:lnTo>
                <a:lnTo>
                  <a:pt x="18770" y="7820"/>
                </a:lnTo>
                <a:lnTo>
                  <a:pt x="18770" y="7830"/>
                </a:lnTo>
                <a:lnTo>
                  <a:pt x="18770" y="7850"/>
                </a:lnTo>
                <a:lnTo>
                  <a:pt x="18740" y="7850"/>
                </a:lnTo>
                <a:lnTo>
                  <a:pt x="18730" y="7850"/>
                </a:lnTo>
                <a:lnTo>
                  <a:pt x="18720" y="7850"/>
                </a:lnTo>
                <a:lnTo>
                  <a:pt x="18720" y="7840"/>
                </a:lnTo>
                <a:close/>
                <a:moveTo>
                  <a:pt x="18270" y="7850"/>
                </a:moveTo>
                <a:lnTo>
                  <a:pt x="18270" y="7860"/>
                </a:lnTo>
                <a:lnTo>
                  <a:pt x="18260" y="7860"/>
                </a:lnTo>
                <a:lnTo>
                  <a:pt x="18240" y="7860"/>
                </a:lnTo>
                <a:lnTo>
                  <a:pt x="18220" y="7860"/>
                </a:lnTo>
                <a:lnTo>
                  <a:pt x="18220" y="7850"/>
                </a:lnTo>
                <a:lnTo>
                  <a:pt x="18210" y="7850"/>
                </a:lnTo>
                <a:lnTo>
                  <a:pt x="18200" y="7850"/>
                </a:lnTo>
                <a:lnTo>
                  <a:pt x="18200" y="7840"/>
                </a:lnTo>
                <a:lnTo>
                  <a:pt x="18200" y="7820"/>
                </a:lnTo>
                <a:lnTo>
                  <a:pt x="18210" y="7820"/>
                </a:lnTo>
                <a:lnTo>
                  <a:pt x="18220" y="7820"/>
                </a:lnTo>
                <a:lnTo>
                  <a:pt x="18220" y="7830"/>
                </a:lnTo>
                <a:lnTo>
                  <a:pt x="18230" y="7830"/>
                </a:lnTo>
                <a:lnTo>
                  <a:pt x="18240" y="7830"/>
                </a:lnTo>
                <a:lnTo>
                  <a:pt x="18260" y="7830"/>
                </a:lnTo>
                <a:lnTo>
                  <a:pt x="18260" y="7840"/>
                </a:lnTo>
                <a:lnTo>
                  <a:pt x="18270" y="7840"/>
                </a:lnTo>
                <a:lnTo>
                  <a:pt x="18270" y="7850"/>
                </a:lnTo>
                <a:close/>
                <a:moveTo>
                  <a:pt x="18370" y="7820"/>
                </a:moveTo>
                <a:lnTo>
                  <a:pt x="18360" y="7820"/>
                </a:lnTo>
                <a:lnTo>
                  <a:pt x="18360" y="7830"/>
                </a:lnTo>
                <a:lnTo>
                  <a:pt x="18350" y="7830"/>
                </a:lnTo>
                <a:lnTo>
                  <a:pt x="18340" y="7830"/>
                </a:lnTo>
                <a:lnTo>
                  <a:pt x="18340" y="7820"/>
                </a:lnTo>
                <a:lnTo>
                  <a:pt x="18320" y="7820"/>
                </a:lnTo>
                <a:lnTo>
                  <a:pt x="18300" y="7820"/>
                </a:lnTo>
                <a:lnTo>
                  <a:pt x="18290" y="7820"/>
                </a:lnTo>
                <a:lnTo>
                  <a:pt x="18300" y="7820"/>
                </a:lnTo>
                <a:lnTo>
                  <a:pt x="18300" y="7810"/>
                </a:lnTo>
                <a:lnTo>
                  <a:pt x="18290" y="7810"/>
                </a:lnTo>
                <a:lnTo>
                  <a:pt x="18290" y="7800"/>
                </a:lnTo>
                <a:lnTo>
                  <a:pt x="18280" y="7800"/>
                </a:lnTo>
                <a:lnTo>
                  <a:pt x="18280" y="7790"/>
                </a:lnTo>
                <a:lnTo>
                  <a:pt x="18270" y="7790"/>
                </a:lnTo>
                <a:lnTo>
                  <a:pt x="18270" y="7780"/>
                </a:lnTo>
                <a:lnTo>
                  <a:pt x="18280" y="7780"/>
                </a:lnTo>
                <a:lnTo>
                  <a:pt x="18290" y="7780"/>
                </a:lnTo>
                <a:lnTo>
                  <a:pt x="18290" y="7770"/>
                </a:lnTo>
                <a:lnTo>
                  <a:pt x="18300" y="7770"/>
                </a:lnTo>
                <a:lnTo>
                  <a:pt x="18330" y="7770"/>
                </a:lnTo>
                <a:lnTo>
                  <a:pt x="18340" y="7770"/>
                </a:lnTo>
                <a:lnTo>
                  <a:pt x="18340" y="7780"/>
                </a:lnTo>
                <a:lnTo>
                  <a:pt x="18350" y="7780"/>
                </a:lnTo>
                <a:lnTo>
                  <a:pt x="18350" y="7790"/>
                </a:lnTo>
                <a:lnTo>
                  <a:pt x="18360" y="7790"/>
                </a:lnTo>
                <a:lnTo>
                  <a:pt x="18360" y="7800"/>
                </a:lnTo>
                <a:lnTo>
                  <a:pt x="18370" y="7800"/>
                </a:lnTo>
                <a:lnTo>
                  <a:pt x="18370" y="7810"/>
                </a:lnTo>
                <a:lnTo>
                  <a:pt x="18370" y="7820"/>
                </a:lnTo>
                <a:close/>
                <a:moveTo>
                  <a:pt x="18300" y="7730"/>
                </a:moveTo>
                <a:lnTo>
                  <a:pt x="18330" y="7730"/>
                </a:lnTo>
                <a:lnTo>
                  <a:pt x="18330" y="7720"/>
                </a:lnTo>
                <a:lnTo>
                  <a:pt x="18340" y="7720"/>
                </a:lnTo>
                <a:lnTo>
                  <a:pt x="18340" y="7740"/>
                </a:lnTo>
                <a:lnTo>
                  <a:pt x="18350" y="7740"/>
                </a:lnTo>
                <a:lnTo>
                  <a:pt x="18350" y="7750"/>
                </a:lnTo>
                <a:lnTo>
                  <a:pt x="18340" y="7750"/>
                </a:lnTo>
                <a:lnTo>
                  <a:pt x="18320" y="7750"/>
                </a:lnTo>
                <a:lnTo>
                  <a:pt x="18310" y="7750"/>
                </a:lnTo>
                <a:lnTo>
                  <a:pt x="18300" y="7750"/>
                </a:lnTo>
                <a:lnTo>
                  <a:pt x="18290" y="7750"/>
                </a:lnTo>
                <a:lnTo>
                  <a:pt x="18290" y="7730"/>
                </a:lnTo>
                <a:lnTo>
                  <a:pt x="18300" y="7730"/>
                </a:lnTo>
                <a:close/>
                <a:moveTo>
                  <a:pt x="17680" y="6490"/>
                </a:moveTo>
                <a:lnTo>
                  <a:pt x="17680" y="6500"/>
                </a:lnTo>
                <a:lnTo>
                  <a:pt x="17680" y="6520"/>
                </a:lnTo>
                <a:lnTo>
                  <a:pt x="17690" y="6520"/>
                </a:lnTo>
                <a:lnTo>
                  <a:pt x="17690" y="6530"/>
                </a:lnTo>
                <a:lnTo>
                  <a:pt x="17690" y="6540"/>
                </a:lnTo>
                <a:lnTo>
                  <a:pt x="17700" y="6540"/>
                </a:lnTo>
                <a:lnTo>
                  <a:pt x="17710" y="6540"/>
                </a:lnTo>
                <a:lnTo>
                  <a:pt x="17710" y="6550"/>
                </a:lnTo>
                <a:lnTo>
                  <a:pt x="17720" y="6550"/>
                </a:lnTo>
                <a:lnTo>
                  <a:pt x="17720" y="6560"/>
                </a:lnTo>
                <a:lnTo>
                  <a:pt x="17730" y="6560"/>
                </a:lnTo>
                <a:lnTo>
                  <a:pt x="17740" y="6560"/>
                </a:lnTo>
                <a:lnTo>
                  <a:pt x="17740" y="6570"/>
                </a:lnTo>
                <a:lnTo>
                  <a:pt x="17750" y="6570"/>
                </a:lnTo>
                <a:lnTo>
                  <a:pt x="17750" y="6580"/>
                </a:lnTo>
                <a:lnTo>
                  <a:pt x="17760" y="6580"/>
                </a:lnTo>
                <a:lnTo>
                  <a:pt x="17770" y="6580"/>
                </a:lnTo>
                <a:lnTo>
                  <a:pt x="17770" y="6590"/>
                </a:lnTo>
                <a:lnTo>
                  <a:pt x="17780" y="6590"/>
                </a:lnTo>
                <a:lnTo>
                  <a:pt x="17780" y="6600"/>
                </a:lnTo>
                <a:lnTo>
                  <a:pt x="17800" y="6600"/>
                </a:lnTo>
                <a:lnTo>
                  <a:pt x="17810" y="6600"/>
                </a:lnTo>
                <a:lnTo>
                  <a:pt x="17810" y="6610"/>
                </a:lnTo>
                <a:lnTo>
                  <a:pt x="17840" y="6610"/>
                </a:lnTo>
                <a:lnTo>
                  <a:pt x="17840" y="6600"/>
                </a:lnTo>
                <a:lnTo>
                  <a:pt x="17850" y="6600"/>
                </a:lnTo>
                <a:lnTo>
                  <a:pt x="17850" y="6590"/>
                </a:lnTo>
                <a:lnTo>
                  <a:pt x="17870" y="6590"/>
                </a:lnTo>
                <a:lnTo>
                  <a:pt x="17880" y="6590"/>
                </a:lnTo>
                <a:lnTo>
                  <a:pt x="17880" y="6580"/>
                </a:lnTo>
                <a:lnTo>
                  <a:pt x="17890" y="6580"/>
                </a:lnTo>
                <a:lnTo>
                  <a:pt x="17910" y="6580"/>
                </a:lnTo>
                <a:lnTo>
                  <a:pt x="17910" y="6600"/>
                </a:lnTo>
                <a:lnTo>
                  <a:pt x="17910" y="6610"/>
                </a:lnTo>
                <a:lnTo>
                  <a:pt x="17920" y="6610"/>
                </a:lnTo>
                <a:lnTo>
                  <a:pt x="17920" y="6620"/>
                </a:lnTo>
                <a:lnTo>
                  <a:pt x="17930" y="6620"/>
                </a:lnTo>
                <a:lnTo>
                  <a:pt x="17930" y="6630"/>
                </a:lnTo>
                <a:lnTo>
                  <a:pt x="17940" y="6630"/>
                </a:lnTo>
                <a:lnTo>
                  <a:pt x="17950" y="6630"/>
                </a:lnTo>
                <a:lnTo>
                  <a:pt x="17950" y="6640"/>
                </a:lnTo>
                <a:lnTo>
                  <a:pt x="17960" y="6640"/>
                </a:lnTo>
                <a:lnTo>
                  <a:pt x="17970" y="6640"/>
                </a:lnTo>
                <a:lnTo>
                  <a:pt x="17970" y="6650"/>
                </a:lnTo>
                <a:lnTo>
                  <a:pt x="17980" y="6650"/>
                </a:lnTo>
                <a:lnTo>
                  <a:pt x="17990" y="6650"/>
                </a:lnTo>
                <a:lnTo>
                  <a:pt x="17990" y="6660"/>
                </a:lnTo>
                <a:lnTo>
                  <a:pt x="18000" y="6660"/>
                </a:lnTo>
                <a:lnTo>
                  <a:pt x="18010" y="6660"/>
                </a:lnTo>
                <a:lnTo>
                  <a:pt x="18010" y="6670"/>
                </a:lnTo>
                <a:lnTo>
                  <a:pt x="18020" y="6670"/>
                </a:lnTo>
                <a:lnTo>
                  <a:pt x="18030" y="6670"/>
                </a:lnTo>
                <a:lnTo>
                  <a:pt x="18040" y="6670"/>
                </a:lnTo>
                <a:lnTo>
                  <a:pt x="18070" y="6670"/>
                </a:lnTo>
                <a:lnTo>
                  <a:pt x="18090" y="6670"/>
                </a:lnTo>
                <a:lnTo>
                  <a:pt x="18100" y="6670"/>
                </a:lnTo>
                <a:lnTo>
                  <a:pt x="18110" y="6670"/>
                </a:lnTo>
                <a:lnTo>
                  <a:pt x="18120" y="6670"/>
                </a:lnTo>
                <a:lnTo>
                  <a:pt x="18130" y="6670"/>
                </a:lnTo>
                <a:lnTo>
                  <a:pt x="18130" y="6660"/>
                </a:lnTo>
                <a:lnTo>
                  <a:pt x="18140" y="6660"/>
                </a:lnTo>
                <a:lnTo>
                  <a:pt x="18150" y="6660"/>
                </a:lnTo>
                <a:lnTo>
                  <a:pt x="18150" y="6650"/>
                </a:lnTo>
                <a:lnTo>
                  <a:pt x="18160" y="6650"/>
                </a:lnTo>
                <a:lnTo>
                  <a:pt x="18160" y="6640"/>
                </a:lnTo>
                <a:lnTo>
                  <a:pt x="18170" y="6640"/>
                </a:lnTo>
                <a:lnTo>
                  <a:pt x="18180" y="6640"/>
                </a:lnTo>
                <a:lnTo>
                  <a:pt x="18180" y="6630"/>
                </a:lnTo>
                <a:lnTo>
                  <a:pt x="18190" y="6630"/>
                </a:lnTo>
                <a:lnTo>
                  <a:pt x="18190" y="6640"/>
                </a:lnTo>
                <a:lnTo>
                  <a:pt x="18200" y="6640"/>
                </a:lnTo>
                <a:lnTo>
                  <a:pt x="18200" y="6630"/>
                </a:lnTo>
                <a:lnTo>
                  <a:pt x="18210" y="6630"/>
                </a:lnTo>
                <a:lnTo>
                  <a:pt x="18210" y="6620"/>
                </a:lnTo>
                <a:lnTo>
                  <a:pt x="18210" y="6610"/>
                </a:lnTo>
                <a:lnTo>
                  <a:pt x="18220" y="6610"/>
                </a:lnTo>
                <a:lnTo>
                  <a:pt x="18230" y="6610"/>
                </a:lnTo>
                <a:lnTo>
                  <a:pt x="18230" y="6590"/>
                </a:lnTo>
                <a:lnTo>
                  <a:pt x="18230" y="6580"/>
                </a:lnTo>
                <a:lnTo>
                  <a:pt x="18240" y="6580"/>
                </a:lnTo>
                <a:lnTo>
                  <a:pt x="18240" y="6600"/>
                </a:lnTo>
                <a:lnTo>
                  <a:pt x="18250" y="6600"/>
                </a:lnTo>
                <a:lnTo>
                  <a:pt x="18250" y="6610"/>
                </a:lnTo>
                <a:lnTo>
                  <a:pt x="18270" y="6610"/>
                </a:lnTo>
                <a:lnTo>
                  <a:pt x="18280" y="6610"/>
                </a:lnTo>
                <a:lnTo>
                  <a:pt x="18310" y="6610"/>
                </a:lnTo>
                <a:lnTo>
                  <a:pt x="18310" y="6620"/>
                </a:lnTo>
                <a:lnTo>
                  <a:pt x="18320" y="6620"/>
                </a:lnTo>
                <a:lnTo>
                  <a:pt x="18330" y="6620"/>
                </a:lnTo>
                <a:lnTo>
                  <a:pt x="18330" y="6630"/>
                </a:lnTo>
                <a:lnTo>
                  <a:pt x="18340" y="6630"/>
                </a:lnTo>
                <a:lnTo>
                  <a:pt x="18350" y="6630"/>
                </a:lnTo>
                <a:lnTo>
                  <a:pt x="18350" y="6640"/>
                </a:lnTo>
                <a:lnTo>
                  <a:pt x="18360" y="6640"/>
                </a:lnTo>
                <a:lnTo>
                  <a:pt x="18370" y="6640"/>
                </a:lnTo>
                <a:lnTo>
                  <a:pt x="18370" y="6650"/>
                </a:lnTo>
                <a:lnTo>
                  <a:pt x="18370" y="6660"/>
                </a:lnTo>
                <a:lnTo>
                  <a:pt x="18380" y="6660"/>
                </a:lnTo>
                <a:lnTo>
                  <a:pt x="18380" y="6670"/>
                </a:lnTo>
                <a:lnTo>
                  <a:pt x="18390" y="6670"/>
                </a:lnTo>
                <a:lnTo>
                  <a:pt x="18400" y="6670"/>
                </a:lnTo>
                <a:lnTo>
                  <a:pt x="18400" y="6680"/>
                </a:lnTo>
                <a:lnTo>
                  <a:pt x="18420" y="6680"/>
                </a:lnTo>
                <a:lnTo>
                  <a:pt x="18420" y="6670"/>
                </a:lnTo>
                <a:lnTo>
                  <a:pt x="18440" y="6670"/>
                </a:lnTo>
                <a:lnTo>
                  <a:pt x="18460" y="6670"/>
                </a:lnTo>
                <a:lnTo>
                  <a:pt x="18470" y="6670"/>
                </a:lnTo>
                <a:lnTo>
                  <a:pt x="18490" y="6670"/>
                </a:lnTo>
                <a:lnTo>
                  <a:pt x="18490" y="6680"/>
                </a:lnTo>
                <a:lnTo>
                  <a:pt x="18500" y="6680"/>
                </a:lnTo>
                <a:lnTo>
                  <a:pt x="18500" y="6700"/>
                </a:lnTo>
                <a:lnTo>
                  <a:pt x="18510" y="6700"/>
                </a:lnTo>
                <a:lnTo>
                  <a:pt x="18530" y="6700"/>
                </a:lnTo>
                <a:lnTo>
                  <a:pt x="18540" y="6700"/>
                </a:lnTo>
                <a:lnTo>
                  <a:pt x="18540" y="6710"/>
                </a:lnTo>
                <a:lnTo>
                  <a:pt x="18550" y="6710"/>
                </a:lnTo>
                <a:lnTo>
                  <a:pt x="18550" y="6720"/>
                </a:lnTo>
                <a:lnTo>
                  <a:pt x="18550" y="6730"/>
                </a:lnTo>
                <a:lnTo>
                  <a:pt x="18550" y="6740"/>
                </a:lnTo>
                <a:lnTo>
                  <a:pt x="18560" y="6740"/>
                </a:lnTo>
                <a:lnTo>
                  <a:pt x="18560" y="6800"/>
                </a:lnTo>
                <a:lnTo>
                  <a:pt x="18560" y="6810"/>
                </a:lnTo>
                <a:lnTo>
                  <a:pt x="18570" y="6810"/>
                </a:lnTo>
                <a:lnTo>
                  <a:pt x="18570" y="6820"/>
                </a:lnTo>
                <a:lnTo>
                  <a:pt x="18580" y="6820"/>
                </a:lnTo>
                <a:lnTo>
                  <a:pt x="18580" y="6830"/>
                </a:lnTo>
                <a:lnTo>
                  <a:pt x="18580" y="6840"/>
                </a:lnTo>
                <a:lnTo>
                  <a:pt x="18590" y="6840"/>
                </a:lnTo>
                <a:lnTo>
                  <a:pt x="18590" y="6850"/>
                </a:lnTo>
                <a:lnTo>
                  <a:pt x="18590" y="6860"/>
                </a:lnTo>
                <a:lnTo>
                  <a:pt x="18600" y="6860"/>
                </a:lnTo>
                <a:lnTo>
                  <a:pt x="18600" y="6870"/>
                </a:lnTo>
                <a:lnTo>
                  <a:pt x="18610" y="6870"/>
                </a:lnTo>
                <a:lnTo>
                  <a:pt x="18610" y="6880"/>
                </a:lnTo>
                <a:lnTo>
                  <a:pt x="18620" y="6880"/>
                </a:lnTo>
                <a:lnTo>
                  <a:pt x="18620" y="6890"/>
                </a:lnTo>
                <a:lnTo>
                  <a:pt x="18620" y="6880"/>
                </a:lnTo>
                <a:lnTo>
                  <a:pt x="18630" y="6880"/>
                </a:lnTo>
                <a:lnTo>
                  <a:pt x="18640" y="6880"/>
                </a:lnTo>
                <a:lnTo>
                  <a:pt x="18640" y="6890"/>
                </a:lnTo>
                <a:lnTo>
                  <a:pt x="18640" y="6900"/>
                </a:lnTo>
                <a:lnTo>
                  <a:pt x="18640" y="6910"/>
                </a:lnTo>
                <a:lnTo>
                  <a:pt x="18650" y="6910"/>
                </a:lnTo>
                <a:lnTo>
                  <a:pt x="18650" y="6920"/>
                </a:lnTo>
                <a:lnTo>
                  <a:pt x="18650" y="6930"/>
                </a:lnTo>
                <a:lnTo>
                  <a:pt x="18660" y="6930"/>
                </a:lnTo>
                <a:lnTo>
                  <a:pt x="18660" y="6940"/>
                </a:lnTo>
                <a:lnTo>
                  <a:pt x="18670" y="6940"/>
                </a:lnTo>
                <a:lnTo>
                  <a:pt x="18670" y="6950"/>
                </a:lnTo>
                <a:lnTo>
                  <a:pt x="18680" y="6950"/>
                </a:lnTo>
                <a:lnTo>
                  <a:pt x="18680" y="6960"/>
                </a:lnTo>
                <a:lnTo>
                  <a:pt x="18690" y="6960"/>
                </a:lnTo>
                <a:lnTo>
                  <a:pt x="18690" y="6970"/>
                </a:lnTo>
                <a:lnTo>
                  <a:pt x="18700" y="6970"/>
                </a:lnTo>
                <a:lnTo>
                  <a:pt x="18700" y="6980"/>
                </a:lnTo>
                <a:lnTo>
                  <a:pt x="18710" y="6980"/>
                </a:lnTo>
                <a:lnTo>
                  <a:pt x="18710" y="6990"/>
                </a:lnTo>
                <a:lnTo>
                  <a:pt x="18720" y="6990"/>
                </a:lnTo>
                <a:lnTo>
                  <a:pt x="18730" y="6990"/>
                </a:lnTo>
                <a:lnTo>
                  <a:pt x="18730" y="7000"/>
                </a:lnTo>
                <a:lnTo>
                  <a:pt x="18730" y="7010"/>
                </a:lnTo>
                <a:lnTo>
                  <a:pt x="18740" y="7010"/>
                </a:lnTo>
                <a:lnTo>
                  <a:pt x="18750" y="7010"/>
                </a:lnTo>
                <a:lnTo>
                  <a:pt x="18750" y="7020"/>
                </a:lnTo>
                <a:lnTo>
                  <a:pt x="18750" y="7030"/>
                </a:lnTo>
                <a:lnTo>
                  <a:pt x="18760" y="7030"/>
                </a:lnTo>
                <a:lnTo>
                  <a:pt x="18770" y="7030"/>
                </a:lnTo>
                <a:lnTo>
                  <a:pt x="18770" y="7040"/>
                </a:lnTo>
                <a:lnTo>
                  <a:pt x="18780" y="7040"/>
                </a:lnTo>
                <a:lnTo>
                  <a:pt x="18790" y="7040"/>
                </a:lnTo>
                <a:lnTo>
                  <a:pt x="18790" y="7050"/>
                </a:lnTo>
                <a:lnTo>
                  <a:pt x="18800" y="7050"/>
                </a:lnTo>
                <a:lnTo>
                  <a:pt x="18810" y="7050"/>
                </a:lnTo>
                <a:lnTo>
                  <a:pt x="18810" y="7060"/>
                </a:lnTo>
                <a:lnTo>
                  <a:pt x="18820" y="7060"/>
                </a:lnTo>
                <a:lnTo>
                  <a:pt x="18820" y="7070"/>
                </a:lnTo>
                <a:lnTo>
                  <a:pt x="18830" y="7070"/>
                </a:lnTo>
                <a:lnTo>
                  <a:pt x="18830" y="7080"/>
                </a:lnTo>
                <a:lnTo>
                  <a:pt x="18850" y="7080"/>
                </a:lnTo>
                <a:lnTo>
                  <a:pt x="18850" y="7090"/>
                </a:lnTo>
                <a:lnTo>
                  <a:pt x="18860" y="7090"/>
                </a:lnTo>
                <a:lnTo>
                  <a:pt x="18860" y="7100"/>
                </a:lnTo>
                <a:lnTo>
                  <a:pt x="18870" y="7100"/>
                </a:lnTo>
                <a:lnTo>
                  <a:pt x="18880" y="7100"/>
                </a:lnTo>
                <a:lnTo>
                  <a:pt x="18880" y="7110"/>
                </a:lnTo>
                <a:lnTo>
                  <a:pt x="18920" y="7110"/>
                </a:lnTo>
                <a:lnTo>
                  <a:pt x="18930" y="7110"/>
                </a:lnTo>
                <a:lnTo>
                  <a:pt x="18930" y="7100"/>
                </a:lnTo>
                <a:lnTo>
                  <a:pt x="18940" y="7100"/>
                </a:lnTo>
                <a:lnTo>
                  <a:pt x="18940" y="7090"/>
                </a:lnTo>
                <a:lnTo>
                  <a:pt x="18950" y="7090"/>
                </a:lnTo>
                <a:lnTo>
                  <a:pt x="18950" y="7080"/>
                </a:lnTo>
                <a:lnTo>
                  <a:pt x="18970" y="7080"/>
                </a:lnTo>
                <a:lnTo>
                  <a:pt x="18990" y="7080"/>
                </a:lnTo>
                <a:lnTo>
                  <a:pt x="18990" y="7070"/>
                </a:lnTo>
                <a:lnTo>
                  <a:pt x="18990" y="7050"/>
                </a:lnTo>
                <a:lnTo>
                  <a:pt x="19000" y="7050"/>
                </a:lnTo>
                <a:lnTo>
                  <a:pt x="19000" y="7040"/>
                </a:lnTo>
                <a:lnTo>
                  <a:pt x="19010" y="7040"/>
                </a:lnTo>
                <a:lnTo>
                  <a:pt x="19020" y="7040"/>
                </a:lnTo>
                <a:lnTo>
                  <a:pt x="19030" y="7040"/>
                </a:lnTo>
                <a:lnTo>
                  <a:pt x="19030" y="7050"/>
                </a:lnTo>
                <a:lnTo>
                  <a:pt x="19040" y="7050"/>
                </a:lnTo>
                <a:lnTo>
                  <a:pt x="19040" y="7060"/>
                </a:lnTo>
                <a:lnTo>
                  <a:pt x="19050" y="7060"/>
                </a:lnTo>
                <a:lnTo>
                  <a:pt x="19050" y="7050"/>
                </a:lnTo>
                <a:lnTo>
                  <a:pt x="19060" y="7050"/>
                </a:lnTo>
                <a:lnTo>
                  <a:pt x="19070" y="7050"/>
                </a:lnTo>
                <a:lnTo>
                  <a:pt x="19070" y="7040"/>
                </a:lnTo>
                <a:lnTo>
                  <a:pt x="19080" y="7040"/>
                </a:lnTo>
                <a:lnTo>
                  <a:pt x="19080" y="7050"/>
                </a:lnTo>
                <a:lnTo>
                  <a:pt x="19090" y="7050"/>
                </a:lnTo>
                <a:lnTo>
                  <a:pt x="19090" y="7060"/>
                </a:lnTo>
                <a:lnTo>
                  <a:pt x="19100" y="7060"/>
                </a:lnTo>
                <a:lnTo>
                  <a:pt x="19100" y="7070"/>
                </a:lnTo>
                <a:lnTo>
                  <a:pt x="19110" y="7070"/>
                </a:lnTo>
                <a:lnTo>
                  <a:pt x="19110" y="7080"/>
                </a:lnTo>
                <a:lnTo>
                  <a:pt x="19120" y="7080"/>
                </a:lnTo>
                <a:lnTo>
                  <a:pt x="19120" y="7090"/>
                </a:lnTo>
                <a:lnTo>
                  <a:pt x="19140" y="7090"/>
                </a:lnTo>
                <a:lnTo>
                  <a:pt x="19140" y="7100"/>
                </a:lnTo>
                <a:lnTo>
                  <a:pt x="19150" y="7100"/>
                </a:lnTo>
                <a:lnTo>
                  <a:pt x="19150" y="7110"/>
                </a:lnTo>
                <a:lnTo>
                  <a:pt x="19170" y="7110"/>
                </a:lnTo>
                <a:lnTo>
                  <a:pt x="19180" y="7110"/>
                </a:lnTo>
                <a:lnTo>
                  <a:pt x="19190" y="7110"/>
                </a:lnTo>
                <a:lnTo>
                  <a:pt x="19190" y="7120"/>
                </a:lnTo>
                <a:lnTo>
                  <a:pt x="19200" y="7120"/>
                </a:lnTo>
                <a:lnTo>
                  <a:pt x="19210" y="7120"/>
                </a:lnTo>
                <a:lnTo>
                  <a:pt x="19210" y="7130"/>
                </a:lnTo>
                <a:lnTo>
                  <a:pt x="19220" y="7130"/>
                </a:lnTo>
                <a:lnTo>
                  <a:pt x="19220" y="7140"/>
                </a:lnTo>
                <a:lnTo>
                  <a:pt x="19230" y="7140"/>
                </a:lnTo>
                <a:lnTo>
                  <a:pt x="19230" y="7150"/>
                </a:lnTo>
                <a:lnTo>
                  <a:pt x="19240" y="7150"/>
                </a:lnTo>
                <a:lnTo>
                  <a:pt x="19250" y="7150"/>
                </a:lnTo>
                <a:lnTo>
                  <a:pt x="19250" y="7160"/>
                </a:lnTo>
                <a:lnTo>
                  <a:pt x="19260" y="7160"/>
                </a:lnTo>
                <a:lnTo>
                  <a:pt x="19270" y="7160"/>
                </a:lnTo>
                <a:lnTo>
                  <a:pt x="19290" y="7160"/>
                </a:lnTo>
                <a:lnTo>
                  <a:pt x="19290" y="7170"/>
                </a:lnTo>
                <a:lnTo>
                  <a:pt x="19300" y="7170"/>
                </a:lnTo>
                <a:lnTo>
                  <a:pt x="19310" y="7170"/>
                </a:lnTo>
                <a:lnTo>
                  <a:pt x="19310" y="7180"/>
                </a:lnTo>
                <a:lnTo>
                  <a:pt x="19320" y="7180"/>
                </a:lnTo>
                <a:lnTo>
                  <a:pt x="19320" y="7190"/>
                </a:lnTo>
                <a:lnTo>
                  <a:pt x="19330" y="7190"/>
                </a:lnTo>
                <a:lnTo>
                  <a:pt x="19340" y="7190"/>
                </a:lnTo>
                <a:lnTo>
                  <a:pt x="19340" y="7200"/>
                </a:lnTo>
                <a:lnTo>
                  <a:pt x="19350" y="7200"/>
                </a:lnTo>
                <a:lnTo>
                  <a:pt x="19350" y="7210"/>
                </a:lnTo>
                <a:lnTo>
                  <a:pt x="19360" y="7210"/>
                </a:lnTo>
                <a:lnTo>
                  <a:pt x="19360" y="7220"/>
                </a:lnTo>
                <a:lnTo>
                  <a:pt x="19370" y="7220"/>
                </a:lnTo>
                <a:lnTo>
                  <a:pt x="19380" y="7220"/>
                </a:lnTo>
                <a:lnTo>
                  <a:pt x="19380" y="7230"/>
                </a:lnTo>
                <a:lnTo>
                  <a:pt x="19390" y="7230"/>
                </a:lnTo>
                <a:lnTo>
                  <a:pt x="19390" y="7240"/>
                </a:lnTo>
                <a:lnTo>
                  <a:pt x="19400" y="7240"/>
                </a:lnTo>
                <a:lnTo>
                  <a:pt x="19400" y="7250"/>
                </a:lnTo>
                <a:lnTo>
                  <a:pt x="19400" y="7280"/>
                </a:lnTo>
                <a:lnTo>
                  <a:pt x="19410" y="7280"/>
                </a:lnTo>
                <a:lnTo>
                  <a:pt x="19410" y="7300"/>
                </a:lnTo>
                <a:lnTo>
                  <a:pt x="19410" y="7310"/>
                </a:lnTo>
                <a:lnTo>
                  <a:pt x="19420" y="7310"/>
                </a:lnTo>
                <a:lnTo>
                  <a:pt x="19420" y="7320"/>
                </a:lnTo>
                <a:lnTo>
                  <a:pt x="19430" y="7320"/>
                </a:lnTo>
                <a:lnTo>
                  <a:pt x="19430" y="7330"/>
                </a:lnTo>
                <a:lnTo>
                  <a:pt x="19430" y="7340"/>
                </a:lnTo>
                <a:lnTo>
                  <a:pt x="19440" y="7340"/>
                </a:lnTo>
                <a:lnTo>
                  <a:pt x="19440" y="7350"/>
                </a:lnTo>
                <a:lnTo>
                  <a:pt x="19440" y="7360"/>
                </a:lnTo>
                <a:lnTo>
                  <a:pt x="19450" y="7360"/>
                </a:lnTo>
                <a:lnTo>
                  <a:pt x="19450" y="7380"/>
                </a:lnTo>
                <a:lnTo>
                  <a:pt x="19450" y="7390"/>
                </a:lnTo>
                <a:lnTo>
                  <a:pt x="19460" y="7390"/>
                </a:lnTo>
                <a:lnTo>
                  <a:pt x="19460" y="7400"/>
                </a:lnTo>
                <a:lnTo>
                  <a:pt x="19470" y="7400"/>
                </a:lnTo>
                <a:lnTo>
                  <a:pt x="19470" y="7410"/>
                </a:lnTo>
                <a:lnTo>
                  <a:pt x="19480" y="7410"/>
                </a:lnTo>
                <a:lnTo>
                  <a:pt x="19490" y="7410"/>
                </a:lnTo>
                <a:lnTo>
                  <a:pt x="19490" y="7420"/>
                </a:lnTo>
                <a:lnTo>
                  <a:pt x="19500" y="7420"/>
                </a:lnTo>
                <a:lnTo>
                  <a:pt x="19500" y="7430"/>
                </a:lnTo>
                <a:lnTo>
                  <a:pt x="19500" y="7440"/>
                </a:lnTo>
                <a:lnTo>
                  <a:pt x="19510" y="7440"/>
                </a:lnTo>
                <a:lnTo>
                  <a:pt x="19510" y="7450"/>
                </a:lnTo>
                <a:lnTo>
                  <a:pt x="19510" y="7460"/>
                </a:lnTo>
                <a:lnTo>
                  <a:pt x="19520" y="7460"/>
                </a:lnTo>
                <a:lnTo>
                  <a:pt x="19520" y="7470"/>
                </a:lnTo>
                <a:lnTo>
                  <a:pt x="19530" y="7470"/>
                </a:lnTo>
                <a:lnTo>
                  <a:pt x="19530" y="7480"/>
                </a:lnTo>
                <a:lnTo>
                  <a:pt x="19530" y="7510"/>
                </a:lnTo>
                <a:lnTo>
                  <a:pt x="19530" y="7520"/>
                </a:lnTo>
                <a:lnTo>
                  <a:pt x="19520" y="7520"/>
                </a:lnTo>
                <a:lnTo>
                  <a:pt x="19510" y="7520"/>
                </a:lnTo>
                <a:lnTo>
                  <a:pt x="19500" y="7520"/>
                </a:lnTo>
                <a:lnTo>
                  <a:pt x="19500" y="7510"/>
                </a:lnTo>
                <a:lnTo>
                  <a:pt x="19470" y="7510"/>
                </a:lnTo>
                <a:lnTo>
                  <a:pt x="19460" y="7510"/>
                </a:lnTo>
                <a:lnTo>
                  <a:pt x="19460" y="7500"/>
                </a:lnTo>
                <a:lnTo>
                  <a:pt x="19430" y="7500"/>
                </a:lnTo>
                <a:lnTo>
                  <a:pt x="19420" y="7500"/>
                </a:lnTo>
                <a:lnTo>
                  <a:pt x="19420" y="7490"/>
                </a:lnTo>
                <a:lnTo>
                  <a:pt x="19410" y="7490"/>
                </a:lnTo>
                <a:lnTo>
                  <a:pt x="19400" y="7490"/>
                </a:lnTo>
                <a:lnTo>
                  <a:pt x="19400" y="7480"/>
                </a:lnTo>
                <a:lnTo>
                  <a:pt x="19370" y="7480"/>
                </a:lnTo>
                <a:lnTo>
                  <a:pt x="19350" y="7480"/>
                </a:lnTo>
                <a:lnTo>
                  <a:pt x="19330" y="7480"/>
                </a:lnTo>
                <a:lnTo>
                  <a:pt x="19240" y="7480"/>
                </a:lnTo>
                <a:lnTo>
                  <a:pt x="19210" y="7480"/>
                </a:lnTo>
                <a:lnTo>
                  <a:pt x="19210" y="7490"/>
                </a:lnTo>
                <a:lnTo>
                  <a:pt x="19200" y="7490"/>
                </a:lnTo>
                <a:lnTo>
                  <a:pt x="19200" y="7500"/>
                </a:lnTo>
                <a:lnTo>
                  <a:pt x="19190" y="7500"/>
                </a:lnTo>
                <a:lnTo>
                  <a:pt x="19190" y="7510"/>
                </a:lnTo>
                <a:lnTo>
                  <a:pt x="19190" y="7520"/>
                </a:lnTo>
                <a:lnTo>
                  <a:pt x="19170" y="7520"/>
                </a:lnTo>
                <a:lnTo>
                  <a:pt x="19170" y="7510"/>
                </a:lnTo>
                <a:lnTo>
                  <a:pt x="19170" y="7520"/>
                </a:lnTo>
                <a:lnTo>
                  <a:pt x="19160" y="7520"/>
                </a:lnTo>
                <a:lnTo>
                  <a:pt x="19150" y="7520"/>
                </a:lnTo>
                <a:lnTo>
                  <a:pt x="19150" y="7540"/>
                </a:lnTo>
                <a:lnTo>
                  <a:pt x="19140" y="7540"/>
                </a:lnTo>
                <a:lnTo>
                  <a:pt x="19140" y="7530"/>
                </a:lnTo>
                <a:lnTo>
                  <a:pt x="19140" y="7540"/>
                </a:lnTo>
                <a:lnTo>
                  <a:pt x="19130" y="7540"/>
                </a:lnTo>
                <a:lnTo>
                  <a:pt x="19130" y="7550"/>
                </a:lnTo>
                <a:lnTo>
                  <a:pt x="19100" y="7550"/>
                </a:lnTo>
                <a:lnTo>
                  <a:pt x="19100" y="7540"/>
                </a:lnTo>
                <a:lnTo>
                  <a:pt x="19090" y="7540"/>
                </a:lnTo>
                <a:lnTo>
                  <a:pt x="19080" y="7540"/>
                </a:lnTo>
                <a:lnTo>
                  <a:pt x="19070" y="7540"/>
                </a:lnTo>
                <a:lnTo>
                  <a:pt x="19070" y="7530"/>
                </a:lnTo>
                <a:lnTo>
                  <a:pt x="19070" y="7540"/>
                </a:lnTo>
                <a:lnTo>
                  <a:pt x="19050" y="7540"/>
                </a:lnTo>
                <a:lnTo>
                  <a:pt x="19040" y="7540"/>
                </a:lnTo>
                <a:lnTo>
                  <a:pt x="19040" y="7550"/>
                </a:lnTo>
                <a:lnTo>
                  <a:pt x="19030" y="7550"/>
                </a:lnTo>
                <a:lnTo>
                  <a:pt x="19010" y="7550"/>
                </a:lnTo>
                <a:lnTo>
                  <a:pt x="19010" y="7560"/>
                </a:lnTo>
                <a:lnTo>
                  <a:pt x="19010" y="7570"/>
                </a:lnTo>
                <a:lnTo>
                  <a:pt x="19000" y="7570"/>
                </a:lnTo>
                <a:lnTo>
                  <a:pt x="19000" y="7580"/>
                </a:lnTo>
                <a:lnTo>
                  <a:pt x="18980" y="7580"/>
                </a:lnTo>
                <a:lnTo>
                  <a:pt x="18970" y="7580"/>
                </a:lnTo>
                <a:lnTo>
                  <a:pt x="18970" y="7590"/>
                </a:lnTo>
                <a:lnTo>
                  <a:pt x="18960" y="7590"/>
                </a:lnTo>
                <a:lnTo>
                  <a:pt x="18960" y="7610"/>
                </a:lnTo>
                <a:lnTo>
                  <a:pt x="18950" y="7610"/>
                </a:lnTo>
                <a:lnTo>
                  <a:pt x="18950" y="7620"/>
                </a:lnTo>
                <a:lnTo>
                  <a:pt x="18930" y="7620"/>
                </a:lnTo>
                <a:lnTo>
                  <a:pt x="18920" y="7620"/>
                </a:lnTo>
                <a:lnTo>
                  <a:pt x="18920" y="7630"/>
                </a:lnTo>
                <a:lnTo>
                  <a:pt x="18920" y="7640"/>
                </a:lnTo>
                <a:lnTo>
                  <a:pt x="18910" y="7640"/>
                </a:lnTo>
                <a:lnTo>
                  <a:pt x="18910" y="7650"/>
                </a:lnTo>
                <a:lnTo>
                  <a:pt x="18910" y="7660"/>
                </a:lnTo>
                <a:lnTo>
                  <a:pt x="18900" y="7660"/>
                </a:lnTo>
                <a:lnTo>
                  <a:pt x="18900" y="7670"/>
                </a:lnTo>
                <a:lnTo>
                  <a:pt x="18890" y="7670"/>
                </a:lnTo>
                <a:lnTo>
                  <a:pt x="18890" y="7680"/>
                </a:lnTo>
                <a:lnTo>
                  <a:pt x="18890" y="7690"/>
                </a:lnTo>
                <a:lnTo>
                  <a:pt x="18880" y="7680"/>
                </a:lnTo>
                <a:lnTo>
                  <a:pt x="18880" y="7690"/>
                </a:lnTo>
                <a:lnTo>
                  <a:pt x="18870" y="7690"/>
                </a:lnTo>
                <a:lnTo>
                  <a:pt x="18860" y="7690"/>
                </a:lnTo>
                <a:lnTo>
                  <a:pt x="18860" y="7700"/>
                </a:lnTo>
                <a:lnTo>
                  <a:pt x="18840" y="7700"/>
                </a:lnTo>
                <a:lnTo>
                  <a:pt x="18830" y="7700"/>
                </a:lnTo>
                <a:lnTo>
                  <a:pt x="18830" y="7690"/>
                </a:lnTo>
                <a:lnTo>
                  <a:pt x="18820" y="7690"/>
                </a:lnTo>
                <a:lnTo>
                  <a:pt x="18820" y="7700"/>
                </a:lnTo>
                <a:lnTo>
                  <a:pt x="18810" y="7700"/>
                </a:lnTo>
                <a:lnTo>
                  <a:pt x="18810" y="7710"/>
                </a:lnTo>
                <a:lnTo>
                  <a:pt x="18780" y="7710"/>
                </a:lnTo>
                <a:lnTo>
                  <a:pt x="18770" y="7710"/>
                </a:lnTo>
                <a:lnTo>
                  <a:pt x="18770" y="7720"/>
                </a:lnTo>
                <a:lnTo>
                  <a:pt x="18760" y="7720"/>
                </a:lnTo>
                <a:lnTo>
                  <a:pt x="18760" y="7730"/>
                </a:lnTo>
                <a:lnTo>
                  <a:pt x="18760" y="7750"/>
                </a:lnTo>
                <a:lnTo>
                  <a:pt x="18760" y="7760"/>
                </a:lnTo>
                <a:lnTo>
                  <a:pt x="18750" y="7760"/>
                </a:lnTo>
                <a:lnTo>
                  <a:pt x="18750" y="7770"/>
                </a:lnTo>
                <a:lnTo>
                  <a:pt x="18750" y="7790"/>
                </a:lnTo>
                <a:lnTo>
                  <a:pt x="18740" y="7790"/>
                </a:lnTo>
                <a:lnTo>
                  <a:pt x="18730" y="7790"/>
                </a:lnTo>
                <a:lnTo>
                  <a:pt x="18730" y="7800"/>
                </a:lnTo>
                <a:lnTo>
                  <a:pt x="18720" y="7800"/>
                </a:lnTo>
                <a:lnTo>
                  <a:pt x="18720" y="7820"/>
                </a:lnTo>
                <a:lnTo>
                  <a:pt x="18710" y="7820"/>
                </a:lnTo>
                <a:lnTo>
                  <a:pt x="18700" y="7820"/>
                </a:lnTo>
                <a:lnTo>
                  <a:pt x="18700" y="7840"/>
                </a:lnTo>
                <a:lnTo>
                  <a:pt x="18690" y="7840"/>
                </a:lnTo>
                <a:lnTo>
                  <a:pt x="18680" y="7840"/>
                </a:lnTo>
                <a:lnTo>
                  <a:pt x="18680" y="7850"/>
                </a:lnTo>
                <a:lnTo>
                  <a:pt x="18670" y="7850"/>
                </a:lnTo>
                <a:lnTo>
                  <a:pt x="18670" y="7860"/>
                </a:lnTo>
                <a:lnTo>
                  <a:pt x="18660" y="7860"/>
                </a:lnTo>
                <a:lnTo>
                  <a:pt x="18650" y="7860"/>
                </a:lnTo>
                <a:lnTo>
                  <a:pt x="18650" y="7850"/>
                </a:lnTo>
                <a:lnTo>
                  <a:pt x="18640" y="7850"/>
                </a:lnTo>
                <a:lnTo>
                  <a:pt x="18640" y="7840"/>
                </a:lnTo>
                <a:lnTo>
                  <a:pt x="18640" y="7830"/>
                </a:lnTo>
                <a:lnTo>
                  <a:pt x="18610" y="7830"/>
                </a:lnTo>
                <a:lnTo>
                  <a:pt x="18600" y="7830"/>
                </a:lnTo>
                <a:lnTo>
                  <a:pt x="18600" y="7840"/>
                </a:lnTo>
                <a:lnTo>
                  <a:pt x="18590" y="7840"/>
                </a:lnTo>
                <a:lnTo>
                  <a:pt x="18590" y="7850"/>
                </a:lnTo>
                <a:lnTo>
                  <a:pt x="18610" y="7850"/>
                </a:lnTo>
                <a:lnTo>
                  <a:pt x="18630" y="7850"/>
                </a:lnTo>
                <a:lnTo>
                  <a:pt x="18640" y="7850"/>
                </a:lnTo>
                <a:lnTo>
                  <a:pt x="18640" y="7890"/>
                </a:lnTo>
                <a:lnTo>
                  <a:pt x="18640" y="7900"/>
                </a:lnTo>
                <a:lnTo>
                  <a:pt x="18640" y="7910"/>
                </a:lnTo>
                <a:lnTo>
                  <a:pt x="18640" y="7920"/>
                </a:lnTo>
                <a:lnTo>
                  <a:pt x="18630" y="7920"/>
                </a:lnTo>
                <a:lnTo>
                  <a:pt x="18620" y="7920"/>
                </a:lnTo>
                <a:lnTo>
                  <a:pt x="18610" y="7920"/>
                </a:lnTo>
                <a:lnTo>
                  <a:pt x="18590" y="7920"/>
                </a:lnTo>
                <a:lnTo>
                  <a:pt x="18590" y="7930"/>
                </a:lnTo>
                <a:lnTo>
                  <a:pt x="18580" y="7930"/>
                </a:lnTo>
                <a:lnTo>
                  <a:pt x="18580" y="7940"/>
                </a:lnTo>
                <a:lnTo>
                  <a:pt x="18580" y="7950"/>
                </a:lnTo>
                <a:lnTo>
                  <a:pt x="18570" y="7950"/>
                </a:lnTo>
                <a:lnTo>
                  <a:pt x="18570" y="7960"/>
                </a:lnTo>
                <a:lnTo>
                  <a:pt x="18560" y="7960"/>
                </a:lnTo>
                <a:lnTo>
                  <a:pt x="18560" y="7950"/>
                </a:lnTo>
                <a:lnTo>
                  <a:pt x="18550" y="7950"/>
                </a:lnTo>
                <a:lnTo>
                  <a:pt x="18540" y="7950"/>
                </a:lnTo>
                <a:lnTo>
                  <a:pt x="18540" y="7940"/>
                </a:lnTo>
                <a:lnTo>
                  <a:pt x="18530" y="7940"/>
                </a:lnTo>
                <a:lnTo>
                  <a:pt x="18530" y="7950"/>
                </a:lnTo>
                <a:lnTo>
                  <a:pt x="18530" y="7960"/>
                </a:lnTo>
                <a:lnTo>
                  <a:pt x="18530" y="7990"/>
                </a:lnTo>
                <a:lnTo>
                  <a:pt x="18530" y="8020"/>
                </a:lnTo>
                <a:lnTo>
                  <a:pt x="18520" y="8020"/>
                </a:lnTo>
                <a:lnTo>
                  <a:pt x="18520" y="8030"/>
                </a:lnTo>
                <a:lnTo>
                  <a:pt x="18540" y="8030"/>
                </a:lnTo>
                <a:lnTo>
                  <a:pt x="18540" y="8040"/>
                </a:lnTo>
                <a:lnTo>
                  <a:pt x="18550" y="8040"/>
                </a:lnTo>
                <a:lnTo>
                  <a:pt x="18550" y="8050"/>
                </a:lnTo>
                <a:lnTo>
                  <a:pt x="18570" y="8050"/>
                </a:lnTo>
                <a:lnTo>
                  <a:pt x="18570" y="8060"/>
                </a:lnTo>
                <a:lnTo>
                  <a:pt x="18560" y="8060"/>
                </a:lnTo>
                <a:lnTo>
                  <a:pt x="18550" y="8060"/>
                </a:lnTo>
                <a:lnTo>
                  <a:pt x="18550" y="8080"/>
                </a:lnTo>
                <a:lnTo>
                  <a:pt x="18560" y="8080"/>
                </a:lnTo>
                <a:lnTo>
                  <a:pt x="18570" y="8080"/>
                </a:lnTo>
                <a:lnTo>
                  <a:pt x="18580" y="8080"/>
                </a:lnTo>
                <a:lnTo>
                  <a:pt x="18580" y="8070"/>
                </a:lnTo>
                <a:lnTo>
                  <a:pt x="18590" y="8070"/>
                </a:lnTo>
                <a:lnTo>
                  <a:pt x="18610" y="8070"/>
                </a:lnTo>
                <a:lnTo>
                  <a:pt x="18610" y="8080"/>
                </a:lnTo>
                <a:lnTo>
                  <a:pt x="18620" y="8080"/>
                </a:lnTo>
                <a:lnTo>
                  <a:pt x="18620" y="8090"/>
                </a:lnTo>
                <a:lnTo>
                  <a:pt x="18630" y="8090"/>
                </a:lnTo>
                <a:lnTo>
                  <a:pt x="18640" y="8090"/>
                </a:lnTo>
                <a:lnTo>
                  <a:pt x="18640" y="8100"/>
                </a:lnTo>
                <a:lnTo>
                  <a:pt x="18640" y="8110"/>
                </a:lnTo>
                <a:lnTo>
                  <a:pt x="18650" y="8110"/>
                </a:lnTo>
                <a:lnTo>
                  <a:pt x="18650" y="8120"/>
                </a:lnTo>
                <a:lnTo>
                  <a:pt x="18660" y="8120"/>
                </a:lnTo>
                <a:lnTo>
                  <a:pt x="18660" y="8150"/>
                </a:lnTo>
                <a:lnTo>
                  <a:pt x="18650" y="8150"/>
                </a:lnTo>
                <a:lnTo>
                  <a:pt x="18650" y="8160"/>
                </a:lnTo>
                <a:lnTo>
                  <a:pt x="18640" y="8160"/>
                </a:lnTo>
                <a:lnTo>
                  <a:pt x="18640" y="8170"/>
                </a:lnTo>
                <a:lnTo>
                  <a:pt x="18630" y="8170"/>
                </a:lnTo>
                <a:lnTo>
                  <a:pt x="18630" y="8180"/>
                </a:lnTo>
                <a:lnTo>
                  <a:pt x="18630" y="8190"/>
                </a:lnTo>
                <a:lnTo>
                  <a:pt x="18620" y="8190"/>
                </a:lnTo>
                <a:lnTo>
                  <a:pt x="18610" y="8190"/>
                </a:lnTo>
                <a:lnTo>
                  <a:pt x="18610" y="8200"/>
                </a:lnTo>
                <a:lnTo>
                  <a:pt x="18590" y="8200"/>
                </a:lnTo>
                <a:lnTo>
                  <a:pt x="18590" y="8210"/>
                </a:lnTo>
                <a:lnTo>
                  <a:pt x="18580" y="8210"/>
                </a:lnTo>
                <a:lnTo>
                  <a:pt x="18580" y="8200"/>
                </a:lnTo>
                <a:lnTo>
                  <a:pt x="18570" y="8200"/>
                </a:lnTo>
                <a:lnTo>
                  <a:pt x="18570" y="8190"/>
                </a:lnTo>
                <a:lnTo>
                  <a:pt x="18560" y="8190"/>
                </a:lnTo>
                <a:lnTo>
                  <a:pt x="18550" y="8190"/>
                </a:lnTo>
                <a:lnTo>
                  <a:pt x="18500" y="8190"/>
                </a:lnTo>
                <a:lnTo>
                  <a:pt x="18500" y="8180"/>
                </a:lnTo>
                <a:lnTo>
                  <a:pt x="18490" y="8180"/>
                </a:lnTo>
                <a:lnTo>
                  <a:pt x="18490" y="8170"/>
                </a:lnTo>
                <a:lnTo>
                  <a:pt x="18480" y="8170"/>
                </a:lnTo>
                <a:lnTo>
                  <a:pt x="18480" y="8160"/>
                </a:lnTo>
                <a:lnTo>
                  <a:pt x="18470" y="8160"/>
                </a:lnTo>
                <a:lnTo>
                  <a:pt x="18470" y="8150"/>
                </a:lnTo>
                <a:lnTo>
                  <a:pt x="18470" y="8140"/>
                </a:lnTo>
                <a:lnTo>
                  <a:pt x="18460" y="8140"/>
                </a:lnTo>
                <a:lnTo>
                  <a:pt x="18460" y="8130"/>
                </a:lnTo>
                <a:lnTo>
                  <a:pt x="18460" y="8120"/>
                </a:lnTo>
                <a:lnTo>
                  <a:pt x="18450" y="8120"/>
                </a:lnTo>
                <a:lnTo>
                  <a:pt x="18450" y="8110"/>
                </a:lnTo>
                <a:lnTo>
                  <a:pt x="18450" y="8100"/>
                </a:lnTo>
                <a:lnTo>
                  <a:pt x="18440" y="8100"/>
                </a:lnTo>
                <a:lnTo>
                  <a:pt x="18430" y="8100"/>
                </a:lnTo>
                <a:lnTo>
                  <a:pt x="18430" y="8090"/>
                </a:lnTo>
                <a:lnTo>
                  <a:pt x="18430" y="8080"/>
                </a:lnTo>
                <a:lnTo>
                  <a:pt x="18420" y="8080"/>
                </a:lnTo>
                <a:lnTo>
                  <a:pt x="18420" y="8070"/>
                </a:lnTo>
                <a:lnTo>
                  <a:pt x="18410" y="8070"/>
                </a:lnTo>
                <a:lnTo>
                  <a:pt x="18410" y="8060"/>
                </a:lnTo>
                <a:lnTo>
                  <a:pt x="18400" y="8060"/>
                </a:lnTo>
                <a:lnTo>
                  <a:pt x="18400" y="8050"/>
                </a:lnTo>
                <a:lnTo>
                  <a:pt x="18390" y="8050"/>
                </a:lnTo>
                <a:lnTo>
                  <a:pt x="18390" y="8040"/>
                </a:lnTo>
                <a:lnTo>
                  <a:pt x="18380" y="8040"/>
                </a:lnTo>
                <a:lnTo>
                  <a:pt x="18380" y="8030"/>
                </a:lnTo>
                <a:lnTo>
                  <a:pt x="18370" y="8030"/>
                </a:lnTo>
                <a:lnTo>
                  <a:pt x="18360" y="8030"/>
                </a:lnTo>
                <a:lnTo>
                  <a:pt x="18360" y="8020"/>
                </a:lnTo>
                <a:lnTo>
                  <a:pt x="18340" y="8020"/>
                </a:lnTo>
                <a:lnTo>
                  <a:pt x="18340" y="8010"/>
                </a:lnTo>
                <a:lnTo>
                  <a:pt x="18330" y="8010"/>
                </a:lnTo>
                <a:lnTo>
                  <a:pt x="18330" y="8000"/>
                </a:lnTo>
                <a:lnTo>
                  <a:pt x="18310" y="8000"/>
                </a:lnTo>
                <a:lnTo>
                  <a:pt x="18310" y="7990"/>
                </a:lnTo>
                <a:lnTo>
                  <a:pt x="18310" y="7980"/>
                </a:lnTo>
                <a:lnTo>
                  <a:pt x="18330" y="7980"/>
                </a:lnTo>
                <a:lnTo>
                  <a:pt x="18340" y="7980"/>
                </a:lnTo>
                <a:lnTo>
                  <a:pt x="18340" y="7970"/>
                </a:lnTo>
                <a:lnTo>
                  <a:pt x="18350" y="7970"/>
                </a:lnTo>
                <a:lnTo>
                  <a:pt x="18350" y="7960"/>
                </a:lnTo>
                <a:lnTo>
                  <a:pt x="18350" y="7950"/>
                </a:lnTo>
                <a:lnTo>
                  <a:pt x="18360" y="7950"/>
                </a:lnTo>
                <a:lnTo>
                  <a:pt x="18360" y="7940"/>
                </a:lnTo>
                <a:lnTo>
                  <a:pt x="18370" y="7940"/>
                </a:lnTo>
                <a:lnTo>
                  <a:pt x="18370" y="7930"/>
                </a:lnTo>
                <a:lnTo>
                  <a:pt x="18370" y="7910"/>
                </a:lnTo>
                <a:lnTo>
                  <a:pt x="18370" y="7900"/>
                </a:lnTo>
                <a:lnTo>
                  <a:pt x="18360" y="7900"/>
                </a:lnTo>
                <a:lnTo>
                  <a:pt x="18370" y="7890"/>
                </a:lnTo>
                <a:lnTo>
                  <a:pt x="18360" y="7890"/>
                </a:lnTo>
                <a:lnTo>
                  <a:pt x="18350" y="7890"/>
                </a:lnTo>
                <a:lnTo>
                  <a:pt x="18350" y="7880"/>
                </a:lnTo>
                <a:lnTo>
                  <a:pt x="18350" y="7870"/>
                </a:lnTo>
                <a:lnTo>
                  <a:pt x="18350" y="7860"/>
                </a:lnTo>
                <a:lnTo>
                  <a:pt x="18360" y="7860"/>
                </a:lnTo>
                <a:lnTo>
                  <a:pt x="18360" y="7850"/>
                </a:lnTo>
                <a:lnTo>
                  <a:pt x="18370" y="7850"/>
                </a:lnTo>
                <a:lnTo>
                  <a:pt x="18390" y="7850"/>
                </a:lnTo>
                <a:lnTo>
                  <a:pt x="18390" y="7860"/>
                </a:lnTo>
                <a:lnTo>
                  <a:pt x="18390" y="7850"/>
                </a:lnTo>
                <a:lnTo>
                  <a:pt x="18400" y="7850"/>
                </a:lnTo>
                <a:lnTo>
                  <a:pt x="18400" y="7840"/>
                </a:lnTo>
                <a:lnTo>
                  <a:pt x="18390" y="7840"/>
                </a:lnTo>
                <a:lnTo>
                  <a:pt x="18390" y="7830"/>
                </a:lnTo>
                <a:lnTo>
                  <a:pt x="18410" y="7830"/>
                </a:lnTo>
                <a:lnTo>
                  <a:pt x="18410" y="7820"/>
                </a:lnTo>
                <a:lnTo>
                  <a:pt x="18420" y="7820"/>
                </a:lnTo>
                <a:lnTo>
                  <a:pt x="18410" y="7820"/>
                </a:lnTo>
                <a:lnTo>
                  <a:pt x="18410" y="7810"/>
                </a:lnTo>
                <a:lnTo>
                  <a:pt x="18400" y="7810"/>
                </a:lnTo>
                <a:lnTo>
                  <a:pt x="18400" y="7790"/>
                </a:lnTo>
                <a:lnTo>
                  <a:pt x="18410" y="7790"/>
                </a:lnTo>
                <a:lnTo>
                  <a:pt x="18430" y="7790"/>
                </a:lnTo>
                <a:lnTo>
                  <a:pt x="18410" y="7790"/>
                </a:lnTo>
                <a:lnTo>
                  <a:pt x="18410" y="7810"/>
                </a:lnTo>
                <a:lnTo>
                  <a:pt x="18430" y="7810"/>
                </a:lnTo>
                <a:lnTo>
                  <a:pt x="18440" y="7810"/>
                </a:lnTo>
                <a:lnTo>
                  <a:pt x="18440" y="7800"/>
                </a:lnTo>
                <a:lnTo>
                  <a:pt x="18450" y="7800"/>
                </a:lnTo>
                <a:lnTo>
                  <a:pt x="18450" y="7770"/>
                </a:lnTo>
                <a:lnTo>
                  <a:pt x="18450" y="7760"/>
                </a:lnTo>
                <a:lnTo>
                  <a:pt x="18460" y="7760"/>
                </a:lnTo>
                <a:lnTo>
                  <a:pt x="18460" y="7740"/>
                </a:lnTo>
                <a:lnTo>
                  <a:pt x="18460" y="7730"/>
                </a:lnTo>
                <a:lnTo>
                  <a:pt x="18450" y="7730"/>
                </a:lnTo>
                <a:lnTo>
                  <a:pt x="18450" y="7720"/>
                </a:lnTo>
                <a:lnTo>
                  <a:pt x="18440" y="7720"/>
                </a:lnTo>
                <a:lnTo>
                  <a:pt x="18440" y="7730"/>
                </a:lnTo>
                <a:lnTo>
                  <a:pt x="18430" y="7730"/>
                </a:lnTo>
                <a:lnTo>
                  <a:pt x="18430" y="7740"/>
                </a:lnTo>
                <a:lnTo>
                  <a:pt x="18420" y="7740"/>
                </a:lnTo>
                <a:lnTo>
                  <a:pt x="18420" y="7750"/>
                </a:lnTo>
                <a:lnTo>
                  <a:pt x="18390" y="7750"/>
                </a:lnTo>
                <a:lnTo>
                  <a:pt x="18390" y="7740"/>
                </a:lnTo>
                <a:lnTo>
                  <a:pt x="18380" y="7740"/>
                </a:lnTo>
                <a:lnTo>
                  <a:pt x="18380" y="7730"/>
                </a:lnTo>
                <a:lnTo>
                  <a:pt x="18380" y="7720"/>
                </a:lnTo>
                <a:lnTo>
                  <a:pt x="18370" y="7720"/>
                </a:lnTo>
                <a:lnTo>
                  <a:pt x="18400" y="7720"/>
                </a:lnTo>
                <a:lnTo>
                  <a:pt x="18410" y="7720"/>
                </a:lnTo>
                <a:lnTo>
                  <a:pt x="18420" y="7720"/>
                </a:lnTo>
                <a:lnTo>
                  <a:pt x="18420" y="7710"/>
                </a:lnTo>
                <a:lnTo>
                  <a:pt x="18430" y="7710"/>
                </a:lnTo>
                <a:lnTo>
                  <a:pt x="18430" y="7700"/>
                </a:lnTo>
                <a:lnTo>
                  <a:pt x="18430" y="7690"/>
                </a:lnTo>
                <a:lnTo>
                  <a:pt x="18430" y="7680"/>
                </a:lnTo>
                <a:lnTo>
                  <a:pt x="18450" y="7680"/>
                </a:lnTo>
                <a:lnTo>
                  <a:pt x="18450" y="7670"/>
                </a:lnTo>
                <a:lnTo>
                  <a:pt x="18460" y="7670"/>
                </a:lnTo>
                <a:lnTo>
                  <a:pt x="18460" y="7660"/>
                </a:lnTo>
                <a:lnTo>
                  <a:pt x="18460" y="7640"/>
                </a:lnTo>
                <a:lnTo>
                  <a:pt x="18430" y="7640"/>
                </a:lnTo>
                <a:lnTo>
                  <a:pt x="18420" y="7640"/>
                </a:lnTo>
                <a:lnTo>
                  <a:pt x="18420" y="7650"/>
                </a:lnTo>
                <a:lnTo>
                  <a:pt x="18400" y="7650"/>
                </a:lnTo>
                <a:lnTo>
                  <a:pt x="18400" y="7660"/>
                </a:lnTo>
                <a:lnTo>
                  <a:pt x="18400" y="7670"/>
                </a:lnTo>
                <a:lnTo>
                  <a:pt x="18390" y="7670"/>
                </a:lnTo>
                <a:lnTo>
                  <a:pt x="18380" y="7670"/>
                </a:lnTo>
                <a:lnTo>
                  <a:pt x="18380" y="7660"/>
                </a:lnTo>
                <a:lnTo>
                  <a:pt x="18390" y="7660"/>
                </a:lnTo>
                <a:lnTo>
                  <a:pt x="18390" y="7650"/>
                </a:lnTo>
                <a:lnTo>
                  <a:pt x="18400" y="7650"/>
                </a:lnTo>
                <a:lnTo>
                  <a:pt x="18400" y="7640"/>
                </a:lnTo>
                <a:lnTo>
                  <a:pt x="18400" y="7610"/>
                </a:lnTo>
                <a:lnTo>
                  <a:pt x="18390" y="7610"/>
                </a:lnTo>
                <a:lnTo>
                  <a:pt x="18390" y="7620"/>
                </a:lnTo>
                <a:lnTo>
                  <a:pt x="18380" y="7620"/>
                </a:lnTo>
                <a:lnTo>
                  <a:pt x="18370" y="7620"/>
                </a:lnTo>
                <a:lnTo>
                  <a:pt x="18370" y="7630"/>
                </a:lnTo>
                <a:lnTo>
                  <a:pt x="18360" y="7630"/>
                </a:lnTo>
                <a:lnTo>
                  <a:pt x="18360" y="7620"/>
                </a:lnTo>
                <a:lnTo>
                  <a:pt x="18350" y="7620"/>
                </a:lnTo>
                <a:lnTo>
                  <a:pt x="18350" y="7610"/>
                </a:lnTo>
                <a:lnTo>
                  <a:pt x="18350" y="7580"/>
                </a:lnTo>
                <a:lnTo>
                  <a:pt x="18340" y="7580"/>
                </a:lnTo>
                <a:lnTo>
                  <a:pt x="18340" y="7530"/>
                </a:lnTo>
                <a:lnTo>
                  <a:pt x="18330" y="7530"/>
                </a:lnTo>
                <a:lnTo>
                  <a:pt x="18330" y="7520"/>
                </a:lnTo>
                <a:lnTo>
                  <a:pt x="18320" y="7520"/>
                </a:lnTo>
                <a:lnTo>
                  <a:pt x="18320" y="7510"/>
                </a:lnTo>
                <a:lnTo>
                  <a:pt x="18320" y="7500"/>
                </a:lnTo>
                <a:lnTo>
                  <a:pt x="18330" y="7500"/>
                </a:lnTo>
                <a:lnTo>
                  <a:pt x="18330" y="7480"/>
                </a:lnTo>
                <a:lnTo>
                  <a:pt x="18320" y="7480"/>
                </a:lnTo>
                <a:lnTo>
                  <a:pt x="18320" y="7470"/>
                </a:lnTo>
                <a:lnTo>
                  <a:pt x="18310" y="7470"/>
                </a:lnTo>
                <a:lnTo>
                  <a:pt x="18310" y="7450"/>
                </a:lnTo>
                <a:lnTo>
                  <a:pt x="18320" y="7450"/>
                </a:lnTo>
                <a:lnTo>
                  <a:pt x="18320" y="7420"/>
                </a:lnTo>
                <a:lnTo>
                  <a:pt x="18320" y="7410"/>
                </a:lnTo>
                <a:lnTo>
                  <a:pt x="18330" y="7410"/>
                </a:lnTo>
                <a:lnTo>
                  <a:pt x="18330" y="7400"/>
                </a:lnTo>
                <a:lnTo>
                  <a:pt x="18330" y="7390"/>
                </a:lnTo>
                <a:lnTo>
                  <a:pt x="18320" y="7390"/>
                </a:lnTo>
                <a:lnTo>
                  <a:pt x="18320" y="7380"/>
                </a:lnTo>
                <a:lnTo>
                  <a:pt x="18320" y="7390"/>
                </a:lnTo>
                <a:lnTo>
                  <a:pt x="18310" y="7390"/>
                </a:lnTo>
                <a:lnTo>
                  <a:pt x="18310" y="7400"/>
                </a:lnTo>
                <a:lnTo>
                  <a:pt x="18300" y="7400"/>
                </a:lnTo>
                <a:lnTo>
                  <a:pt x="18290" y="7400"/>
                </a:lnTo>
                <a:lnTo>
                  <a:pt x="18280" y="7400"/>
                </a:lnTo>
                <a:lnTo>
                  <a:pt x="18270" y="7400"/>
                </a:lnTo>
                <a:lnTo>
                  <a:pt x="18260" y="7400"/>
                </a:lnTo>
                <a:lnTo>
                  <a:pt x="18260" y="7390"/>
                </a:lnTo>
                <a:lnTo>
                  <a:pt x="18250" y="7390"/>
                </a:lnTo>
                <a:lnTo>
                  <a:pt x="18240" y="7390"/>
                </a:lnTo>
                <a:lnTo>
                  <a:pt x="18240" y="7400"/>
                </a:lnTo>
                <a:lnTo>
                  <a:pt x="18230" y="7400"/>
                </a:lnTo>
                <a:lnTo>
                  <a:pt x="18210" y="7400"/>
                </a:lnTo>
                <a:lnTo>
                  <a:pt x="18210" y="7390"/>
                </a:lnTo>
                <a:lnTo>
                  <a:pt x="18200" y="7390"/>
                </a:lnTo>
                <a:lnTo>
                  <a:pt x="18200" y="7380"/>
                </a:lnTo>
                <a:lnTo>
                  <a:pt x="18190" y="7380"/>
                </a:lnTo>
                <a:lnTo>
                  <a:pt x="18190" y="7370"/>
                </a:lnTo>
                <a:lnTo>
                  <a:pt x="18180" y="7370"/>
                </a:lnTo>
                <a:lnTo>
                  <a:pt x="18180" y="7360"/>
                </a:lnTo>
                <a:lnTo>
                  <a:pt x="18170" y="7360"/>
                </a:lnTo>
                <a:lnTo>
                  <a:pt x="18170" y="7350"/>
                </a:lnTo>
                <a:lnTo>
                  <a:pt x="18160" y="7350"/>
                </a:lnTo>
                <a:lnTo>
                  <a:pt x="18140" y="7350"/>
                </a:lnTo>
                <a:lnTo>
                  <a:pt x="18140" y="7360"/>
                </a:lnTo>
                <a:lnTo>
                  <a:pt x="18140" y="7390"/>
                </a:lnTo>
                <a:lnTo>
                  <a:pt x="18130" y="7390"/>
                </a:lnTo>
                <a:lnTo>
                  <a:pt x="18130" y="7380"/>
                </a:lnTo>
                <a:lnTo>
                  <a:pt x="18120" y="7380"/>
                </a:lnTo>
                <a:lnTo>
                  <a:pt x="18120" y="7370"/>
                </a:lnTo>
                <a:lnTo>
                  <a:pt x="18090" y="7370"/>
                </a:lnTo>
                <a:lnTo>
                  <a:pt x="18090" y="7380"/>
                </a:lnTo>
                <a:lnTo>
                  <a:pt x="18070" y="7380"/>
                </a:lnTo>
                <a:lnTo>
                  <a:pt x="18060" y="7380"/>
                </a:lnTo>
                <a:lnTo>
                  <a:pt x="18060" y="7360"/>
                </a:lnTo>
                <a:lnTo>
                  <a:pt x="18060" y="7350"/>
                </a:lnTo>
                <a:lnTo>
                  <a:pt x="18050" y="7350"/>
                </a:lnTo>
                <a:lnTo>
                  <a:pt x="18050" y="7340"/>
                </a:lnTo>
                <a:lnTo>
                  <a:pt x="18030" y="7340"/>
                </a:lnTo>
                <a:lnTo>
                  <a:pt x="18030" y="7330"/>
                </a:lnTo>
                <a:lnTo>
                  <a:pt x="18020" y="7330"/>
                </a:lnTo>
                <a:lnTo>
                  <a:pt x="18000" y="7330"/>
                </a:lnTo>
                <a:lnTo>
                  <a:pt x="18000" y="7320"/>
                </a:lnTo>
                <a:lnTo>
                  <a:pt x="17990" y="7320"/>
                </a:lnTo>
                <a:lnTo>
                  <a:pt x="17970" y="7320"/>
                </a:lnTo>
                <a:lnTo>
                  <a:pt x="17970" y="7310"/>
                </a:lnTo>
                <a:lnTo>
                  <a:pt x="17960" y="7310"/>
                </a:lnTo>
                <a:lnTo>
                  <a:pt x="17960" y="7300"/>
                </a:lnTo>
                <a:lnTo>
                  <a:pt x="17960" y="7290"/>
                </a:lnTo>
                <a:lnTo>
                  <a:pt x="17950" y="7290"/>
                </a:lnTo>
                <a:lnTo>
                  <a:pt x="17950" y="7280"/>
                </a:lnTo>
                <a:lnTo>
                  <a:pt x="17940" y="7280"/>
                </a:lnTo>
                <a:lnTo>
                  <a:pt x="17940" y="7270"/>
                </a:lnTo>
                <a:lnTo>
                  <a:pt x="17930" y="7270"/>
                </a:lnTo>
                <a:lnTo>
                  <a:pt x="17930" y="7260"/>
                </a:lnTo>
                <a:lnTo>
                  <a:pt x="17910" y="7260"/>
                </a:lnTo>
                <a:lnTo>
                  <a:pt x="17910" y="7270"/>
                </a:lnTo>
                <a:lnTo>
                  <a:pt x="17910" y="7280"/>
                </a:lnTo>
                <a:lnTo>
                  <a:pt x="17920" y="7280"/>
                </a:lnTo>
                <a:lnTo>
                  <a:pt x="17920" y="7290"/>
                </a:lnTo>
                <a:lnTo>
                  <a:pt x="17930" y="7290"/>
                </a:lnTo>
                <a:lnTo>
                  <a:pt x="17940" y="7290"/>
                </a:lnTo>
                <a:lnTo>
                  <a:pt x="17940" y="7300"/>
                </a:lnTo>
                <a:lnTo>
                  <a:pt x="17930" y="7300"/>
                </a:lnTo>
                <a:lnTo>
                  <a:pt x="17920" y="7300"/>
                </a:lnTo>
                <a:lnTo>
                  <a:pt x="17910" y="7300"/>
                </a:lnTo>
                <a:lnTo>
                  <a:pt x="17920" y="7300"/>
                </a:lnTo>
                <a:lnTo>
                  <a:pt x="17920" y="7310"/>
                </a:lnTo>
                <a:lnTo>
                  <a:pt x="17910" y="7310"/>
                </a:lnTo>
                <a:lnTo>
                  <a:pt x="17900" y="7310"/>
                </a:lnTo>
                <a:lnTo>
                  <a:pt x="17900" y="7300"/>
                </a:lnTo>
                <a:lnTo>
                  <a:pt x="17890" y="7300"/>
                </a:lnTo>
                <a:lnTo>
                  <a:pt x="17890" y="7290"/>
                </a:lnTo>
                <a:lnTo>
                  <a:pt x="17880" y="7290"/>
                </a:lnTo>
                <a:lnTo>
                  <a:pt x="17880" y="7300"/>
                </a:lnTo>
                <a:lnTo>
                  <a:pt x="17870" y="7300"/>
                </a:lnTo>
                <a:lnTo>
                  <a:pt x="17860" y="7300"/>
                </a:lnTo>
                <a:lnTo>
                  <a:pt x="17850" y="7300"/>
                </a:lnTo>
                <a:lnTo>
                  <a:pt x="17850" y="7290"/>
                </a:lnTo>
                <a:lnTo>
                  <a:pt x="17840" y="7290"/>
                </a:lnTo>
                <a:lnTo>
                  <a:pt x="17830" y="7290"/>
                </a:lnTo>
                <a:lnTo>
                  <a:pt x="17830" y="7280"/>
                </a:lnTo>
                <a:lnTo>
                  <a:pt x="17820" y="7280"/>
                </a:lnTo>
                <a:lnTo>
                  <a:pt x="17820" y="7290"/>
                </a:lnTo>
                <a:lnTo>
                  <a:pt x="17820" y="7300"/>
                </a:lnTo>
                <a:lnTo>
                  <a:pt x="17830" y="7300"/>
                </a:lnTo>
                <a:lnTo>
                  <a:pt x="17830" y="7310"/>
                </a:lnTo>
                <a:lnTo>
                  <a:pt x="17840" y="7310"/>
                </a:lnTo>
                <a:lnTo>
                  <a:pt x="17840" y="7320"/>
                </a:lnTo>
                <a:lnTo>
                  <a:pt x="17830" y="7320"/>
                </a:lnTo>
                <a:lnTo>
                  <a:pt x="17830" y="7310"/>
                </a:lnTo>
                <a:lnTo>
                  <a:pt x="17820" y="7310"/>
                </a:lnTo>
                <a:lnTo>
                  <a:pt x="17810" y="7310"/>
                </a:lnTo>
                <a:lnTo>
                  <a:pt x="17810" y="7300"/>
                </a:lnTo>
                <a:lnTo>
                  <a:pt x="17800" y="7300"/>
                </a:lnTo>
                <a:lnTo>
                  <a:pt x="17800" y="7290"/>
                </a:lnTo>
                <a:lnTo>
                  <a:pt x="17780" y="7290"/>
                </a:lnTo>
                <a:lnTo>
                  <a:pt x="17780" y="7300"/>
                </a:lnTo>
                <a:lnTo>
                  <a:pt x="17780" y="7310"/>
                </a:lnTo>
                <a:lnTo>
                  <a:pt x="17780" y="7330"/>
                </a:lnTo>
                <a:lnTo>
                  <a:pt x="17790" y="7330"/>
                </a:lnTo>
                <a:lnTo>
                  <a:pt x="17790" y="7340"/>
                </a:lnTo>
                <a:lnTo>
                  <a:pt x="17800" y="7340"/>
                </a:lnTo>
                <a:lnTo>
                  <a:pt x="17800" y="7350"/>
                </a:lnTo>
                <a:lnTo>
                  <a:pt x="17810" y="7350"/>
                </a:lnTo>
                <a:lnTo>
                  <a:pt x="17820" y="7350"/>
                </a:lnTo>
                <a:lnTo>
                  <a:pt x="17820" y="7360"/>
                </a:lnTo>
                <a:lnTo>
                  <a:pt x="17830" y="7360"/>
                </a:lnTo>
                <a:lnTo>
                  <a:pt x="17830" y="7350"/>
                </a:lnTo>
                <a:lnTo>
                  <a:pt x="17840" y="7350"/>
                </a:lnTo>
                <a:lnTo>
                  <a:pt x="17840" y="7360"/>
                </a:lnTo>
                <a:lnTo>
                  <a:pt x="17850" y="7360"/>
                </a:lnTo>
                <a:lnTo>
                  <a:pt x="17850" y="7370"/>
                </a:lnTo>
                <a:lnTo>
                  <a:pt x="17850" y="7380"/>
                </a:lnTo>
                <a:lnTo>
                  <a:pt x="17860" y="7380"/>
                </a:lnTo>
                <a:lnTo>
                  <a:pt x="17870" y="7380"/>
                </a:lnTo>
                <a:lnTo>
                  <a:pt x="17870" y="7410"/>
                </a:lnTo>
                <a:lnTo>
                  <a:pt x="17850" y="7410"/>
                </a:lnTo>
                <a:lnTo>
                  <a:pt x="17840" y="7410"/>
                </a:lnTo>
                <a:lnTo>
                  <a:pt x="17840" y="7400"/>
                </a:lnTo>
                <a:lnTo>
                  <a:pt x="17840" y="7390"/>
                </a:lnTo>
                <a:lnTo>
                  <a:pt x="17830" y="7390"/>
                </a:lnTo>
                <a:lnTo>
                  <a:pt x="17830" y="7380"/>
                </a:lnTo>
                <a:lnTo>
                  <a:pt x="17820" y="7380"/>
                </a:lnTo>
                <a:lnTo>
                  <a:pt x="17810" y="7380"/>
                </a:lnTo>
                <a:lnTo>
                  <a:pt x="17810" y="7390"/>
                </a:lnTo>
                <a:lnTo>
                  <a:pt x="17800" y="7390"/>
                </a:lnTo>
                <a:lnTo>
                  <a:pt x="17800" y="7380"/>
                </a:lnTo>
                <a:lnTo>
                  <a:pt x="17790" y="7380"/>
                </a:lnTo>
                <a:lnTo>
                  <a:pt x="17790" y="7370"/>
                </a:lnTo>
                <a:lnTo>
                  <a:pt x="17780" y="7370"/>
                </a:lnTo>
                <a:lnTo>
                  <a:pt x="17780" y="7360"/>
                </a:lnTo>
                <a:lnTo>
                  <a:pt x="17770" y="7360"/>
                </a:lnTo>
                <a:lnTo>
                  <a:pt x="17770" y="7350"/>
                </a:lnTo>
                <a:lnTo>
                  <a:pt x="17760" y="7350"/>
                </a:lnTo>
                <a:lnTo>
                  <a:pt x="17760" y="7340"/>
                </a:lnTo>
                <a:lnTo>
                  <a:pt x="17760" y="7320"/>
                </a:lnTo>
                <a:lnTo>
                  <a:pt x="17760" y="7310"/>
                </a:lnTo>
                <a:lnTo>
                  <a:pt x="17750" y="7310"/>
                </a:lnTo>
                <a:lnTo>
                  <a:pt x="17740" y="7310"/>
                </a:lnTo>
                <a:lnTo>
                  <a:pt x="17740" y="7300"/>
                </a:lnTo>
                <a:lnTo>
                  <a:pt x="17730" y="7300"/>
                </a:lnTo>
                <a:lnTo>
                  <a:pt x="17730" y="7290"/>
                </a:lnTo>
                <a:lnTo>
                  <a:pt x="17720" y="7290"/>
                </a:lnTo>
                <a:lnTo>
                  <a:pt x="17720" y="7280"/>
                </a:lnTo>
                <a:lnTo>
                  <a:pt x="17720" y="7270"/>
                </a:lnTo>
                <a:lnTo>
                  <a:pt x="17730" y="7270"/>
                </a:lnTo>
                <a:lnTo>
                  <a:pt x="17720" y="7270"/>
                </a:lnTo>
                <a:lnTo>
                  <a:pt x="17720" y="7260"/>
                </a:lnTo>
                <a:lnTo>
                  <a:pt x="17730" y="7260"/>
                </a:lnTo>
                <a:lnTo>
                  <a:pt x="17730" y="7250"/>
                </a:lnTo>
                <a:lnTo>
                  <a:pt x="17720" y="7250"/>
                </a:lnTo>
                <a:lnTo>
                  <a:pt x="17710" y="7250"/>
                </a:lnTo>
                <a:lnTo>
                  <a:pt x="17710" y="7260"/>
                </a:lnTo>
                <a:lnTo>
                  <a:pt x="17680" y="7260"/>
                </a:lnTo>
                <a:lnTo>
                  <a:pt x="17680" y="7250"/>
                </a:lnTo>
                <a:lnTo>
                  <a:pt x="17680" y="7240"/>
                </a:lnTo>
                <a:lnTo>
                  <a:pt x="17670" y="7240"/>
                </a:lnTo>
                <a:lnTo>
                  <a:pt x="17670" y="7220"/>
                </a:lnTo>
                <a:lnTo>
                  <a:pt x="17680" y="7220"/>
                </a:lnTo>
                <a:lnTo>
                  <a:pt x="17680" y="7210"/>
                </a:lnTo>
                <a:lnTo>
                  <a:pt x="17670" y="7210"/>
                </a:lnTo>
                <a:lnTo>
                  <a:pt x="17660" y="7210"/>
                </a:lnTo>
                <a:lnTo>
                  <a:pt x="17650" y="7210"/>
                </a:lnTo>
                <a:lnTo>
                  <a:pt x="17650" y="7190"/>
                </a:lnTo>
                <a:lnTo>
                  <a:pt x="17640" y="7190"/>
                </a:lnTo>
                <a:lnTo>
                  <a:pt x="17640" y="7180"/>
                </a:lnTo>
                <a:lnTo>
                  <a:pt x="17630" y="7180"/>
                </a:lnTo>
                <a:lnTo>
                  <a:pt x="17630" y="7170"/>
                </a:lnTo>
                <a:lnTo>
                  <a:pt x="17630" y="7160"/>
                </a:lnTo>
                <a:lnTo>
                  <a:pt x="17620" y="7160"/>
                </a:lnTo>
                <a:lnTo>
                  <a:pt x="17620" y="7170"/>
                </a:lnTo>
                <a:lnTo>
                  <a:pt x="17610" y="7170"/>
                </a:lnTo>
                <a:lnTo>
                  <a:pt x="17610" y="7190"/>
                </a:lnTo>
                <a:lnTo>
                  <a:pt x="17620" y="7190"/>
                </a:lnTo>
                <a:lnTo>
                  <a:pt x="17620" y="7200"/>
                </a:lnTo>
                <a:lnTo>
                  <a:pt x="17610" y="7200"/>
                </a:lnTo>
                <a:lnTo>
                  <a:pt x="17610" y="7210"/>
                </a:lnTo>
                <a:lnTo>
                  <a:pt x="17600" y="7210"/>
                </a:lnTo>
                <a:lnTo>
                  <a:pt x="17580" y="7210"/>
                </a:lnTo>
                <a:lnTo>
                  <a:pt x="17580" y="7230"/>
                </a:lnTo>
                <a:lnTo>
                  <a:pt x="17570" y="7230"/>
                </a:lnTo>
                <a:lnTo>
                  <a:pt x="17570" y="7220"/>
                </a:lnTo>
                <a:lnTo>
                  <a:pt x="17560" y="7220"/>
                </a:lnTo>
                <a:lnTo>
                  <a:pt x="17560" y="7210"/>
                </a:lnTo>
                <a:lnTo>
                  <a:pt x="17570" y="7210"/>
                </a:lnTo>
                <a:lnTo>
                  <a:pt x="17570" y="7190"/>
                </a:lnTo>
                <a:lnTo>
                  <a:pt x="17560" y="7190"/>
                </a:lnTo>
                <a:lnTo>
                  <a:pt x="17560" y="7200"/>
                </a:lnTo>
                <a:lnTo>
                  <a:pt x="17550" y="7200"/>
                </a:lnTo>
                <a:lnTo>
                  <a:pt x="17550" y="7190"/>
                </a:lnTo>
                <a:lnTo>
                  <a:pt x="17540" y="7190"/>
                </a:lnTo>
                <a:lnTo>
                  <a:pt x="17540" y="7200"/>
                </a:lnTo>
                <a:lnTo>
                  <a:pt x="17510" y="7200"/>
                </a:lnTo>
                <a:lnTo>
                  <a:pt x="17510" y="7180"/>
                </a:lnTo>
                <a:lnTo>
                  <a:pt x="17520" y="7180"/>
                </a:lnTo>
                <a:lnTo>
                  <a:pt x="17540" y="7180"/>
                </a:lnTo>
                <a:lnTo>
                  <a:pt x="17540" y="7170"/>
                </a:lnTo>
                <a:lnTo>
                  <a:pt x="17550" y="7170"/>
                </a:lnTo>
                <a:lnTo>
                  <a:pt x="17550" y="7160"/>
                </a:lnTo>
                <a:lnTo>
                  <a:pt x="17570" y="7160"/>
                </a:lnTo>
                <a:lnTo>
                  <a:pt x="17570" y="7170"/>
                </a:lnTo>
                <a:lnTo>
                  <a:pt x="17570" y="7160"/>
                </a:lnTo>
                <a:lnTo>
                  <a:pt x="17580" y="7160"/>
                </a:lnTo>
                <a:lnTo>
                  <a:pt x="17570" y="7160"/>
                </a:lnTo>
                <a:lnTo>
                  <a:pt x="17570" y="7150"/>
                </a:lnTo>
                <a:lnTo>
                  <a:pt x="17580" y="7150"/>
                </a:lnTo>
                <a:lnTo>
                  <a:pt x="17570" y="7150"/>
                </a:lnTo>
                <a:lnTo>
                  <a:pt x="17560" y="7150"/>
                </a:lnTo>
                <a:lnTo>
                  <a:pt x="17560" y="7120"/>
                </a:lnTo>
                <a:lnTo>
                  <a:pt x="17570" y="7120"/>
                </a:lnTo>
                <a:lnTo>
                  <a:pt x="17570" y="7130"/>
                </a:lnTo>
                <a:lnTo>
                  <a:pt x="17580" y="7130"/>
                </a:lnTo>
                <a:lnTo>
                  <a:pt x="17580" y="7140"/>
                </a:lnTo>
                <a:lnTo>
                  <a:pt x="17590" y="7140"/>
                </a:lnTo>
                <a:lnTo>
                  <a:pt x="17600" y="7140"/>
                </a:lnTo>
                <a:lnTo>
                  <a:pt x="17600" y="7130"/>
                </a:lnTo>
                <a:lnTo>
                  <a:pt x="17610" y="7130"/>
                </a:lnTo>
                <a:lnTo>
                  <a:pt x="17610" y="7140"/>
                </a:lnTo>
                <a:lnTo>
                  <a:pt x="17630" y="7140"/>
                </a:lnTo>
                <a:lnTo>
                  <a:pt x="17640" y="7140"/>
                </a:lnTo>
                <a:lnTo>
                  <a:pt x="17640" y="7130"/>
                </a:lnTo>
                <a:lnTo>
                  <a:pt x="17640" y="7120"/>
                </a:lnTo>
                <a:lnTo>
                  <a:pt x="17640" y="7110"/>
                </a:lnTo>
                <a:lnTo>
                  <a:pt x="17630" y="7110"/>
                </a:lnTo>
                <a:lnTo>
                  <a:pt x="17610" y="7110"/>
                </a:lnTo>
                <a:lnTo>
                  <a:pt x="17610" y="7120"/>
                </a:lnTo>
                <a:lnTo>
                  <a:pt x="17590" y="7120"/>
                </a:lnTo>
                <a:lnTo>
                  <a:pt x="17590" y="7110"/>
                </a:lnTo>
                <a:lnTo>
                  <a:pt x="17580" y="7110"/>
                </a:lnTo>
                <a:lnTo>
                  <a:pt x="17580" y="7100"/>
                </a:lnTo>
                <a:lnTo>
                  <a:pt x="17580" y="7090"/>
                </a:lnTo>
                <a:lnTo>
                  <a:pt x="17580" y="7080"/>
                </a:lnTo>
                <a:lnTo>
                  <a:pt x="17560" y="7080"/>
                </a:lnTo>
                <a:lnTo>
                  <a:pt x="17560" y="7090"/>
                </a:lnTo>
                <a:lnTo>
                  <a:pt x="17570" y="7090"/>
                </a:lnTo>
                <a:lnTo>
                  <a:pt x="17560" y="7090"/>
                </a:lnTo>
                <a:lnTo>
                  <a:pt x="17560" y="7100"/>
                </a:lnTo>
                <a:lnTo>
                  <a:pt x="17550" y="7100"/>
                </a:lnTo>
                <a:lnTo>
                  <a:pt x="17550" y="7090"/>
                </a:lnTo>
                <a:lnTo>
                  <a:pt x="17540" y="7090"/>
                </a:lnTo>
                <a:lnTo>
                  <a:pt x="17540" y="7100"/>
                </a:lnTo>
                <a:lnTo>
                  <a:pt x="17530" y="7100"/>
                </a:lnTo>
                <a:lnTo>
                  <a:pt x="17510" y="7100"/>
                </a:lnTo>
                <a:lnTo>
                  <a:pt x="17510" y="7080"/>
                </a:lnTo>
                <a:lnTo>
                  <a:pt x="17510" y="7070"/>
                </a:lnTo>
                <a:lnTo>
                  <a:pt x="17520" y="7070"/>
                </a:lnTo>
                <a:lnTo>
                  <a:pt x="17520" y="7060"/>
                </a:lnTo>
                <a:lnTo>
                  <a:pt x="17510" y="7060"/>
                </a:lnTo>
                <a:lnTo>
                  <a:pt x="17510" y="7050"/>
                </a:lnTo>
                <a:lnTo>
                  <a:pt x="17500" y="7050"/>
                </a:lnTo>
                <a:lnTo>
                  <a:pt x="17490" y="7050"/>
                </a:lnTo>
                <a:lnTo>
                  <a:pt x="17490" y="7040"/>
                </a:lnTo>
                <a:lnTo>
                  <a:pt x="17490" y="7030"/>
                </a:lnTo>
                <a:lnTo>
                  <a:pt x="17480" y="7030"/>
                </a:lnTo>
                <a:lnTo>
                  <a:pt x="17480" y="7010"/>
                </a:lnTo>
                <a:lnTo>
                  <a:pt x="17470" y="7010"/>
                </a:lnTo>
                <a:lnTo>
                  <a:pt x="17470" y="7000"/>
                </a:lnTo>
                <a:lnTo>
                  <a:pt x="17460" y="7000"/>
                </a:lnTo>
                <a:lnTo>
                  <a:pt x="17450" y="7000"/>
                </a:lnTo>
                <a:lnTo>
                  <a:pt x="17450" y="7010"/>
                </a:lnTo>
                <a:lnTo>
                  <a:pt x="17450" y="7000"/>
                </a:lnTo>
                <a:lnTo>
                  <a:pt x="17440" y="7000"/>
                </a:lnTo>
                <a:lnTo>
                  <a:pt x="17440" y="6990"/>
                </a:lnTo>
                <a:lnTo>
                  <a:pt x="17430" y="6990"/>
                </a:lnTo>
                <a:lnTo>
                  <a:pt x="17430" y="6980"/>
                </a:lnTo>
                <a:lnTo>
                  <a:pt x="17430" y="6970"/>
                </a:lnTo>
                <a:lnTo>
                  <a:pt x="17420" y="6970"/>
                </a:lnTo>
                <a:lnTo>
                  <a:pt x="17420" y="6960"/>
                </a:lnTo>
                <a:lnTo>
                  <a:pt x="17420" y="6950"/>
                </a:lnTo>
                <a:lnTo>
                  <a:pt x="17410" y="6950"/>
                </a:lnTo>
                <a:lnTo>
                  <a:pt x="17410" y="6940"/>
                </a:lnTo>
                <a:lnTo>
                  <a:pt x="17400" y="6940"/>
                </a:lnTo>
                <a:lnTo>
                  <a:pt x="17390" y="6940"/>
                </a:lnTo>
                <a:lnTo>
                  <a:pt x="17390" y="6930"/>
                </a:lnTo>
                <a:lnTo>
                  <a:pt x="17380" y="6930"/>
                </a:lnTo>
                <a:lnTo>
                  <a:pt x="17380" y="6920"/>
                </a:lnTo>
                <a:lnTo>
                  <a:pt x="17370" y="6920"/>
                </a:lnTo>
                <a:lnTo>
                  <a:pt x="17370" y="6910"/>
                </a:lnTo>
                <a:lnTo>
                  <a:pt x="17370" y="6900"/>
                </a:lnTo>
                <a:lnTo>
                  <a:pt x="17360" y="6900"/>
                </a:lnTo>
                <a:lnTo>
                  <a:pt x="17360" y="6870"/>
                </a:lnTo>
                <a:lnTo>
                  <a:pt x="17370" y="6870"/>
                </a:lnTo>
                <a:lnTo>
                  <a:pt x="17370" y="6860"/>
                </a:lnTo>
                <a:lnTo>
                  <a:pt x="17370" y="6840"/>
                </a:lnTo>
                <a:lnTo>
                  <a:pt x="17360" y="6840"/>
                </a:lnTo>
                <a:lnTo>
                  <a:pt x="17370" y="6840"/>
                </a:lnTo>
                <a:lnTo>
                  <a:pt x="17370" y="6830"/>
                </a:lnTo>
                <a:lnTo>
                  <a:pt x="17370" y="6820"/>
                </a:lnTo>
                <a:lnTo>
                  <a:pt x="17390" y="6820"/>
                </a:lnTo>
                <a:lnTo>
                  <a:pt x="17390" y="6830"/>
                </a:lnTo>
                <a:lnTo>
                  <a:pt x="17390" y="6840"/>
                </a:lnTo>
                <a:lnTo>
                  <a:pt x="17400" y="6840"/>
                </a:lnTo>
                <a:lnTo>
                  <a:pt x="17410" y="6840"/>
                </a:lnTo>
                <a:lnTo>
                  <a:pt x="17410" y="6850"/>
                </a:lnTo>
                <a:lnTo>
                  <a:pt x="17420" y="6850"/>
                </a:lnTo>
                <a:lnTo>
                  <a:pt x="17430" y="6850"/>
                </a:lnTo>
                <a:lnTo>
                  <a:pt x="17430" y="6860"/>
                </a:lnTo>
                <a:lnTo>
                  <a:pt x="17440" y="6860"/>
                </a:lnTo>
                <a:lnTo>
                  <a:pt x="17450" y="6860"/>
                </a:lnTo>
                <a:lnTo>
                  <a:pt x="17450" y="6870"/>
                </a:lnTo>
                <a:lnTo>
                  <a:pt x="17450" y="6880"/>
                </a:lnTo>
                <a:lnTo>
                  <a:pt x="17460" y="6880"/>
                </a:lnTo>
                <a:lnTo>
                  <a:pt x="17470" y="6880"/>
                </a:lnTo>
                <a:lnTo>
                  <a:pt x="17480" y="6880"/>
                </a:lnTo>
                <a:lnTo>
                  <a:pt x="17480" y="6890"/>
                </a:lnTo>
                <a:lnTo>
                  <a:pt x="17500" y="6890"/>
                </a:lnTo>
                <a:lnTo>
                  <a:pt x="17500" y="6900"/>
                </a:lnTo>
                <a:lnTo>
                  <a:pt x="17510" y="6900"/>
                </a:lnTo>
                <a:lnTo>
                  <a:pt x="17510" y="6910"/>
                </a:lnTo>
                <a:lnTo>
                  <a:pt x="17530" y="6910"/>
                </a:lnTo>
                <a:lnTo>
                  <a:pt x="17540" y="6910"/>
                </a:lnTo>
                <a:lnTo>
                  <a:pt x="17550" y="6910"/>
                </a:lnTo>
                <a:lnTo>
                  <a:pt x="17550" y="6920"/>
                </a:lnTo>
                <a:lnTo>
                  <a:pt x="17560" y="6920"/>
                </a:lnTo>
                <a:lnTo>
                  <a:pt x="17560" y="6930"/>
                </a:lnTo>
                <a:lnTo>
                  <a:pt x="17570" y="6930"/>
                </a:lnTo>
                <a:lnTo>
                  <a:pt x="17580" y="6930"/>
                </a:lnTo>
                <a:lnTo>
                  <a:pt x="17580" y="6940"/>
                </a:lnTo>
                <a:lnTo>
                  <a:pt x="17590" y="6940"/>
                </a:lnTo>
                <a:lnTo>
                  <a:pt x="17600" y="6940"/>
                </a:lnTo>
                <a:lnTo>
                  <a:pt x="17600" y="6950"/>
                </a:lnTo>
                <a:lnTo>
                  <a:pt x="17610" y="6950"/>
                </a:lnTo>
                <a:lnTo>
                  <a:pt x="17610" y="6960"/>
                </a:lnTo>
                <a:lnTo>
                  <a:pt x="17620" y="6960"/>
                </a:lnTo>
                <a:lnTo>
                  <a:pt x="17630" y="6960"/>
                </a:lnTo>
                <a:lnTo>
                  <a:pt x="17630" y="6970"/>
                </a:lnTo>
                <a:lnTo>
                  <a:pt x="17640" y="6970"/>
                </a:lnTo>
                <a:lnTo>
                  <a:pt x="17640" y="6980"/>
                </a:lnTo>
                <a:lnTo>
                  <a:pt x="17650" y="6980"/>
                </a:lnTo>
                <a:lnTo>
                  <a:pt x="17660" y="6980"/>
                </a:lnTo>
                <a:lnTo>
                  <a:pt x="17670" y="6980"/>
                </a:lnTo>
                <a:lnTo>
                  <a:pt x="17680" y="6980"/>
                </a:lnTo>
                <a:lnTo>
                  <a:pt x="17690" y="6980"/>
                </a:lnTo>
                <a:lnTo>
                  <a:pt x="17690" y="6990"/>
                </a:lnTo>
                <a:lnTo>
                  <a:pt x="17700" y="6990"/>
                </a:lnTo>
                <a:lnTo>
                  <a:pt x="17710" y="6990"/>
                </a:lnTo>
                <a:lnTo>
                  <a:pt x="17710" y="7000"/>
                </a:lnTo>
                <a:lnTo>
                  <a:pt x="17720" y="7000"/>
                </a:lnTo>
                <a:lnTo>
                  <a:pt x="17720" y="7010"/>
                </a:lnTo>
                <a:lnTo>
                  <a:pt x="17730" y="7010"/>
                </a:lnTo>
                <a:lnTo>
                  <a:pt x="17730" y="7020"/>
                </a:lnTo>
                <a:lnTo>
                  <a:pt x="17750" y="7020"/>
                </a:lnTo>
                <a:lnTo>
                  <a:pt x="17760" y="7020"/>
                </a:lnTo>
                <a:lnTo>
                  <a:pt x="17780" y="7020"/>
                </a:lnTo>
                <a:lnTo>
                  <a:pt x="17780" y="7030"/>
                </a:lnTo>
                <a:lnTo>
                  <a:pt x="17780" y="7040"/>
                </a:lnTo>
                <a:lnTo>
                  <a:pt x="17790" y="7040"/>
                </a:lnTo>
                <a:lnTo>
                  <a:pt x="17800" y="7040"/>
                </a:lnTo>
                <a:lnTo>
                  <a:pt x="17820" y="7040"/>
                </a:lnTo>
                <a:lnTo>
                  <a:pt x="17820" y="7050"/>
                </a:lnTo>
                <a:lnTo>
                  <a:pt x="17840" y="7050"/>
                </a:lnTo>
                <a:lnTo>
                  <a:pt x="17840" y="7040"/>
                </a:lnTo>
                <a:lnTo>
                  <a:pt x="17850" y="7040"/>
                </a:lnTo>
                <a:lnTo>
                  <a:pt x="17850" y="7030"/>
                </a:lnTo>
                <a:lnTo>
                  <a:pt x="17870" y="7030"/>
                </a:lnTo>
                <a:lnTo>
                  <a:pt x="17870" y="7040"/>
                </a:lnTo>
                <a:lnTo>
                  <a:pt x="17890" y="7040"/>
                </a:lnTo>
                <a:lnTo>
                  <a:pt x="17910" y="7040"/>
                </a:lnTo>
                <a:lnTo>
                  <a:pt x="17910" y="7050"/>
                </a:lnTo>
                <a:lnTo>
                  <a:pt x="17910" y="7060"/>
                </a:lnTo>
                <a:lnTo>
                  <a:pt x="17900" y="7060"/>
                </a:lnTo>
                <a:lnTo>
                  <a:pt x="17900" y="7050"/>
                </a:lnTo>
                <a:lnTo>
                  <a:pt x="17880" y="7050"/>
                </a:lnTo>
                <a:lnTo>
                  <a:pt x="17880" y="7060"/>
                </a:lnTo>
                <a:lnTo>
                  <a:pt x="17880" y="7070"/>
                </a:lnTo>
                <a:lnTo>
                  <a:pt x="17880" y="7080"/>
                </a:lnTo>
                <a:lnTo>
                  <a:pt x="17880" y="7070"/>
                </a:lnTo>
                <a:lnTo>
                  <a:pt x="17900" y="7070"/>
                </a:lnTo>
                <a:lnTo>
                  <a:pt x="17920" y="7070"/>
                </a:lnTo>
                <a:lnTo>
                  <a:pt x="17930" y="7070"/>
                </a:lnTo>
                <a:lnTo>
                  <a:pt x="17930" y="7080"/>
                </a:lnTo>
                <a:lnTo>
                  <a:pt x="17940" y="7080"/>
                </a:lnTo>
                <a:lnTo>
                  <a:pt x="17940" y="7090"/>
                </a:lnTo>
                <a:lnTo>
                  <a:pt x="17950" y="7090"/>
                </a:lnTo>
                <a:lnTo>
                  <a:pt x="17950" y="7100"/>
                </a:lnTo>
                <a:lnTo>
                  <a:pt x="17960" y="7100"/>
                </a:lnTo>
                <a:lnTo>
                  <a:pt x="17960" y="7110"/>
                </a:lnTo>
                <a:lnTo>
                  <a:pt x="17970" y="7110"/>
                </a:lnTo>
                <a:lnTo>
                  <a:pt x="17970" y="7120"/>
                </a:lnTo>
                <a:lnTo>
                  <a:pt x="17970" y="7110"/>
                </a:lnTo>
                <a:lnTo>
                  <a:pt x="17980" y="7110"/>
                </a:lnTo>
                <a:lnTo>
                  <a:pt x="17980" y="7120"/>
                </a:lnTo>
                <a:lnTo>
                  <a:pt x="17990" y="7120"/>
                </a:lnTo>
                <a:lnTo>
                  <a:pt x="18000" y="7120"/>
                </a:lnTo>
                <a:lnTo>
                  <a:pt x="18010" y="7120"/>
                </a:lnTo>
                <a:lnTo>
                  <a:pt x="18010" y="7130"/>
                </a:lnTo>
                <a:lnTo>
                  <a:pt x="18020" y="7130"/>
                </a:lnTo>
                <a:lnTo>
                  <a:pt x="18030" y="7130"/>
                </a:lnTo>
                <a:lnTo>
                  <a:pt x="18030" y="7140"/>
                </a:lnTo>
                <a:lnTo>
                  <a:pt x="18030" y="7150"/>
                </a:lnTo>
                <a:lnTo>
                  <a:pt x="18040" y="7150"/>
                </a:lnTo>
                <a:lnTo>
                  <a:pt x="18030" y="7150"/>
                </a:lnTo>
                <a:lnTo>
                  <a:pt x="18040" y="7150"/>
                </a:lnTo>
                <a:lnTo>
                  <a:pt x="18040" y="7160"/>
                </a:lnTo>
                <a:lnTo>
                  <a:pt x="18030" y="7160"/>
                </a:lnTo>
                <a:lnTo>
                  <a:pt x="18030" y="7170"/>
                </a:lnTo>
                <a:lnTo>
                  <a:pt x="18020" y="7170"/>
                </a:lnTo>
                <a:lnTo>
                  <a:pt x="18020" y="7180"/>
                </a:lnTo>
                <a:lnTo>
                  <a:pt x="18030" y="7180"/>
                </a:lnTo>
                <a:lnTo>
                  <a:pt x="18020" y="7180"/>
                </a:lnTo>
                <a:lnTo>
                  <a:pt x="18030" y="7180"/>
                </a:lnTo>
                <a:lnTo>
                  <a:pt x="18030" y="7190"/>
                </a:lnTo>
                <a:lnTo>
                  <a:pt x="18050" y="7190"/>
                </a:lnTo>
                <a:lnTo>
                  <a:pt x="18050" y="7180"/>
                </a:lnTo>
                <a:lnTo>
                  <a:pt x="18060" y="7180"/>
                </a:lnTo>
                <a:lnTo>
                  <a:pt x="18060" y="7210"/>
                </a:lnTo>
                <a:lnTo>
                  <a:pt x="18060" y="7220"/>
                </a:lnTo>
                <a:lnTo>
                  <a:pt x="18040" y="7220"/>
                </a:lnTo>
                <a:lnTo>
                  <a:pt x="18030" y="7220"/>
                </a:lnTo>
                <a:lnTo>
                  <a:pt x="18030" y="7240"/>
                </a:lnTo>
                <a:lnTo>
                  <a:pt x="18040" y="7240"/>
                </a:lnTo>
                <a:lnTo>
                  <a:pt x="18040" y="7250"/>
                </a:lnTo>
                <a:lnTo>
                  <a:pt x="18040" y="7240"/>
                </a:lnTo>
                <a:lnTo>
                  <a:pt x="18050" y="7240"/>
                </a:lnTo>
                <a:lnTo>
                  <a:pt x="18050" y="7230"/>
                </a:lnTo>
                <a:lnTo>
                  <a:pt x="18050" y="7220"/>
                </a:lnTo>
                <a:lnTo>
                  <a:pt x="18060" y="7220"/>
                </a:lnTo>
                <a:lnTo>
                  <a:pt x="18060" y="7230"/>
                </a:lnTo>
                <a:lnTo>
                  <a:pt x="18090" y="7230"/>
                </a:lnTo>
                <a:lnTo>
                  <a:pt x="18090" y="7240"/>
                </a:lnTo>
                <a:lnTo>
                  <a:pt x="18090" y="7250"/>
                </a:lnTo>
                <a:lnTo>
                  <a:pt x="18100" y="7250"/>
                </a:lnTo>
                <a:lnTo>
                  <a:pt x="18100" y="7260"/>
                </a:lnTo>
                <a:lnTo>
                  <a:pt x="18090" y="7260"/>
                </a:lnTo>
                <a:lnTo>
                  <a:pt x="18080" y="7260"/>
                </a:lnTo>
                <a:lnTo>
                  <a:pt x="18080" y="7270"/>
                </a:lnTo>
                <a:lnTo>
                  <a:pt x="18090" y="7270"/>
                </a:lnTo>
                <a:lnTo>
                  <a:pt x="18090" y="7280"/>
                </a:lnTo>
                <a:lnTo>
                  <a:pt x="18080" y="7280"/>
                </a:lnTo>
                <a:lnTo>
                  <a:pt x="18090" y="7280"/>
                </a:lnTo>
                <a:lnTo>
                  <a:pt x="18100" y="7280"/>
                </a:lnTo>
                <a:lnTo>
                  <a:pt x="18100" y="7260"/>
                </a:lnTo>
                <a:lnTo>
                  <a:pt x="18110" y="7260"/>
                </a:lnTo>
                <a:lnTo>
                  <a:pt x="18110" y="7250"/>
                </a:lnTo>
                <a:lnTo>
                  <a:pt x="18130" y="7250"/>
                </a:lnTo>
                <a:lnTo>
                  <a:pt x="18130" y="7260"/>
                </a:lnTo>
                <a:lnTo>
                  <a:pt x="18120" y="7260"/>
                </a:lnTo>
                <a:lnTo>
                  <a:pt x="18120" y="7270"/>
                </a:lnTo>
                <a:lnTo>
                  <a:pt x="18130" y="7270"/>
                </a:lnTo>
                <a:lnTo>
                  <a:pt x="18150" y="7270"/>
                </a:lnTo>
                <a:lnTo>
                  <a:pt x="18160" y="7270"/>
                </a:lnTo>
                <a:lnTo>
                  <a:pt x="18160" y="7280"/>
                </a:lnTo>
                <a:lnTo>
                  <a:pt x="18180" y="7280"/>
                </a:lnTo>
                <a:lnTo>
                  <a:pt x="18180" y="7270"/>
                </a:lnTo>
                <a:lnTo>
                  <a:pt x="18170" y="7270"/>
                </a:lnTo>
                <a:lnTo>
                  <a:pt x="18170" y="7260"/>
                </a:lnTo>
                <a:lnTo>
                  <a:pt x="18160" y="7260"/>
                </a:lnTo>
                <a:lnTo>
                  <a:pt x="18150" y="7260"/>
                </a:lnTo>
                <a:lnTo>
                  <a:pt x="18150" y="7250"/>
                </a:lnTo>
                <a:lnTo>
                  <a:pt x="18130" y="7250"/>
                </a:lnTo>
                <a:lnTo>
                  <a:pt x="18130" y="7240"/>
                </a:lnTo>
                <a:lnTo>
                  <a:pt x="18130" y="7230"/>
                </a:lnTo>
                <a:lnTo>
                  <a:pt x="18120" y="7230"/>
                </a:lnTo>
                <a:lnTo>
                  <a:pt x="18120" y="7220"/>
                </a:lnTo>
                <a:lnTo>
                  <a:pt x="18110" y="7220"/>
                </a:lnTo>
                <a:lnTo>
                  <a:pt x="18110" y="7200"/>
                </a:lnTo>
                <a:lnTo>
                  <a:pt x="18120" y="7200"/>
                </a:lnTo>
                <a:lnTo>
                  <a:pt x="18120" y="7190"/>
                </a:lnTo>
                <a:lnTo>
                  <a:pt x="18120" y="7180"/>
                </a:lnTo>
                <a:lnTo>
                  <a:pt x="18130" y="7180"/>
                </a:lnTo>
                <a:lnTo>
                  <a:pt x="18130" y="7190"/>
                </a:lnTo>
                <a:lnTo>
                  <a:pt x="18140" y="7190"/>
                </a:lnTo>
                <a:lnTo>
                  <a:pt x="18140" y="7180"/>
                </a:lnTo>
                <a:lnTo>
                  <a:pt x="18160" y="7180"/>
                </a:lnTo>
                <a:lnTo>
                  <a:pt x="18170" y="7180"/>
                </a:lnTo>
                <a:lnTo>
                  <a:pt x="18170" y="7190"/>
                </a:lnTo>
                <a:lnTo>
                  <a:pt x="18180" y="7190"/>
                </a:lnTo>
                <a:lnTo>
                  <a:pt x="18180" y="7200"/>
                </a:lnTo>
                <a:lnTo>
                  <a:pt x="18190" y="7200"/>
                </a:lnTo>
                <a:lnTo>
                  <a:pt x="18200" y="7200"/>
                </a:lnTo>
                <a:lnTo>
                  <a:pt x="18200" y="7210"/>
                </a:lnTo>
                <a:lnTo>
                  <a:pt x="18210" y="7210"/>
                </a:lnTo>
                <a:lnTo>
                  <a:pt x="18220" y="7210"/>
                </a:lnTo>
                <a:lnTo>
                  <a:pt x="18220" y="7220"/>
                </a:lnTo>
                <a:lnTo>
                  <a:pt x="18230" y="7220"/>
                </a:lnTo>
                <a:lnTo>
                  <a:pt x="18240" y="7220"/>
                </a:lnTo>
                <a:lnTo>
                  <a:pt x="18240" y="7230"/>
                </a:lnTo>
                <a:lnTo>
                  <a:pt x="18250" y="7230"/>
                </a:lnTo>
                <a:lnTo>
                  <a:pt x="18260" y="7230"/>
                </a:lnTo>
                <a:lnTo>
                  <a:pt x="18260" y="7240"/>
                </a:lnTo>
                <a:lnTo>
                  <a:pt x="18270" y="7240"/>
                </a:lnTo>
                <a:lnTo>
                  <a:pt x="18270" y="7250"/>
                </a:lnTo>
                <a:lnTo>
                  <a:pt x="18280" y="7250"/>
                </a:lnTo>
                <a:lnTo>
                  <a:pt x="18290" y="7250"/>
                </a:lnTo>
                <a:lnTo>
                  <a:pt x="18340" y="7250"/>
                </a:lnTo>
                <a:lnTo>
                  <a:pt x="18350" y="7250"/>
                </a:lnTo>
                <a:lnTo>
                  <a:pt x="18350" y="7260"/>
                </a:lnTo>
                <a:lnTo>
                  <a:pt x="18360" y="7260"/>
                </a:lnTo>
                <a:lnTo>
                  <a:pt x="18370" y="7260"/>
                </a:lnTo>
                <a:lnTo>
                  <a:pt x="18370" y="7250"/>
                </a:lnTo>
                <a:lnTo>
                  <a:pt x="18370" y="7240"/>
                </a:lnTo>
                <a:lnTo>
                  <a:pt x="18380" y="7240"/>
                </a:lnTo>
                <a:lnTo>
                  <a:pt x="18410" y="7240"/>
                </a:lnTo>
                <a:lnTo>
                  <a:pt x="18410" y="7210"/>
                </a:lnTo>
                <a:lnTo>
                  <a:pt x="18430" y="7210"/>
                </a:lnTo>
                <a:lnTo>
                  <a:pt x="18430" y="7220"/>
                </a:lnTo>
                <a:lnTo>
                  <a:pt x="18440" y="7220"/>
                </a:lnTo>
                <a:lnTo>
                  <a:pt x="18440" y="7210"/>
                </a:lnTo>
                <a:lnTo>
                  <a:pt x="18440" y="7200"/>
                </a:lnTo>
                <a:lnTo>
                  <a:pt x="18430" y="7200"/>
                </a:lnTo>
                <a:lnTo>
                  <a:pt x="18430" y="7190"/>
                </a:lnTo>
                <a:lnTo>
                  <a:pt x="18410" y="7190"/>
                </a:lnTo>
                <a:lnTo>
                  <a:pt x="18410" y="7200"/>
                </a:lnTo>
                <a:lnTo>
                  <a:pt x="18400" y="7200"/>
                </a:lnTo>
                <a:lnTo>
                  <a:pt x="18400" y="7180"/>
                </a:lnTo>
                <a:lnTo>
                  <a:pt x="18390" y="7180"/>
                </a:lnTo>
                <a:lnTo>
                  <a:pt x="18390" y="7160"/>
                </a:lnTo>
                <a:lnTo>
                  <a:pt x="18380" y="7160"/>
                </a:lnTo>
                <a:lnTo>
                  <a:pt x="18380" y="7150"/>
                </a:lnTo>
                <a:lnTo>
                  <a:pt x="18370" y="7150"/>
                </a:lnTo>
                <a:lnTo>
                  <a:pt x="18350" y="7150"/>
                </a:lnTo>
                <a:lnTo>
                  <a:pt x="18340" y="7150"/>
                </a:lnTo>
                <a:lnTo>
                  <a:pt x="18340" y="7140"/>
                </a:lnTo>
                <a:lnTo>
                  <a:pt x="18350" y="7140"/>
                </a:lnTo>
                <a:lnTo>
                  <a:pt x="18360" y="7140"/>
                </a:lnTo>
                <a:lnTo>
                  <a:pt x="18360" y="7120"/>
                </a:lnTo>
                <a:lnTo>
                  <a:pt x="18350" y="7120"/>
                </a:lnTo>
                <a:lnTo>
                  <a:pt x="18350" y="7110"/>
                </a:lnTo>
                <a:lnTo>
                  <a:pt x="18330" y="7110"/>
                </a:lnTo>
                <a:lnTo>
                  <a:pt x="18330" y="7120"/>
                </a:lnTo>
                <a:lnTo>
                  <a:pt x="18320" y="7120"/>
                </a:lnTo>
                <a:lnTo>
                  <a:pt x="18320" y="7130"/>
                </a:lnTo>
                <a:lnTo>
                  <a:pt x="18310" y="7130"/>
                </a:lnTo>
                <a:lnTo>
                  <a:pt x="18310" y="7140"/>
                </a:lnTo>
                <a:lnTo>
                  <a:pt x="18300" y="7140"/>
                </a:lnTo>
                <a:lnTo>
                  <a:pt x="18300" y="7150"/>
                </a:lnTo>
                <a:lnTo>
                  <a:pt x="18290" y="7150"/>
                </a:lnTo>
                <a:lnTo>
                  <a:pt x="18280" y="7150"/>
                </a:lnTo>
                <a:lnTo>
                  <a:pt x="18280" y="7160"/>
                </a:lnTo>
                <a:lnTo>
                  <a:pt x="18270" y="7160"/>
                </a:lnTo>
                <a:lnTo>
                  <a:pt x="18270" y="7150"/>
                </a:lnTo>
                <a:lnTo>
                  <a:pt x="18260" y="7150"/>
                </a:lnTo>
                <a:lnTo>
                  <a:pt x="18250" y="7150"/>
                </a:lnTo>
                <a:lnTo>
                  <a:pt x="18250" y="7140"/>
                </a:lnTo>
                <a:lnTo>
                  <a:pt x="18260" y="7140"/>
                </a:lnTo>
                <a:lnTo>
                  <a:pt x="18260" y="7130"/>
                </a:lnTo>
                <a:lnTo>
                  <a:pt x="18270" y="7130"/>
                </a:lnTo>
                <a:lnTo>
                  <a:pt x="18290" y="7130"/>
                </a:lnTo>
                <a:lnTo>
                  <a:pt x="18290" y="7120"/>
                </a:lnTo>
                <a:lnTo>
                  <a:pt x="18300" y="7120"/>
                </a:lnTo>
                <a:lnTo>
                  <a:pt x="18300" y="7110"/>
                </a:lnTo>
                <a:lnTo>
                  <a:pt x="18310" y="7110"/>
                </a:lnTo>
                <a:lnTo>
                  <a:pt x="18310" y="7100"/>
                </a:lnTo>
                <a:lnTo>
                  <a:pt x="18330" y="7100"/>
                </a:lnTo>
                <a:lnTo>
                  <a:pt x="18330" y="7090"/>
                </a:lnTo>
                <a:lnTo>
                  <a:pt x="18330" y="7080"/>
                </a:lnTo>
                <a:lnTo>
                  <a:pt x="18300" y="7080"/>
                </a:lnTo>
                <a:lnTo>
                  <a:pt x="18280" y="7080"/>
                </a:lnTo>
                <a:lnTo>
                  <a:pt x="18280" y="7060"/>
                </a:lnTo>
                <a:lnTo>
                  <a:pt x="18270" y="7060"/>
                </a:lnTo>
                <a:lnTo>
                  <a:pt x="18260" y="7060"/>
                </a:lnTo>
                <a:lnTo>
                  <a:pt x="18260" y="7080"/>
                </a:lnTo>
                <a:lnTo>
                  <a:pt x="18240" y="7080"/>
                </a:lnTo>
                <a:lnTo>
                  <a:pt x="18250" y="7080"/>
                </a:lnTo>
                <a:lnTo>
                  <a:pt x="18250" y="7070"/>
                </a:lnTo>
                <a:lnTo>
                  <a:pt x="18260" y="7070"/>
                </a:lnTo>
                <a:lnTo>
                  <a:pt x="18260" y="7050"/>
                </a:lnTo>
                <a:lnTo>
                  <a:pt x="18250" y="7050"/>
                </a:lnTo>
                <a:lnTo>
                  <a:pt x="18250" y="7040"/>
                </a:lnTo>
                <a:lnTo>
                  <a:pt x="18240" y="7040"/>
                </a:lnTo>
                <a:lnTo>
                  <a:pt x="18240" y="7050"/>
                </a:lnTo>
                <a:lnTo>
                  <a:pt x="18230" y="7050"/>
                </a:lnTo>
                <a:lnTo>
                  <a:pt x="18220" y="7050"/>
                </a:lnTo>
                <a:lnTo>
                  <a:pt x="18210" y="7050"/>
                </a:lnTo>
                <a:lnTo>
                  <a:pt x="18190" y="7050"/>
                </a:lnTo>
                <a:lnTo>
                  <a:pt x="18190" y="7060"/>
                </a:lnTo>
                <a:lnTo>
                  <a:pt x="18190" y="7050"/>
                </a:lnTo>
                <a:lnTo>
                  <a:pt x="18180" y="7050"/>
                </a:lnTo>
                <a:lnTo>
                  <a:pt x="18180" y="7040"/>
                </a:lnTo>
                <a:lnTo>
                  <a:pt x="18200" y="7040"/>
                </a:lnTo>
                <a:lnTo>
                  <a:pt x="18210" y="7040"/>
                </a:lnTo>
                <a:lnTo>
                  <a:pt x="18210" y="7030"/>
                </a:lnTo>
                <a:lnTo>
                  <a:pt x="18200" y="7030"/>
                </a:lnTo>
                <a:lnTo>
                  <a:pt x="18200" y="7020"/>
                </a:lnTo>
                <a:lnTo>
                  <a:pt x="18210" y="7020"/>
                </a:lnTo>
                <a:lnTo>
                  <a:pt x="18210" y="7010"/>
                </a:lnTo>
                <a:lnTo>
                  <a:pt x="18210" y="7020"/>
                </a:lnTo>
                <a:lnTo>
                  <a:pt x="18220" y="7020"/>
                </a:lnTo>
                <a:lnTo>
                  <a:pt x="18230" y="7020"/>
                </a:lnTo>
                <a:lnTo>
                  <a:pt x="18230" y="7030"/>
                </a:lnTo>
                <a:lnTo>
                  <a:pt x="18240" y="7030"/>
                </a:lnTo>
                <a:lnTo>
                  <a:pt x="18250" y="7030"/>
                </a:lnTo>
                <a:lnTo>
                  <a:pt x="18250" y="7010"/>
                </a:lnTo>
                <a:lnTo>
                  <a:pt x="18240" y="7010"/>
                </a:lnTo>
                <a:lnTo>
                  <a:pt x="18240" y="7000"/>
                </a:lnTo>
                <a:lnTo>
                  <a:pt x="18240" y="6990"/>
                </a:lnTo>
                <a:lnTo>
                  <a:pt x="18210" y="6990"/>
                </a:lnTo>
                <a:lnTo>
                  <a:pt x="18210" y="6980"/>
                </a:lnTo>
                <a:lnTo>
                  <a:pt x="18180" y="6980"/>
                </a:lnTo>
                <a:lnTo>
                  <a:pt x="18180" y="6990"/>
                </a:lnTo>
                <a:lnTo>
                  <a:pt x="18170" y="6990"/>
                </a:lnTo>
                <a:lnTo>
                  <a:pt x="18160" y="6990"/>
                </a:lnTo>
                <a:lnTo>
                  <a:pt x="18160" y="7010"/>
                </a:lnTo>
                <a:lnTo>
                  <a:pt x="18150" y="7010"/>
                </a:lnTo>
                <a:lnTo>
                  <a:pt x="18150" y="7000"/>
                </a:lnTo>
                <a:lnTo>
                  <a:pt x="18150" y="6990"/>
                </a:lnTo>
                <a:lnTo>
                  <a:pt x="18140" y="6990"/>
                </a:lnTo>
                <a:lnTo>
                  <a:pt x="18130" y="6990"/>
                </a:lnTo>
                <a:lnTo>
                  <a:pt x="18130" y="7000"/>
                </a:lnTo>
                <a:lnTo>
                  <a:pt x="18120" y="7000"/>
                </a:lnTo>
                <a:lnTo>
                  <a:pt x="18100" y="7000"/>
                </a:lnTo>
                <a:lnTo>
                  <a:pt x="18100" y="6990"/>
                </a:lnTo>
                <a:lnTo>
                  <a:pt x="18110" y="6990"/>
                </a:lnTo>
                <a:lnTo>
                  <a:pt x="18110" y="6980"/>
                </a:lnTo>
                <a:lnTo>
                  <a:pt x="18140" y="6980"/>
                </a:lnTo>
                <a:lnTo>
                  <a:pt x="18150" y="6980"/>
                </a:lnTo>
                <a:lnTo>
                  <a:pt x="18150" y="6970"/>
                </a:lnTo>
                <a:lnTo>
                  <a:pt x="18150" y="6960"/>
                </a:lnTo>
                <a:lnTo>
                  <a:pt x="18170" y="6960"/>
                </a:lnTo>
                <a:lnTo>
                  <a:pt x="18150" y="6960"/>
                </a:lnTo>
                <a:lnTo>
                  <a:pt x="18150" y="6950"/>
                </a:lnTo>
                <a:lnTo>
                  <a:pt x="18160" y="6950"/>
                </a:lnTo>
                <a:lnTo>
                  <a:pt x="18160" y="6930"/>
                </a:lnTo>
                <a:lnTo>
                  <a:pt x="18150" y="6930"/>
                </a:lnTo>
                <a:lnTo>
                  <a:pt x="18150" y="6920"/>
                </a:lnTo>
                <a:lnTo>
                  <a:pt x="18140" y="6920"/>
                </a:lnTo>
                <a:lnTo>
                  <a:pt x="18140" y="6900"/>
                </a:lnTo>
                <a:lnTo>
                  <a:pt x="18130" y="6900"/>
                </a:lnTo>
                <a:lnTo>
                  <a:pt x="18130" y="6910"/>
                </a:lnTo>
                <a:lnTo>
                  <a:pt x="18120" y="6910"/>
                </a:lnTo>
                <a:lnTo>
                  <a:pt x="18120" y="6920"/>
                </a:lnTo>
                <a:lnTo>
                  <a:pt x="18110" y="6920"/>
                </a:lnTo>
                <a:lnTo>
                  <a:pt x="18110" y="6910"/>
                </a:lnTo>
                <a:lnTo>
                  <a:pt x="18100" y="6910"/>
                </a:lnTo>
                <a:lnTo>
                  <a:pt x="18090" y="6910"/>
                </a:lnTo>
                <a:lnTo>
                  <a:pt x="18090" y="6890"/>
                </a:lnTo>
                <a:lnTo>
                  <a:pt x="18090" y="6880"/>
                </a:lnTo>
                <a:lnTo>
                  <a:pt x="18090" y="6870"/>
                </a:lnTo>
                <a:lnTo>
                  <a:pt x="18100" y="6870"/>
                </a:lnTo>
                <a:lnTo>
                  <a:pt x="18090" y="6870"/>
                </a:lnTo>
                <a:lnTo>
                  <a:pt x="18080" y="6870"/>
                </a:lnTo>
                <a:lnTo>
                  <a:pt x="18080" y="6880"/>
                </a:lnTo>
                <a:lnTo>
                  <a:pt x="18070" y="6880"/>
                </a:lnTo>
                <a:lnTo>
                  <a:pt x="18060" y="6880"/>
                </a:lnTo>
                <a:lnTo>
                  <a:pt x="18060" y="6890"/>
                </a:lnTo>
                <a:lnTo>
                  <a:pt x="18060" y="6880"/>
                </a:lnTo>
                <a:lnTo>
                  <a:pt x="18050" y="6880"/>
                </a:lnTo>
                <a:lnTo>
                  <a:pt x="18050" y="6870"/>
                </a:lnTo>
                <a:lnTo>
                  <a:pt x="18060" y="6870"/>
                </a:lnTo>
                <a:lnTo>
                  <a:pt x="18070" y="6870"/>
                </a:lnTo>
                <a:lnTo>
                  <a:pt x="18070" y="6860"/>
                </a:lnTo>
                <a:lnTo>
                  <a:pt x="18070" y="6850"/>
                </a:lnTo>
                <a:lnTo>
                  <a:pt x="18080" y="6850"/>
                </a:lnTo>
                <a:lnTo>
                  <a:pt x="18080" y="6840"/>
                </a:lnTo>
                <a:lnTo>
                  <a:pt x="18080" y="6830"/>
                </a:lnTo>
                <a:lnTo>
                  <a:pt x="18070" y="6830"/>
                </a:lnTo>
                <a:lnTo>
                  <a:pt x="18060" y="6830"/>
                </a:lnTo>
                <a:lnTo>
                  <a:pt x="18060" y="6840"/>
                </a:lnTo>
                <a:lnTo>
                  <a:pt x="18050" y="6840"/>
                </a:lnTo>
                <a:lnTo>
                  <a:pt x="18030" y="6840"/>
                </a:lnTo>
                <a:lnTo>
                  <a:pt x="18030" y="6830"/>
                </a:lnTo>
                <a:lnTo>
                  <a:pt x="18040" y="6830"/>
                </a:lnTo>
                <a:lnTo>
                  <a:pt x="18030" y="6830"/>
                </a:lnTo>
                <a:lnTo>
                  <a:pt x="18020" y="6830"/>
                </a:lnTo>
                <a:lnTo>
                  <a:pt x="18020" y="6840"/>
                </a:lnTo>
                <a:lnTo>
                  <a:pt x="18010" y="6840"/>
                </a:lnTo>
                <a:lnTo>
                  <a:pt x="17990" y="6840"/>
                </a:lnTo>
                <a:lnTo>
                  <a:pt x="17990" y="6830"/>
                </a:lnTo>
                <a:lnTo>
                  <a:pt x="18000" y="6830"/>
                </a:lnTo>
                <a:lnTo>
                  <a:pt x="18000" y="6820"/>
                </a:lnTo>
                <a:lnTo>
                  <a:pt x="18010" y="6820"/>
                </a:lnTo>
                <a:lnTo>
                  <a:pt x="18020" y="6820"/>
                </a:lnTo>
                <a:lnTo>
                  <a:pt x="18020" y="6810"/>
                </a:lnTo>
                <a:lnTo>
                  <a:pt x="18060" y="6810"/>
                </a:lnTo>
                <a:lnTo>
                  <a:pt x="18060" y="6800"/>
                </a:lnTo>
                <a:lnTo>
                  <a:pt x="18060" y="6790"/>
                </a:lnTo>
                <a:lnTo>
                  <a:pt x="18050" y="6790"/>
                </a:lnTo>
                <a:lnTo>
                  <a:pt x="18050" y="6780"/>
                </a:lnTo>
                <a:lnTo>
                  <a:pt x="18040" y="6780"/>
                </a:lnTo>
                <a:lnTo>
                  <a:pt x="18040" y="6770"/>
                </a:lnTo>
                <a:lnTo>
                  <a:pt x="18010" y="6770"/>
                </a:lnTo>
                <a:lnTo>
                  <a:pt x="18010" y="6780"/>
                </a:lnTo>
                <a:lnTo>
                  <a:pt x="18020" y="6780"/>
                </a:lnTo>
                <a:lnTo>
                  <a:pt x="18020" y="6790"/>
                </a:lnTo>
                <a:lnTo>
                  <a:pt x="18010" y="6790"/>
                </a:lnTo>
                <a:lnTo>
                  <a:pt x="18010" y="6800"/>
                </a:lnTo>
                <a:lnTo>
                  <a:pt x="18000" y="6800"/>
                </a:lnTo>
                <a:lnTo>
                  <a:pt x="18000" y="6810"/>
                </a:lnTo>
                <a:lnTo>
                  <a:pt x="17990" y="6810"/>
                </a:lnTo>
                <a:lnTo>
                  <a:pt x="17980" y="6810"/>
                </a:lnTo>
                <a:lnTo>
                  <a:pt x="17980" y="6800"/>
                </a:lnTo>
                <a:lnTo>
                  <a:pt x="17990" y="6800"/>
                </a:lnTo>
                <a:lnTo>
                  <a:pt x="17990" y="6790"/>
                </a:lnTo>
                <a:lnTo>
                  <a:pt x="17990" y="6780"/>
                </a:lnTo>
                <a:lnTo>
                  <a:pt x="17970" y="6780"/>
                </a:lnTo>
                <a:lnTo>
                  <a:pt x="17970" y="6790"/>
                </a:lnTo>
                <a:lnTo>
                  <a:pt x="17970" y="6810"/>
                </a:lnTo>
                <a:lnTo>
                  <a:pt x="17970" y="6820"/>
                </a:lnTo>
                <a:lnTo>
                  <a:pt x="17950" y="6820"/>
                </a:lnTo>
                <a:lnTo>
                  <a:pt x="17950" y="6810"/>
                </a:lnTo>
                <a:lnTo>
                  <a:pt x="17950" y="6800"/>
                </a:lnTo>
                <a:lnTo>
                  <a:pt x="17940" y="6800"/>
                </a:lnTo>
                <a:lnTo>
                  <a:pt x="17940" y="6790"/>
                </a:lnTo>
                <a:lnTo>
                  <a:pt x="17950" y="6790"/>
                </a:lnTo>
                <a:lnTo>
                  <a:pt x="17950" y="6780"/>
                </a:lnTo>
                <a:lnTo>
                  <a:pt x="17960" y="6780"/>
                </a:lnTo>
                <a:lnTo>
                  <a:pt x="17960" y="6770"/>
                </a:lnTo>
                <a:lnTo>
                  <a:pt x="17970" y="6770"/>
                </a:lnTo>
                <a:lnTo>
                  <a:pt x="17970" y="6760"/>
                </a:lnTo>
                <a:lnTo>
                  <a:pt x="17960" y="6760"/>
                </a:lnTo>
                <a:lnTo>
                  <a:pt x="17960" y="6750"/>
                </a:lnTo>
                <a:lnTo>
                  <a:pt x="17960" y="6740"/>
                </a:lnTo>
                <a:lnTo>
                  <a:pt x="17970" y="6740"/>
                </a:lnTo>
                <a:lnTo>
                  <a:pt x="17960" y="6740"/>
                </a:lnTo>
                <a:lnTo>
                  <a:pt x="17950" y="6740"/>
                </a:lnTo>
                <a:lnTo>
                  <a:pt x="17950" y="6750"/>
                </a:lnTo>
                <a:lnTo>
                  <a:pt x="17950" y="6770"/>
                </a:lnTo>
                <a:lnTo>
                  <a:pt x="17930" y="6770"/>
                </a:lnTo>
                <a:lnTo>
                  <a:pt x="17930" y="6800"/>
                </a:lnTo>
                <a:lnTo>
                  <a:pt x="17930" y="6810"/>
                </a:lnTo>
                <a:lnTo>
                  <a:pt x="17920" y="6810"/>
                </a:lnTo>
                <a:lnTo>
                  <a:pt x="17910" y="6810"/>
                </a:lnTo>
                <a:lnTo>
                  <a:pt x="17910" y="6820"/>
                </a:lnTo>
                <a:lnTo>
                  <a:pt x="17910" y="6830"/>
                </a:lnTo>
                <a:lnTo>
                  <a:pt x="17920" y="6830"/>
                </a:lnTo>
                <a:lnTo>
                  <a:pt x="17920" y="6840"/>
                </a:lnTo>
                <a:lnTo>
                  <a:pt x="17930" y="6840"/>
                </a:lnTo>
                <a:lnTo>
                  <a:pt x="17930" y="6850"/>
                </a:lnTo>
                <a:lnTo>
                  <a:pt x="17920" y="6850"/>
                </a:lnTo>
                <a:lnTo>
                  <a:pt x="17920" y="6860"/>
                </a:lnTo>
                <a:lnTo>
                  <a:pt x="17920" y="6870"/>
                </a:lnTo>
                <a:lnTo>
                  <a:pt x="17940" y="6870"/>
                </a:lnTo>
                <a:lnTo>
                  <a:pt x="17940" y="6880"/>
                </a:lnTo>
                <a:lnTo>
                  <a:pt x="17950" y="6880"/>
                </a:lnTo>
                <a:lnTo>
                  <a:pt x="17950" y="6890"/>
                </a:lnTo>
                <a:lnTo>
                  <a:pt x="17960" y="6890"/>
                </a:lnTo>
                <a:lnTo>
                  <a:pt x="17960" y="6900"/>
                </a:lnTo>
                <a:lnTo>
                  <a:pt x="17950" y="6900"/>
                </a:lnTo>
                <a:lnTo>
                  <a:pt x="17950" y="6890"/>
                </a:lnTo>
                <a:lnTo>
                  <a:pt x="17940" y="6890"/>
                </a:lnTo>
                <a:lnTo>
                  <a:pt x="17940" y="6880"/>
                </a:lnTo>
                <a:lnTo>
                  <a:pt x="17930" y="6880"/>
                </a:lnTo>
                <a:lnTo>
                  <a:pt x="17930" y="6890"/>
                </a:lnTo>
                <a:lnTo>
                  <a:pt x="17910" y="6890"/>
                </a:lnTo>
                <a:lnTo>
                  <a:pt x="17910" y="6880"/>
                </a:lnTo>
                <a:lnTo>
                  <a:pt x="17910" y="6870"/>
                </a:lnTo>
                <a:lnTo>
                  <a:pt x="17890" y="6870"/>
                </a:lnTo>
                <a:lnTo>
                  <a:pt x="17890" y="6860"/>
                </a:lnTo>
                <a:lnTo>
                  <a:pt x="17900" y="6860"/>
                </a:lnTo>
                <a:lnTo>
                  <a:pt x="17900" y="6850"/>
                </a:lnTo>
                <a:lnTo>
                  <a:pt x="17890" y="6850"/>
                </a:lnTo>
                <a:lnTo>
                  <a:pt x="17890" y="6840"/>
                </a:lnTo>
                <a:lnTo>
                  <a:pt x="17870" y="6840"/>
                </a:lnTo>
                <a:lnTo>
                  <a:pt x="17860" y="6840"/>
                </a:lnTo>
                <a:lnTo>
                  <a:pt x="17860" y="6830"/>
                </a:lnTo>
                <a:lnTo>
                  <a:pt x="17870" y="6830"/>
                </a:lnTo>
                <a:lnTo>
                  <a:pt x="17870" y="6820"/>
                </a:lnTo>
                <a:lnTo>
                  <a:pt x="17880" y="6820"/>
                </a:lnTo>
                <a:lnTo>
                  <a:pt x="17880" y="6830"/>
                </a:lnTo>
                <a:lnTo>
                  <a:pt x="17890" y="6830"/>
                </a:lnTo>
                <a:lnTo>
                  <a:pt x="17890" y="6820"/>
                </a:lnTo>
                <a:lnTo>
                  <a:pt x="17890" y="6810"/>
                </a:lnTo>
                <a:lnTo>
                  <a:pt x="17880" y="6810"/>
                </a:lnTo>
                <a:lnTo>
                  <a:pt x="17880" y="6780"/>
                </a:lnTo>
                <a:lnTo>
                  <a:pt x="17850" y="6780"/>
                </a:lnTo>
                <a:lnTo>
                  <a:pt x="17850" y="6790"/>
                </a:lnTo>
                <a:lnTo>
                  <a:pt x="17850" y="6810"/>
                </a:lnTo>
                <a:lnTo>
                  <a:pt x="17840" y="6810"/>
                </a:lnTo>
                <a:lnTo>
                  <a:pt x="17830" y="6810"/>
                </a:lnTo>
                <a:lnTo>
                  <a:pt x="17810" y="6810"/>
                </a:lnTo>
                <a:lnTo>
                  <a:pt x="17810" y="6800"/>
                </a:lnTo>
                <a:lnTo>
                  <a:pt x="17800" y="6800"/>
                </a:lnTo>
                <a:lnTo>
                  <a:pt x="17800" y="6790"/>
                </a:lnTo>
                <a:lnTo>
                  <a:pt x="17780" y="6790"/>
                </a:lnTo>
                <a:lnTo>
                  <a:pt x="17780" y="6800"/>
                </a:lnTo>
                <a:lnTo>
                  <a:pt x="17780" y="6810"/>
                </a:lnTo>
                <a:lnTo>
                  <a:pt x="17760" y="6810"/>
                </a:lnTo>
                <a:lnTo>
                  <a:pt x="17750" y="6810"/>
                </a:lnTo>
                <a:lnTo>
                  <a:pt x="17750" y="6800"/>
                </a:lnTo>
                <a:lnTo>
                  <a:pt x="17750" y="6790"/>
                </a:lnTo>
                <a:lnTo>
                  <a:pt x="17740" y="6790"/>
                </a:lnTo>
                <a:lnTo>
                  <a:pt x="17740" y="6780"/>
                </a:lnTo>
                <a:lnTo>
                  <a:pt x="17730" y="6780"/>
                </a:lnTo>
                <a:lnTo>
                  <a:pt x="17700" y="6780"/>
                </a:lnTo>
                <a:lnTo>
                  <a:pt x="17700" y="6770"/>
                </a:lnTo>
                <a:lnTo>
                  <a:pt x="17690" y="6770"/>
                </a:lnTo>
                <a:lnTo>
                  <a:pt x="17690" y="6760"/>
                </a:lnTo>
                <a:lnTo>
                  <a:pt x="17680" y="6760"/>
                </a:lnTo>
                <a:lnTo>
                  <a:pt x="17670" y="6760"/>
                </a:lnTo>
                <a:lnTo>
                  <a:pt x="17670" y="6770"/>
                </a:lnTo>
                <a:lnTo>
                  <a:pt x="17660" y="6770"/>
                </a:lnTo>
                <a:lnTo>
                  <a:pt x="17660" y="6760"/>
                </a:lnTo>
                <a:lnTo>
                  <a:pt x="17640" y="6760"/>
                </a:lnTo>
                <a:lnTo>
                  <a:pt x="17630" y="6760"/>
                </a:lnTo>
                <a:lnTo>
                  <a:pt x="17630" y="6750"/>
                </a:lnTo>
                <a:lnTo>
                  <a:pt x="17630" y="6760"/>
                </a:lnTo>
                <a:lnTo>
                  <a:pt x="17620" y="6760"/>
                </a:lnTo>
                <a:lnTo>
                  <a:pt x="17620" y="6750"/>
                </a:lnTo>
                <a:lnTo>
                  <a:pt x="17600" y="6750"/>
                </a:lnTo>
                <a:lnTo>
                  <a:pt x="17580" y="6750"/>
                </a:lnTo>
                <a:lnTo>
                  <a:pt x="17580" y="6740"/>
                </a:lnTo>
                <a:lnTo>
                  <a:pt x="17570" y="6740"/>
                </a:lnTo>
                <a:lnTo>
                  <a:pt x="17570" y="6730"/>
                </a:lnTo>
                <a:lnTo>
                  <a:pt x="17570" y="6720"/>
                </a:lnTo>
                <a:lnTo>
                  <a:pt x="17560" y="6720"/>
                </a:lnTo>
                <a:lnTo>
                  <a:pt x="17560" y="6710"/>
                </a:lnTo>
                <a:lnTo>
                  <a:pt x="17550" y="6710"/>
                </a:lnTo>
                <a:lnTo>
                  <a:pt x="17550" y="6700"/>
                </a:lnTo>
                <a:lnTo>
                  <a:pt x="17550" y="6690"/>
                </a:lnTo>
                <a:lnTo>
                  <a:pt x="17560" y="6690"/>
                </a:lnTo>
                <a:lnTo>
                  <a:pt x="17560" y="6680"/>
                </a:lnTo>
                <a:lnTo>
                  <a:pt x="17570" y="6680"/>
                </a:lnTo>
                <a:lnTo>
                  <a:pt x="17570" y="6670"/>
                </a:lnTo>
                <a:lnTo>
                  <a:pt x="17580" y="6670"/>
                </a:lnTo>
                <a:lnTo>
                  <a:pt x="17580" y="6660"/>
                </a:lnTo>
                <a:lnTo>
                  <a:pt x="17580" y="6650"/>
                </a:lnTo>
                <a:lnTo>
                  <a:pt x="17570" y="6650"/>
                </a:lnTo>
                <a:lnTo>
                  <a:pt x="17570" y="6640"/>
                </a:lnTo>
                <a:lnTo>
                  <a:pt x="17570" y="6630"/>
                </a:lnTo>
                <a:lnTo>
                  <a:pt x="17560" y="6630"/>
                </a:lnTo>
                <a:lnTo>
                  <a:pt x="17560" y="6620"/>
                </a:lnTo>
                <a:lnTo>
                  <a:pt x="17550" y="6620"/>
                </a:lnTo>
                <a:lnTo>
                  <a:pt x="17550" y="6610"/>
                </a:lnTo>
                <a:lnTo>
                  <a:pt x="17540" y="6610"/>
                </a:lnTo>
                <a:lnTo>
                  <a:pt x="17520" y="6610"/>
                </a:lnTo>
                <a:lnTo>
                  <a:pt x="17500" y="6610"/>
                </a:lnTo>
                <a:lnTo>
                  <a:pt x="17500" y="6620"/>
                </a:lnTo>
                <a:lnTo>
                  <a:pt x="17480" y="6620"/>
                </a:lnTo>
                <a:lnTo>
                  <a:pt x="17480" y="6610"/>
                </a:lnTo>
                <a:lnTo>
                  <a:pt x="17480" y="6620"/>
                </a:lnTo>
                <a:lnTo>
                  <a:pt x="17460" y="6620"/>
                </a:lnTo>
                <a:lnTo>
                  <a:pt x="17460" y="6610"/>
                </a:lnTo>
                <a:lnTo>
                  <a:pt x="17460" y="6600"/>
                </a:lnTo>
                <a:lnTo>
                  <a:pt x="17470" y="6600"/>
                </a:lnTo>
                <a:lnTo>
                  <a:pt x="17480" y="6600"/>
                </a:lnTo>
                <a:lnTo>
                  <a:pt x="17480" y="6590"/>
                </a:lnTo>
                <a:lnTo>
                  <a:pt x="17480" y="6580"/>
                </a:lnTo>
                <a:lnTo>
                  <a:pt x="17490" y="6580"/>
                </a:lnTo>
                <a:lnTo>
                  <a:pt x="17490" y="6570"/>
                </a:lnTo>
                <a:lnTo>
                  <a:pt x="17500" y="6570"/>
                </a:lnTo>
                <a:lnTo>
                  <a:pt x="17500" y="6560"/>
                </a:lnTo>
                <a:lnTo>
                  <a:pt x="17510" y="6560"/>
                </a:lnTo>
                <a:lnTo>
                  <a:pt x="17510" y="6550"/>
                </a:lnTo>
                <a:lnTo>
                  <a:pt x="17510" y="6540"/>
                </a:lnTo>
                <a:lnTo>
                  <a:pt x="17510" y="6530"/>
                </a:lnTo>
                <a:lnTo>
                  <a:pt x="17520" y="6530"/>
                </a:lnTo>
                <a:lnTo>
                  <a:pt x="17520" y="6520"/>
                </a:lnTo>
                <a:lnTo>
                  <a:pt x="17530" y="6520"/>
                </a:lnTo>
                <a:lnTo>
                  <a:pt x="17530" y="6510"/>
                </a:lnTo>
                <a:lnTo>
                  <a:pt x="17530" y="6500"/>
                </a:lnTo>
                <a:lnTo>
                  <a:pt x="17540" y="6500"/>
                </a:lnTo>
                <a:lnTo>
                  <a:pt x="17540" y="6490"/>
                </a:lnTo>
                <a:lnTo>
                  <a:pt x="17540" y="6480"/>
                </a:lnTo>
                <a:lnTo>
                  <a:pt x="17550" y="6480"/>
                </a:lnTo>
                <a:lnTo>
                  <a:pt x="17550" y="6470"/>
                </a:lnTo>
                <a:lnTo>
                  <a:pt x="17560" y="6470"/>
                </a:lnTo>
                <a:lnTo>
                  <a:pt x="17570" y="6470"/>
                </a:lnTo>
                <a:lnTo>
                  <a:pt x="17570" y="6460"/>
                </a:lnTo>
                <a:lnTo>
                  <a:pt x="17580" y="6460"/>
                </a:lnTo>
                <a:lnTo>
                  <a:pt x="17590" y="6460"/>
                </a:lnTo>
                <a:lnTo>
                  <a:pt x="17590" y="6450"/>
                </a:lnTo>
                <a:lnTo>
                  <a:pt x="17600" y="6450"/>
                </a:lnTo>
                <a:lnTo>
                  <a:pt x="17600" y="6440"/>
                </a:lnTo>
                <a:lnTo>
                  <a:pt x="17610" y="6440"/>
                </a:lnTo>
                <a:lnTo>
                  <a:pt x="17610" y="6430"/>
                </a:lnTo>
                <a:lnTo>
                  <a:pt x="17620" y="6430"/>
                </a:lnTo>
                <a:lnTo>
                  <a:pt x="17620" y="6420"/>
                </a:lnTo>
                <a:lnTo>
                  <a:pt x="17630" y="6420"/>
                </a:lnTo>
                <a:lnTo>
                  <a:pt x="17660" y="6420"/>
                </a:lnTo>
                <a:lnTo>
                  <a:pt x="17660" y="6410"/>
                </a:lnTo>
                <a:lnTo>
                  <a:pt x="17660" y="6400"/>
                </a:lnTo>
                <a:lnTo>
                  <a:pt x="17670" y="6400"/>
                </a:lnTo>
                <a:lnTo>
                  <a:pt x="17680" y="6400"/>
                </a:lnTo>
                <a:lnTo>
                  <a:pt x="17680" y="6390"/>
                </a:lnTo>
                <a:lnTo>
                  <a:pt x="17680" y="6400"/>
                </a:lnTo>
                <a:lnTo>
                  <a:pt x="17690" y="6400"/>
                </a:lnTo>
                <a:lnTo>
                  <a:pt x="17700" y="6400"/>
                </a:lnTo>
                <a:lnTo>
                  <a:pt x="17700" y="6420"/>
                </a:lnTo>
                <a:lnTo>
                  <a:pt x="17700" y="6460"/>
                </a:lnTo>
                <a:lnTo>
                  <a:pt x="17700" y="6470"/>
                </a:lnTo>
                <a:lnTo>
                  <a:pt x="17690" y="6470"/>
                </a:lnTo>
                <a:lnTo>
                  <a:pt x="17690" y="6480"/>
                </a:lnTo>
                <a:lnTo>
                  <a:pt x="17680" y="6480"/>
                </a:lnTo>
                <a:lnTo>
                  <a:pt x="17680" y="6490"/>
                </a:lnTo>
                <a:close/>
                <a:moveTo>
                  <a:pt x="17820" y="7940"/>
                </a:moveTo>
                <a:lnTo>
                  <a:pt x="17820" y="7930"/>
                </a:lnTo>
                <a:lnTo>
                  <a:pt x="17810" y="7930"/>
                </a:lnTo>
                <a:lnTo>
                  <a:pt x="17810" y="7920"/>
                </a:lnTo>
                <a:lnTo>
                  <a:pt x="17810" y="7910"/>
                </a:lnTo>
                <a:lnTo>
                  <a:pt x="17820" y="7910"/>
                </a:lnTo>
                <a:lnTo>
                  <a:pt x="17820" y="7900"/>
                </a:lnTo>
                <a:lnTo>
                  <a:pt x="17820" y="7910"/>
                </a:lnTo>
                <a:lnTo>
                  <a:pt x="17830" y="7910"/>
                </a:lnTo>
                <a:lnTo>
                  <a:pt x="17830" y="7930"/>
                </a:lnTo>
                <a:lnTo>
                  <a:pt x="17840" y="7930"/>
                </a:lnTo>
                <a:lnTo>
                  <a:pt x="17840" y="7940"/>
                </a:lnTo>
                <a:lnTo>
                  <a:pt x="17850" y="7940"/>
                </a:lnTo>
                <a:lnTo>
                  <a:pt x="17840" y="7940"/>
                </a:lnTo>
                <a:lnTo>
                  <a:pt x="17840" y="7950"/>
                </a:lnTo>
                <a:lnTo>
                  <a:pt x="17830" y="7950"/>
                </a:lnTo>
                <a:lnTo>
                  <a:pt x="17830" y="7930"/>
                </a:lnTo>
                <a:lnTo>
                  <a:pt x="17820" y="7930"/>
                </a:lnTo>
                <a:lnTo>
                  <a:pt x="17820" y="7940"/>
                </a:lnTo>
                <a:close/>
                <a:moveTo>
                  <a:pt x="17810" y="7550"/>
                </a:moveTo>
                <a:lnTo>
                  <a:pt x="17800" y="7550"/>
                </a:lnTo>
                <a:lnTo>
                  <a:pt x="17790" y="7550"/>
                </a:lnTo>
                <a:lnTo>
                  <a:pt x="17790" y="7560"/>
                </a:lnTo>
                <a:lnTo>
                  <a:pt x="17780" y="7560"/>
                </a:lnTo>
                <a:lnTo>
                  <a:pt x="17780" y="7570"/>
                </a:lnTo>
                <a:lnTo>
                  <a:pt x="17780" y="7560"/>
                </a:lnTo>
                <a:lnTo>
                  <a:pt x="17770" y="7560"/>
                </a:lnTo>
                <a:lnTo>
                  <a:pt x="17770" y="7550"/>
                </a:lnTo>
                <a:lnTo>
                  <a:pt x="17760" y="7550"/>
                </a:lnTo>
                <a:lnTo>
                  <a:pt x="17750" y="7550"/>
                </a:lnTo>
                <a:lnTo>
                  <a:pt x="17750" y="7540"/>
                </a:lnTo>
                <a:lnTo>
                  <a:pt x="17760" y="7540"/>
                </a:lnTo>
                <a:lnTo>
                  <a:pt x="17780" y="7540"/>
                </a:lnTo>
                <a:lnTo>
                  <a:pt x="17780" y="7530"/>
                </a:lnTo>
                <a:lnTo>
                  <a:pt x="17790" y="7530"/>
                </a:lnTo>
                <a:lnTo>
                  <a:pt x="17790" y="7520"/>
                </a:lnTo>
                <a:lnTo>
                  <a:pt x="17780" y="7520"/>
                </a:lnTo>
                <a:lnTo>
                  <a:pt x="17780" y="7510"/>
                </a:lnTo>
                <a:lnTo>
                  <a:pt x="17780" y="7500"/>
                </a:lnTo>
                <a:lnTo>
                  <a:pt x="17790" y="7500"/>
                </a:lnTo>
                <a:lnTo>
                  <a:pt x="17790" y="7510"/>
                </a:lnTo>
                <a:lnTo>
                  <a:pt x="17800" y="7510"/>
                </a:lnTo>
                <a:lnTo>
                  <a:pt x="17800" y="7520"/>
                </a:lnTo>
                <a:lnTo>
                  <a:pt x="17810" y="7520"/>
                </a:lnTo>
                <a:lnTo>
                  <a:pt x="17810" y="7530"/>
                </a:lnTo>
                <a:lnTo>
                  <a:pt x="17810" y="7540"/>
                </a:lnTo>
                <a:lnTo>
                  <a:pt x="17820" y="7540"/>
                </a:lnTo>
                <a:lnTo>
                  <a:pt x="17820" y="7550"/>
                </a:lnTo>
                <a:lnTo>
                  <a:pt x="17810" y="7550"/>
                </a:lnTo>
                <a:close/>
                <a:moveTo>
                  <a:pt x="17720" y="7430"/>
                </a:moveTo>
                <a:lnTo>
                  <a:pt x="17720" y="7450"/>
                </a:lnTo>
                <a:lnTo>
                  <a:pt x="17710" y="7450"/>
                </a:lnTo>
                <a:lnTo>
                  <a:pt x="17720" y="7450"/>
                </a:lnTo>
                <a:lnTo>
                  <a:pt x="17720" y="7460"/>
                </a:lnTo>
                <a:lnTo>
                  <a:pt x="17730" y="7460"/>
                </a:lnTo>
                <a:lnTo>
                  <a:pt x="17730" y="7450"/>
                </a:lnTo>
                <a:lnTo>
                  <a:pt x="17750" y="7450"/>
                </a:lnTo>
                <a:lnTo>
                  <a:pt x="17770" y="7450"/>
                </a:lnTo>
                <a:lnTo>
                  <a:pt x="17770" y="7460"/>
                </a:lnTo>
                <a:lnTo>
                  <a:pt x="17750" y="7460"/>
                </a:lnTo>
                <a:lnTo>
                  <a:pt x="17750" y="7470"/>
                </a:lnTo>
                <a:lnTo>
                  <a:pt x="17750" y="7480"/>
                </a:lnTo>
                <a:lnTo>
                  <a:pt x="17760" y="7480"/>
                </a:lnTo>
                <a:lnTo>
                  <a:pt x="17770" y="7480"/>
                </a:lnTo>
                <a:lnTo>
                  <a:pt x="17770" y="7490"/>
                </a:lnTo>
                <a:lnTo>
                  <a:pt x="17780" y="7490"/>
                </a:lnTo>
                <a:lnTo>
                  <a:pt x="17770" y="7490"/>
                </a:lnTo>
                <a:lnTo>
                  <a:pt x="17770" y="7500"/>
                </a:lnTo>
                <a:lnTo>
                  <a:pt x="17750" y="7500"/>
                </a:lnTo>
                <a:lnTo>
                  <a:pt x="17750" y="7490"/>
                </a:lnTo>
                <a:lnTo>
                  <a:pt x="17740" y="7490"/>
                </a:lnTo>
                <a:lnTo>
                  <a:pt x="17740" y="7480"/>
                </a:lnTo>
                <a:lnTo>
                  <a:pt x="17720" y="7480"/>
                </a:lnTo>
                <a:lnTo>
                  <a:pt x="17720" y="7470"/>
                </a:lnTo>
                <a:lnTo>
                  <a:pt x="17710" y="7470"/>
                </a:lnTo>
                <a:lnTo>
                  <a:pt x="17710" y="7460"/>
                </a:lnTo>
                <a:lnTo>
                  <a:pt x="17700" y="7460"/>
                </a:lnTo>
                <a:lnTo>
                  <a:pt x="17700" y="7470"/>
                </a:lnTo>
                <a:lnTo>
                  <a:pt x="17690" y="7470"/>
                </a:lnTo>
                <a:lnTo>
                  <a:pt x="17690" y="7460"/>
                </a:lnTo>
                <a:lnTo>
                  <a:pt x="17680" y="7460"/>
                </a:lnTo>
                <a:lnTo>
                  <a:pt x="17670" y="7460"/>
                </a:lnTo>
                <a:lnTo>
                  <a:pt x="17670" y="7450"/>
                </a:lnTo>
                <a:lnTo>
                  <a:pt x="17660" y="7450"/>
                </a:lnTo>
                <a:lnTo>
                  <a:pt x="17660" y="7440"/>
                </a:lnTo>
                <a:lnTo>
                  <a:pt x="17660" y="7430"/>
                </a:lnTo>
                <a:lnTo>
                  <a:pt x="17650" y="7430"/>
                </a:lnTo>
                <a:lnTo>
                  <a:pt x="17650" y="7420"/>
                </a:lnTo>
                <a:lnTo>
                  <a:pt x="17660" y="7420"/>
                </a:lnTo>
                <a:lnTo>
                  <a:pt x="17660" y="7410"/>
                </a:lnTo>
                <a:lnTo>
                  <a:pt x="17660" y="7390"/>
                </a:lnTo>
                <a:lnTo>
                  <a:pt x="17670" y="7390"/>
                </a:lnTo>
                <a:lnTo>
                  <a:pt x="17670" y="7400"/>
                </a:lnTo>
                <a:lnTo>
                  <a:pt x="17680" y="7400"/>
                </a:lnTo>
                <a:lnTo>
                  <a:pt x="17680" y="7410"/>
                </a:lnTo>
                <a:lnTo>
                  <a:pt x="17690" y="7410"/>
                </a:lnTo>
                <a:lnTo>
                  <a:pt x="17690" y="7420"/>
                </a:lnTo>
                <a:lnTo>
                  <a:pt x="17700" y="7420"/>
                </a:lnTo>
                <a:lnTo>
                  <a:pt x="17710" y="7420"/>
                </a:lnTo>
                <a:lnTo>
                  <a:pt x="17710" y="7430"/>
                </a:lnTo>
                <a:lnTo>
                  <a:pt x="17720" y="7430"/>
                </a:lnTo>
                <a:close/>
                <a:moveTo>
                  <a:pt x="17790" y="7400"/>
                </a:moveTo>
                <a:lnTo>
                  <a:pt x="17800" y="7400"/>
                </a:lnTo>
                <a:lnTo>
                  <a:pt x="17800" y="7410"/>
                </a:lnTo>
                <a:lnTo>
                  <a:pt x="17810" y="7410"/>
                </a:lnTo>
                <a:lnTo>
                  <a:pt x="17810" y="7420"/>
                </a:lnTo>
                <a:lnTo>
                  <a:pt x="17820" y="7420"/>
                </a:lnTo>
                <a:lnTo>
                  <a:pt x="17820" y="7440"/>
                </a:lnTo>
                <a:lnTo>
                  <a:pt x="17820" y="7450"/>
                </a:lnTo>
                <a:lnTo>
                  <a:pt x="17820" y="7460"/>
                </a:lnTo>
                <a:lnTo>
                  <a:pt x="17810" y="7460"/>
                </a:lnTo>
                <a:lnTo>
                  <a:pt x="17810" y="7450"/>
                </a:lnTo>
                <a:lnTo>
                  <a:pt x="17800" y="7450"/>
                </a:lnTo>
                <a:lnTo>
                  <a:pt x="17800" y="7440"/>
                </a:lnTo>
                <a:lnTo>
                  <a:pt x="17790" y="7440"/>
                </a:lnTo>
                <a:lnTo>
                  <a:pt x="17790" y="7430"/>
                </a:lnTo>
                <a:lnTo>
                  <a:pt x="17780" y="7430"/>
                </a:lnTo>
                <a:lnTo>
                  <a:pt x="17780" y="7420"/>
                </a:lnTo>
                <a:lnTo>
                  <a:pt x="17770" y="7420"/>
                </a:lnTo>
                <a:lnTo>
                  <a:pt x="17770" y="7410"/>
                </a:lnTo>
                <a:lnTo>
                  <a:pt x="17760" y="7410"/>
                </a:lnTo>
                <a:lnTo>
                  <a:pt x="17760" y="7400"/>
                </a:lnTo>
                <a:lnTo>
                  <a:pt x="17750" y="7400"/>
                </a:lnTo>
                <a:lnTo>
                  <a:pt x="17750" y="7370"/>
                </a:lnTo>
                <a:lnTo>
                  <a:pt x="17740" y="7370"/>
                </a:lnTo>
                <a:lnTo>
                  <a:pt x="17740" y="7350"/>
                </a:lnTo>
                <a:lnTo>
                  <a:pt x="17750" y="7350"/>
                </a:lnTo>
                <a:lnTo>
                  <a:pt x="17760" y="7350"/>
                </a:lnTo>
                <a:lnTo>
                  <a:pt x="17760" y="7360"/>
                </a:lnTo>
                <a:lnTo>
                  <a:pt x="17760" y="7380"/>
                </a:lnTo>
                <a:lnTo>
                  <a:pt x="17770" y="7380"/>
                </a:lnTo>
                <a:lnTo>
                  <a:pt x="17780" y="7380"/>
                </a:lnTo>
                <a:lnTo>
                  <a:pt x="17780" y="7390"/>
                </a:lnTo>
                <a:lnTo>
                  <a:pt x="17790" y="7390"/>
                </a:lnTo>
                <a:lnTo>
                  <a:pt x="17790" y="7400"/>
                </a:lnTo>
                <a:close/>
                <a:moveTo>
                  <a:pt x="18120" y="7680"/>
                </a:moveTo>
                <a:lnTo>
                  <a:pt x="18120" y="7700"/>
                </a:lnTo>
                <a:lnTo>
                  <a:pt x="18110" y="7700"/>
                </a:lnTo>
                <a:lnTo>
                  <a:pt x="18110" y="7680"/>
                </a:lnTo>
                <a:lnTo>
                  <a:pt x="18100" y="7680"/>
                </a:lnTo>
                <a:lnTo>
                  <a:pt x="18100" y="7670"/>
                </a:lnTo>
                <a:lnTo>
                  <a:pt x="18110" y="7670"/>
                </a:lnTo>
                <a:lnTo>
                  <a:pt x="18110" y="7650"/>
                </a:lnTo>
                <a:lnTo>
                  <a:pt x="18120" y="7650"/>
                </a:lnTo>
                <a:lnTo>
                  <a:pt x="18120" y="7670"/>
                </a:lnTo>
                <a:lnTo>
                  <a:pt x="18120" y="7680"/>
                </a:lnTo>
                <a:close/>
                <a:moveTo>
                  <a:pt x="18000" y="7580"/>
                </a:moveTo>
                <a:lnTo>
                  <a:pt x="17990" y="7580"/>
                </a:lnTo>
                <a:lnTo>
                  <a:pt x="17990" y="7570"/>
                </a:lnTo>
                <a:lnTo>
                  <a:pt x="17980" y="7570"/>
                </a:lnTo>
                <a:lnTo>
                  <a:pt x="17980" y="7560"/>
                </a:lnTo>
                <a:lnTo>
                  <a:pt x="17970" y="7560"/>
                </a:lnTo>
                <a:lnTo>
                  <a:pt x="17960" y="7560"/>
                </a:lnTo>
                <a:lnTo>
                  <a:pt x="17960" y="7550"/>
                </a:lnTo>
                <a:lnTo>
                  <a:pt x="17960" y="7540"/>
                </a:lnTo>
                <a:lnTo>
                  <a:pt x="17970" y="7540"/>
                </a:lnTo>
                <a:lnTo>
                  <a:pt x="17970" y="7550"/>
                </a:lnTo>
                <a:lnTo>
                  <a:pt x="17980" y="7550"/>
                </a:lnTo>
                <a:lnTo>
                  <a:pt x="17990" y="7550"/>
                </a:lnTo>
                <a:lnTo>
                  <a:pt x="17990" y="7560"/>
                </a:lnTo>
                <a:lnTo>
                  <a:pt x="17990" y="7570"/>
                </a:lnTo>
                <a:lnTo>
                  <a:pt x="18000" y="7570"/>
                </a:lnTo>
                <a:lnTo>
                  <a:pt x="18000" y="7580"/>
                </a:lnTo>
                <a:close/>
                <a:moveTo>
                  <a:pt x="18080" y="7420"/>
                </a:moveTo>
                <a:lnTo>
                  <a:pt x="18080" y="7430"/>
                </a:lnTo>
                <a:lnTo>
                  <a:pt x="18060" y="7430"/>
                </a:lnTo>
                <a:lnTo>
                  <a:pt x="18060" y="7420"/>
                </a:lnTo>
                <a:lnTo>
                  <a:pt x="18050" y="7420"/>
                </a:lnTo>
                <a:lnTo>
                  <a:pt x="18050" y="7400"/>
                </a:lnTo>
                <a:lnTo>
                  <a:pt x="18040" y="7400"/>
                </a:lnTo>
                <a:lnTo>
                  <a:pt x="18030" y="7400"/>
                </a:lnTo>
                <a:lnTo>
                  <a:pt x="18030" y="7410"/>
                </a:lnTo>
                <a:lnTo>
                  <a:pt x="18030" y="7420"/>
                </a:lnTo>
                <a:lnTo>
                  <a:pt x="18040" y="7420"/>
                </a:lnTo>
                <a:lnTo>
                  <a:pt x="18040" y="7430"/>
                </a:lnTo>
                <a:lnTo>
                  <a:pt x="18030" y="7430"/>
                </a:lnTo>
                <a:lnTo>
                  <a:pt x="18030" y="7440"/>
                </a:lnTo>
                <a:lnTo>
                  <a:pt x="18020" y="7440"/>
                </a:lnTo>
                <a:lnTo>
                  <a:pt x="18020" y="7430"/>
                </a:lnTo>
                <a:lnTo>
                  <a:pt x="18010" y="7430"/>
                </a:lnTo>
                <a:lnTo>
                  <a:pt x="17980" y="7430"/>
                </a:lnTo>
                <a:lnTo>
                  <a:pt x="17970" y="7430"/>
                </a:lnTo>
                <a:lnTo>
                  <a:pt x="17970" y="7420"/>
                </a:lnTo>
                <a:lnTo>
                  <a:pt x="17960" y="7420"/>
                </a:lnTo>
                <a:lnTo>
                  <a:pt x="17950" y="7420"/>
                </a:lnTo>
                <a:lnTo>
                  <a:pt x="17950" y="7410"/>
                </a:lnTo>
                <a:lnTo>
                  <a:pt x="17960" y="7410"/>
                </a:lnTo>
                <a:lnTo>
                  <a:pt x="17960" y="7400"/>
                </a:lnTo>
                <a:lnTo>
                  <a:pt x="17970" y="7400"/>
                </a:lnTo>
                <a:lnTo>
                  <a:pt x="17970" y="7380"/>
                </a:lnTo>
                <a:lnTo>
                  <a:pt x="17980" y="7380"/>
                </a:lnTo>
                <a:lnTo>
                  <a:pt x="17990" y="7380"/>
                </a:lnTo>
                <a:lnTo>
                  <a:pt x="17990" y="7370"/>
                </a:lnTo>
                <a:lnTo>
                  <a:pt x="18010" y="7370"/>
                </a:lnTo>
                <a:lnTo>
                  <a:pt x="18010" y="7360"/>
                </a:lnTo>
                <a:lnTo>
                  <a:pt x="18000" y="7360"/>
                </a:lnTo>
                <a:lnTo>
                  <a:pt x="18000" y="7350"/>
                </a:lnTo>
                <a:lnTo>
                  <a:pt x="18020" y="7350"/>
                </a:lnTo>
                <a:lnTo>
                  <a:pt x="18020" y="7360"/>
                </a:lnTo>
                <a:lnTo>
                  <a:pt x="18040" y="7360"/>
                </a:lnTo>
                <a:lnTo>
                  <a:pt x="18040" y="7370"/>
                </a:lnTo>
                <a:lnTo>
                  <a:pt x="18050" y="7370"/>
                </a:lnTo>
                <a:lnTo>
                  <a:pt x="18050" y="7380"/>
                </a:lnTo>
                <a:lnTo>
                  <a:pt x="18060" y="7380"/>
                </a:lnTo>
                <a:lnTo>
                  <a:pt x="18070" y="7380"/>
                </a:lnTo>
                <a:lnTo>
                  <a:pt x="18070" y="7400"/>
                </a:lnTo>
                <a:lnTo>
                  <a:pt x="18070" y="7410"/>
                </a:lnTo>
                <a:lnTo>
                  <a:pt x="18070" y="7420"/>
                </a:lnTo>
                <a:lnTo>
                  <a:pt x="18080" y="7420"/>
                </a:lnTo>
                <a:close/>
                <a:moveTo>
                  <a:pt x="17900" y="7380"/>
                </a:moveTo>
                <a:lnTo>
                  <a:pt x="17890" y="7380"/>
                </a:lnTo>
                <a:lnTo>
                  <a:pt x="17880" y="7380"/>
                </a:lnTo>
                <a:lnTo>
                  <a:pt x="17880" y="7370"/>
                </a:lnTo>
                <a:lnTo>
                  <a:pt x="17880" y="7360"/>
                </a:lnTo>
                <a:lnTo>
                  <a:pt x="17870" y="7360"/>
                </a:lnTo>
                <a:lnTo>
                  <a:pt x="17870" y="7350"/>
                </a:lnTo>
                <a:lnTo>
                  <a:pt x="17860" y="7350"/>
                </a:lnTo>
                <a:lnTo>
                  <a:pt x="17860" y="7340"/>
                </a:lnTo>
                <a:lnTo>
                  <a:pt x="17850" y="7340"/>
                </a:lnTo>
                <a:lnTo>
                  <a:pt x="17850" y="7330"/>
                </a:lnTo>
                <a:lnTo>
                  <a:pt x="17870" y="7330"/>
                </a:lnTo>
                <a:lnTo>
                  <a:pt x="17870" y="7340"/>
                </a:lnTo>
                <a:lnTo>
                  <a:pt x="17880" y="7340"/>
                </a:lnTo>
                <a:lnTo>
                  <a:pt x="17880" y="7350"/>
                </a:lnTo>
                <a:lnTo>
                  <a:pt x="17890" y="7350"/>
                </a:lnTo>
                <a:lnTo>
                  <a:pt x="17890" y="7360"/>
                </a:lnTo>
                <a:lnTo>
                  <a:pt x="17900" y="7360"/>
                </a:lnTo>
                <a:lnTo>
                  <a:pt x="17900" y="7380"/>
                </a:lnTo>
                <a:close/>
                <a:moveTo>
                  <a:pt x="17970" y="7360"/>
                </a:moveTo>
                <a:lnTo>
                  <a:pt x="17970" y="7370"/>
                </a:lnTo>
                <a:lnTo>
                  <a:pt x="17960" y="7370"/>
                </a:lnTo>
                <a:lnTo>
                  <a:pt x="17960" y="7360"/>
                </a:lnTo>
                <a:lnTo>
                  <a:pt x="17950" y="7360"/>
                </a:lnTo>
                <a:lnTo>
                  <a:pt x="17950" y="7350"/>
                </a:lnTo>
                <a:lnTo>
                  <a:pt x="17940" y="7350"/>
                </a:lnTo>
                <a:lnTo>
                  <a:pt x="17950" y="7350"/>
                </a:lnTo>
                <a:lnTo>
                  <a:pt x="17950" y="7340"/>
                </a:lnTo>
                <a:lnTo>
                  <a:pt x="17940" y="7340"/>
                </a:lnTo>
                <a:lnTo>
                  <a:pt x="17940" y="7330"/>
                </a:lnTo>
                <a:lnTo>
                  <a:pt x="17930" y="7330"/>
                </a:lnTo>
                <a:lnTo>
                  <a:pt x="17930" y="7310"/>
                </a:lnTo>
                <a:lnTo>
                  <a:pt x="17960" y="7310"/>
                </a:lnTo>
                <a:lnTo>
                  <a:pt x="17960" y="7330"/>
                </a:lnTo>
                <a:lnTo>
                  <a:pt x="17970" y="7330"/>
                </a:lnTo>
                <a:lnTo>
                  <a:pt x="17970" y="7340"/>
                </a:lnTo>
                <a:lnTo>
                  <a:pt x="17990" y="7340"/>
                </a:lnTo>
                <a:lnTo>
                  <a:pt x="17990" y="7350"/>
                </a:lnTo>
                <a:lnTo>
                  <a:pt x="17980" y="7350"/>
                </a:lnTo>
                <a:lnTo>
                  <a:pt x="17980" y="7360"/>
                </a:lnTo>
                <a:lnTo>
                  <a:pt x="17970" y="7360"/>
                </a:lnTo>
                <a:close/>
                <a:moveTo>
                  <a:pt x="18180" y="6590"/>
                </a:moveTo>
                <a:lnTo>
                  <a:pt x="18180" y="6580"/>
                </a:lnTo>
                <a:lnTo>
                  <a:pt x="18170" y="6580"/>
                </a:lnTo>
                <a:lnTo>
                  <a:pt x="18160" y="6580"/>
                </a:lnTo>
                <a:lnTo>
                  <a:pt x="18160" y="6570"/>
                </a:lnTo>
                <a:lnTo>
                  <a:pt x="18150" y="6570"/>
                </a:lnTo>
                <a:lnTo>
                  <a:pt x="18150" y="6560"/>
                </a:lnTo>
                <a:lnTo>
                  <a:pt x="18170" y="6560"/>
                </a:lnTo>
                <a:lnTo>
                  <a:pt x="18180" y="6560"/>
                </a:lnTo>
                <a:lnTo>
                  <a:pt x="18180" y="6570"/>
                </a:lnTo>
                <a:lnTo>
                  <a:pt x="18190" y="6570"/>
                </a:lnTo>
                <a:lnTo>
                  <a:pt x="18190" y="6580"/>
                </a:lnTo>
                <a:lnTo>
                  <a:pt x="18210" y="6580"/>
                </a:lnTo>
                <a:lnTo>
                  <a:pt x="18210" y="6590"/>
                </a:lnTo>
                <a:lnTo>
                  <a:pt x="18200" y="6590"/>
                </a:lnTo>
                <a:lnTo>
                  <a:pt x="18180" y="6590"/>
                </a:lnTo>
                <a:close/>
                <a:moveTo>
                  <a:pt x="17830" y="9740"/>
                </a:moveTo>
                <a:lnTo>
                  <a:pt x="17840" y="9740"/>
                </a:lnTo>
                <a:lnTo>
                  <a:pt x="17840" y="9730"/>
                </a:lnTo>
                <a:lnTo>
                  <a:pt x="17850" y="9730"/>
                </a:lnTo>
                <a:lnTo>
                  <a:pt x="17860" y="9730"/>
                </a:lnTo>
                <a:lnTo>
                  <a:pt x="17860" y="9720"/>
                </a:lnTo>
                <a:lnTo>
                  <a:pt x="17870" y="9720"/>
                </a:lnTo>
                <a:lnTo>
                  <a:pt x="17870" y="9730"/>
                </a:lnTo>
                <a:lnTo>
                  <a:pt x="17880" y="9730"/>
                </a:lnTo>
                <a:lnTo>
                  <a:pt x="17880" y="9740"/>
                </a:lnTo>
                <a:lnTo>
                  <a:pt x="17870" y="9740"/>
                </a:lnTo>
                <a:lnTo>
                  <a:pt x="17870" y="9750"/>
                </a:lnTo>
                <a:lnTo>
                  <a:pt x="17850" y="9750"/>
                </a:lnTo>
                <a:lnTo>
                  <a:pt x="17850" y="9740"/>
                </a:lnTo>
                <a:lnTo>
                  <a:pt x="17860" y="9740"/>
                </a:lnTo>
                <a:lnTo>
                  <a:pt x="17850" y="9740"/>
                </a:lnTo>
                <a:lnTo>
                  <a:pt x="17840" y="9740"/>
                </a:lnTo>
                <a:lnTo>
                  <a:pt x="17830" y="9740"/>
                </a:lnTo>
                <a:close/>
                <a:moveTo>
                  <a:pt x="17600" y="9600"/>
                </a:moveTo>
                <a:lnTo>
                  <a:pt x="17600" y="9570"/>
                </a:lnTo>
                <a:lnTo>
                  <a:pt x="17610" y="9570"/>
                </a:lnTo>
                <a:lnTo>
                  <a:pt x="17610" y="9580"/>
                </a:lnTo>
                <a:lnTo>
                  <a:pt x="17610" y="9590"/>
                </a:lnTo>
                <a:lnTo>
                  <a:pt x="17620" y="9590"/>
                </a:lnTo>
                <a:lnTo>
                  <a:pt x="17620" y="9610"/>
                </a:lnTo>
                <a:lnTo>
                  <a:pt x="17600" y="9610"/>
                </a:lnTo>
                <a:lnTo>
                  <a:pt x="17600" y="9600"/>
                </a:lnTo>
                <a:close/>
                <a:moveTo>
                  <a:pt x="17610" y="9510"/>
                </a:moveTo>
                <a:lnTo>
                  <a:pt x="17610" y="9540"/>
                </a:lnTo>
                <a:lnTo>
                  <a:pt x="17600" y="9540"/>
                </a:lnTo>
                <a:lnTo>
                  <a:pt x="17600" y="9550"/>
                </a:lnTo>
                <a:lnTo>
                  <a:pt x="17600" y="9560"/>
                </a:lnTo>
                <a:lnTo>
                  <a:pt x="17590" y="9560"/>
                </a:lnTo>
                <a:lnTo>
                  <a:pt x="17590" y="9570"/>
                </a:lnTo>
                <a:lnTo>
                  <a:pt x="17580" y="9570"/>
                </a:lnTo>
                <a:lnTo>
                  <a:pt x="17580" y="9580"/>
                </a:lnTo>
                <a:lnTo>
                  <a:pt x="17570" y="9580"/>
                </a:lnTo>
                <a:lnTo>
                  <a:pt x="17570" y="9570"/>
                </a:lnTo>
                <a:lnTo>
                  <a:pt x="17580" y="9570"/>
                </a:lnTo>
                <a:lnTo>
                  <a:pt x="17580" y="9550"/>
                </a:lnTo>
                <a:lnTo>
                  <a:pt x="17570" y="9550"/>
                </a:lnTo>
                <a:lnTo>
                  <a:pt x="17570" y="9540"/>
                </a:lnTo>
                <a:lnTo>
                  <a:pt x="17560" y="9540"/>
                </a:lnTo>
                <a:lnTo>
                  <a:pt x="17550" y="9540"/>
                </a:lnTo>
                <a:lnTo>
                  <a:pt x="17550" y="9550"/>
                </a:lnTo>
                <a:lnTo>
                  <a:pt x="17550" y="9560"/>
                </a:lnTo>
                <a:lnTo>
                  <a:pt x="17530" y="9560"/>
                </a:lnTo>
                <a:lnTo>
                  <a:pt x="17510" y="9560"/>
                </a:lnTo>
                <a:lnTo>
                  <a:pt x="17500" y="9560"/>
                </a:lnTo>
                <a:lnTo>
                  <a:pt x="17500" y="9570"/>
                </a:lnTo>
                <a:lnTo>
                  <a:pt x="17490" y="9570"/>
                </a:lnTo>
                <a:lnTo>
                  <a:pt x="17490" y="9580"/>
                </a:lnTo>
                <a:lnTo>
                  <a:pt x="17480" y="9580"/>
                </a:lnTo>
                <a:lnTo>
                  <a:pt x="17480" y="9560"/>
                </a:lnTo>
                <a:lnTo>
                  <a:pt x="17480" y="9540"/>
                </a:lnTo>
                <a:lnTo>
                  <a:pt x="17490" y="9540"/>
                </a:lnTo>
                <a:lnTo>
                  <a:pt x="17490" y="9530"/>
                </a:lnTo>
                <a:lnTo>
                  <a:pt x="17500" y="9530"/>
                </a:lnTo>
                <a:lnTo>
                  <a:pt x="17500" y="9520"/>
                </a:lnTo>
                <a:lnTo>
                  <a:pt x="17510" y="9520"/>
                </a:lnTo>
                <a:lnTo>
                  <a:pt x="17510" y="9510"/>
                </a:lnTo>
                <a:lnTo>
                  <a:pt x="17520" y="9510"/>
                </a:lnTo>
                <a:lnTo>
                  <a:pt x="17530" y="9510"/>
                </a:lnTo>
                <a:lnTo>
                  <a:pt x="17530" y="9520"/>
                </a:lnTo>
                <a:lnTo>
                  <a:pt x="17540" y="9520"/>
                </a:lnTo>
                <a:lnTo>
                  <a:pt x="17540" y="9510"/>
                </a:lnTo>
                <a:lnTo>
                  <a:pt x="17550" y="9510"/>
                </a:lnTo>
                <a:lnTo>
                  <a:pt x="17550" y="9500"/>
                </a:lnTo>
                <a:lnTo>
                  <a:pt x="17560" y="9500"/>
                </a:lnTo>
                <a:lnTo>
                  <a:pt x="17570" y="9500"/>
                </a:lnTo>
                <a:lnTo>
                  <a:pt x="17570" y="9470"/>
                </a:lnTo>
                <a:lnTo>
                  <a:pt x="17590" y="9470"/>
                </a:lnTo>
                <a:lnTo>
                  <a:pt x="17580" y="9470"/>
                </a:lnTo>
                <a:lnTo>
                  <a:pt x="17580" y="9490"/>
                </a:lnTo>
                <a:lnTo>
                  <a:pt x="17590" y="9490"/>
                </a:lnTo>
                <a:lnTo>
                  <a:pt x="17590" y="9500"/>
                </a:lnTo>
                <a:lnTo>
                  <a:pt x="17600" y="9500"/>
                </a:lnTo>
                <a:lnTo>
                  <a:pt x="17600" y="9490"/>
                </a:lnTo>
                <a:lnTo>
                  <a:pt x="17610" y="9490"/>
                </a:lnTo>
                <a:lnTo>
                  <a:pt x="17610" y="9480"/>
                </a:lnTo>
                <a:lnTo>
                  <a:pt x="17620" y="9480"/>
                </a:lnTo>
                <a:lnTo>
                  <a:pt x="17620" y="9500"/>
                </a:lnTo>
                <a:lnTo>
                  <a:pt x="17620" y="9510"/>
                </a:lnTo>
                <a:lnTo>
                  <a:pt x="17610" y="9510"/>
                </a:lnTo>
                <a:close/>
                <a:moveTo>
                  <a:pt x="17560" y="8590"/>
                </a:moveTo>
                <a:lnTo>
                  <a:pt x="17560" y="8580"/>
                </a:lnTo>
                <a:lnTo>
                  <a:pt x="17550" y="8580"/>
                </a:lnTo>
                <a:lnTo>
                  <a:pt x="17550" y="8560"/>
                </a:lnTo>
                <a:lnTo>
                  <a:pt x="17570" y="8560"/>
                </a:lnTo>
                <a:lnTo>
                  <a:pt x="17580" y="8560"/>
                </a:lnTo>
                <a:lnTo>
                  <a:pt x="17580" y="8570"/>
                </a:lnTo>
                <a:lnTo>
                  <a:pt x="17590" y="8570"/>
                </a:lnTo>
                <a:lnTo>
                  <a:pt x="17600" y="8570"/>
                </a:lnTo>
                <a:lnTo>
                  <a:pt x="17600" y="8580"/>
                </a:lnTo>
                <a:lnTo>
                  <a:pt x="17600" y="8590"/>
                </a:lnTo>
                <a:lnTo>
                  <a:pt x="17570" y="8590"/>
                </a:lnTo>
                <a:lnTo>
                  <a:pt x="17560" y="8590"/>
                </a:lnTo>
                <a:close/>
                <a:moveTo>
                  <a:pt x="18120" y="9170"/>
                </a:moveTo>
                <a:lnTo>
                  <a:pt x="18120" y="9200"/>
                </a:lnTo>
                <a:lnTo>
                  <a:pt x="18100" y="9200"/>
                </a:lnTo>
                <a:lnTo>
                  <a:pt x="18080" y="9200"/>
                </a:lnTo>
                <a:lnTo>
                  <a:pt x="18080" y="9190"/>
                </a:lnTo>
                <a:lnTo>
                  <a:pt x="18080" y="9180"/>
                </a:lnTo>
                <a:lnTo>
                  <a:pt x="18080" y="9170"/>
                </a:lnTo>
                <a:lnTo>
                  <a:pt x="18090" y="9170"/>
                </a:lnTo>
                <a:lnTo>
                  <a:pt x="18120" y="9170"/>
                </a:lnTo>
                <a:close/>
                <a:moveTo>
                  <a:pt x="18150" y="9180"/>
                </a:moveTo>
                <a:lnTo>
                  <a:pt x="18150" y="9190"/>
                </a:lnTo>
                <a:lnTo>
                  <a:pt x="18140" y="9190"/>
                </a:lnTo>
                <a:lnTo>
                  <a:pt x="18140" y="9180"/>
                </a:lnTo>
                <a:lnTo>
                  <a:pt x="18130" y="9180"/>
                </a:lnTo>
                <a:lnTo>
                  <a:pt x="18120" y="9180"/>
                </a:lnTo>
                <a:lnTo>
                  <a:pt x="18120" y="9160"/>
                </a:lnTo>
                <a:lnTo>
                  <a:pt x="18140" y="9160"/>
                </a:lnTo>
                <a:lnTo>
                  <a:pt x="18140" y="9150"/>
                </a:lnTo>
                <a:lnTo>
                  <a:pt x="18150" y="9150"/>
                </a:lnTo>
                <a:lnTo>
                  <a:pt x="18150" y="9140"/>
                </a:lnTo>
                <a:lnTo>
                  <a:pt x="18160" y="9140"/>
                </a:lnTo>
                <a:lnTo>
                  <a:pt x="18160" y="9150"/>
                </a:lnTo>
                <a:lnTo>
                  <a:pt x="18160" y="9160"/>
                </a:lnTo>
                <a:lnTo>
                  <a:pt x="18170" y="9160"/>
                </a:lnTo>
                <a:lnTo>
                  <a:pt x="18180" y="9160"/>
                </a:lnTo>
                <a:lnTo>
                  <a:pt x="18180" y="9170"/>
                </a:lnTo>
                <a:lnTo>
                  <a:pt x="18170" y="9170"/>
                </a:lnTo>
                <a:lnTo>
                  <a:pt x="18170" y="9180"/>
                </a:lnTo>
                <a:lnTo>
                  <a:pt x="18160" y="9180"/>
                </a:lnTo>
                <a:lnTo>
                  <a:pt x="18150" y="9180"/>
                </a:lnTo>
                <a:close/>
                <a:moveTo>
                  <a:pt x="18170" y="8640"/>
                </a:moveTo>
                <a:lnTo>
                  <a:pt x="18170" y="8660"/>
                </a:lnTo>
                <a:lnTo>
                  <a:pt x="18160" y="8660"/>
                </a:lnTo>
                <a:lnTo>
                  <a:pt x="18160" y="8670"/>
                </a:lnTo>
                <a:lnTo>
                  <a:pt x="18150" y="8670"/>
                </a:lnTo>
                <a:lnTo>
                  <a:pt x="18150" y="8680"/>
                </a:lnTo>
                <a:lnTo>
                  <a:pt x="18150" y="8690"/>
                </a:lnTo>
                <a:lnTo>
                  <a:pt x="18140" y="8690"/>
                </a:lnTo>
                <a:lnTo>
                  <a:pt x="18140" y="8680"/>
                </a:lnTo>
                <a:lnTo>
                  <a:pt x="18130" y="8680"/>
                </a:lnTo>
                <a:lnTo>
                  <a:pt x="18130" y="8670"/>
                </a:lnTo>
                <a:lnTo>
                  <a:pt x="18120" y="8670"/>
                </a:lnTo>
                <a:lnTo>
                  <a:pt x="18120" y="8660"/>
                </a:lnTo>
                <a:lnTo>
                  <a:pt x="18110" y="8660"/>
                </a:lnTo>
                <a:lnTo>
                  <a:pt x="18110" y="8670"/>
                </a:lnTo>
                <a:lnTo>
                  <a:pt x="18110" y="8680"/>
                </a:lnTo>
                <a:lnTo>
                  <a:pt x="18090" y="8680"/>
                </a:lnTo>
                <a:lnTo>
                  <a:pt x="18090" y="8670"/>
                </a:lnTo>
                <a:lnTo>
                  <a:pt x="18090" y="8660"/>
                </a:lnTo>
                <a:lnTo>
                  <a:pt x="18090" y="8650"/>
                </a:lnTo>
                <a:lnTo>
                  <a:pt x="18090" y="8630"/>
                </a:lnTo>
                <a:lnTo>
                  <a:pt x="18100" y="8630"/>
                </a:lnTo>
                <a:lnTo>
                  <a:pt x="18110" y="8630"/>
                </a:lnTo>
                <a:lnTo>
                  <a:pt x="18110" y="8620"/>
                </a:lnTo>
                <a:lnTo>
                  <a:pt x="18120" y="8620"/>
                </a:lnTo>
                <a:lnTo>
                  <a:pt x="18120" y="8610"/>
                </a:lnTo>
                <a:lnTo>
                  <a:pt x="18120" y="8600"/>
                </a:lnTo>
                <a:lnTo>
                  <a:pt x="18130" y="8600"/>
                </a:lnTo>
                <a:lnTo>
                  <a:pt x="18140" y="8600"/>
                </a:lnTo>
                <a:lnTo>
                  <a:pt x="18140" y="8590"/>
                </a:lnTo>
                <a:lnTo>
                  <a:pt x="18160" y="8590"/>
                </a:lnTo>
                <a:lnTo>
                  <a:pt x="18170" y="8590"/>
                </a:lnTo>
                <a:lnTo>
                  <a:pt x="18170" y="8600"/>
                </a:lnTo>
                <a:lnTo>
                  <a:pt x="18170" y="8610"/>
                </a:lnTo>
                <a:lnTo>
                  <a:pt x="18160" y="8610"/>
                </a:lnTo>
                <a:lnTo>
                  <a:pt x="18160" y="8620"/>
                </a:lnTo>
                <a:lnTo>
                  <a:pt x="18160" y="8630"/>
                </a:lnTo>
                <a:lnTo>
                  <a:pt x="18170" y="8630"/>
                </a:lnTo>
                <a:lnTo>
                  <a:pt x="18180" y="8630"/>
                </a:lnTo>
                <a:lnTo>
                  <a:pt x="18180" y="8640"/>
                </a:lnTo>
                <a:lnTo>
                  <a:pt x="18170" y="8640"/>
                </a:lnTo>
                <a:close/>
                <a:moveTo>
                  <a:pt x="18040" y="8650"/>
                </a:moveTo>
                <a:lnTo>
                  <a:pt x="18030" y="8650"/>
                </a:lnTo>
                <a:lnTo>
                  <a:pt x="18030" y="8640"/>
                </a:lnTo>
                <a:lnTo>
                  <a:pt x="18020" y="8640"/>
                </a:lnTo>
                <a:lnTo>
                  <a:pt x="18010" y="8640"/>
                </a:lnTo>
                <a:lnTo>
                  <a:pt x="18010" y="8630"/>
                </a:lnTo>
                <a:lnTo>
                  <a:pt x="18000" y="8630"/>
                </a:lnTo>
                <a:lnTo>
                  <a:pt x="18020" y="8630"/>
                </a:lnTo>
                <a:lnTo>
                  <a:pt x="18030" y="8630"/>
                </a:lnTo>
                <a:lnTo>
                  <a:pt x="18030" y="8620"/>
                </a:lnTo>
                <a:lnTo>
                  <a:pt x="18040" y="8620"/>
                </a:lnTo>
                <a:lnTo>
                  <a:pt x="18040" y="8610"/>
                </a:lnTo>
                <a:lnTo>
                  <a:pt x="18050" y="8610"/>
                </a:lnTo>
                <a:lnTo>
                  <a:pt x="18040" y="8610"/>
                </a:lnTo>
                <a:lnTo>
                  <a:pt x="18040" y="8600"/>
                </a:lnTo>
                <a:lnTo>
                  <a:pt x="18030" y="8600"/>
                </a:lnTo>
                <a:lnTo>
                  <a:pt x="18020" y="8600"/>
                </a:lnTo>
                <a:lnTo>
                  <a:pt x="18030" y="8600"/>
                </a:lnTo>
                <a:lnTo>
                  <a:pt x="18030" y="8590"/>
                </a:lnTo>
                <a:lnTo>
                  <a:pt x="18050" y="8590"/>
                </a:lnTo>
                <a:lnTo>
                  <a:pt x="18050" y="8600"/>
                </a:lnTo>
                <a:lnTo>
                  <a:pt x="18060" y="8600"/>
                </a:lnTo>
                <a:lnTo>
                  <a:pt x="18070" y="8600"/>
                </a:lnTo>
                <a:lnTo>
                  <a:pt x="18070" y="8630"/>
                </a:lnTo>
                <a:lnTo>
                  <a:pt x="18060" y="8630"/>
                </a:lnTo>
                <a:lnTo>
                  <a:pt x="18060" y="8640"/>
                </a:lnTo>
                <a:lnTo>
                  <a:pt x="18050" y="8640"/>
                </a:lnTo>
                <a:lnTo>
                  <a:pt x="18050" y="8650"/>
                </a:lnTo>
                <a:lnTo>
                  <a:pt x="18040" y="8650"/>
                </a:lnTo>
                <a:close/>
                <a:moveTo>
                  <a:pt x="17920" y="8600"/>
                </a:moveTo>
                <a:lnTo>
                  <a:pt x="17920" y="8580"/>
                </a:lnTo>
                <a:lnTo>
                  <a:pt x="17910" y="8580"/>
                </a:lnTo>
                <a:lnTo>
                  <a:pt x="17890" y="8580"/>
                </a:lnTo>
                <a:lnTo>
                  <a:pt x="17890" y="8590"/>
                </a:lnTo>
                <a:lnTo>
                  <a:pt x="17900" y="8590"/>
                </a:lnTo>
                <a:lnTo>
                  <a:pt x="17900" y="8620"/>
                </a:lnTo>
                <a:lnTo>
                  <a:pt x="17900" y="8630"/>
                </a:lnTo>
                <a:lnTo>
                  <a:pt x="17870" y="8630"/>
                </a:lnTo>
                <a:lnTo>
                  <a:pt x="17870" y="8620"/>
                </a:lnTo>
                <a:lnTo>
                  <a:pt x="17860" y="8620"/>
                </a:lnTo>
                <a:lnTo>
                  <a:pt x="17860" y="8610"/>
                </a:lnTo>
                <a:lnTo>
                  <a:pt x="17840" y="8610"/>
                </a:lnTo>
                <a:lnTo>
                  <a:pt x="17840" y="8600"/>
                </a:lnTo>
                <a:lnTo>
                  <a:pt x="17830" y="8600"/>
                </a:lnTo>
                <a:lnTo>
                  <a:pt x="17830" y="8580"/>
                </a:lnTo>
                <a:lnTo>
                  <a:pt x="17820" y="8580"/>
                </a:lnTo>
                <a:lnTo>
                  <a:pt x="17820" y="8590"/>
                </a:lnTo>
                <a:lnTo>
                  <a:pt x="17810" y="8590"/>
                </a:lnTo>
                <a:lnTo>
                  <a:pt x="17810" y="8600"/>
                </a:lnTo>
                <a:lnTo>
                  <a:pt x="17810" y="8610"/>
                </a:lnTo>
                <a:lnTo>
                  <a:pt x="17800" y="8610"/>
                </a:lnTo>
                <a:lnTo>
                  <a:pt x="17780" y="8610"/>
                </a:lnTo>
                <a:lnTo>
                  <a:pt x="17780" y="8600"/>
                </a:lnTo>
                <a:lnTo>
                  <a:pt x="17790" y="8600"/>
                </a:lnTo>
                <a:lnTo>
                  <a:pt x="17800" y="8600"/>
                </a:lnTo>
                <a:lnTo>
                  <a:pt x="17800" y="8590"/>
                </a:lnTo>
                <a:lnTo>
                  <a:pt x="17810" y="8590"/>
                </a:lnTo>
                <a:lnTo>
                  <a:pt x="17810" y="8580"/>
                </a:lnTo>
                <a:lnTo>
                  <a:pt x="17810" y="8570"/>
                </a:lnTo>
                <a:lnTo>
                  <a:pt x="17820" y="8570"/>
                </a:lnTo>
                <a:lnTo>
                  <a:pt x="17820" y="8560"/>
                </a:lnTo>
                <a:lnTo>
                  <a:pt x="17850" y="8560"/>
                </a:lnTo>
                <a:lnTo>
                  <a:pt x="17880" y="8560"/>
                </a:lnTo>
                <a:lnTo>
                  <a:pt x="17910" y="8560"/>
                </a:lnTo>
                <a:lnTo>
                  <a:pt x="17920" y="8560"/>
                </a:lnTo>
                <a:lnTo>
                  <a:pt x="17920" y="8550"/>
                </a:lnTo>
                <a:lnTo>
                  <a:pt x="17940" y="8550"/>
                </a:lnTo>
                <a:lnTo>
                  <a:pt x="17940" y="8560"/>
                </a:lnTo>
                <a:lnTo>
                  <a:pt x="17950" y="8560"/>
                </a:lnTo>
                <a:lnTo>
                  <a:pt x="17950" y="8570"/>
                </a:lnTo>
                <a:lnTo>
                  <a:pt x="17950" y="8590"/>
                </a:lnTo>
                <a:lnTo>
                  <a:pt x="17950" y="8600"/>
                </a:lnTo>
                <a:lnTo>
                  <a:pt x="17940" y="8600"/>
                </a:lnTo>
                <a:lnTo>
                  <a:pt x="17920" y="8600"/>
                </a:lnTo>
                <a:close/>
                <a:moveTo>
                  <a:pt x="17980" y="8620"/>
                </a:moveTo>
                <a:lnTo>
                  <a:pt x="17980" y="8630"/>
                </a:lnTo>
                <a:lnTo>
                  <a:pt x="17970" y="8630"/>
                </a:lnTo>
                <a:lnTo>
                  <a:pt x="17970" y="8620"/>
                </a:lnTo>
                <a:lnTo>
                  <a:pt x="17970" y="8610"/>
                </a:lnTo>
                <a:lnTo>
                  <a:pt x="17980" y="8610"/>
                </a:lnTo>
                <a:lnTo>
                  <a:pt x="17980" y="8600"/>
                </a:lnTo>
                <a:lnTo>
                  <a:pt x="17970" y="8600"/>
                </a:lnTo>
                <a:lnTo>
                  <a:pt x="17970" y="8590"/>
                </a:lnTo>
                <a:lnTo>
                  <a:pt x="17980" y="8590"/>
                </a:lnTo>
                <a:lnTo>
                  <a:pt x="17980" y="8580"/>
                </a:lnTo>
                <a:lnTo>
                  <a:pt x="17970" y="8580"/>
                </a:lnTo>
                <a:lnTo>
                  <a:pt x="17970" y="8560"/>
                </a:lnTo>
                <a:lnTo>
                  <a:pt x="17980" y="8560"/>
                </a:lnTo>
                <a:lnTo>
                  <a:pt x="18000" y="8560"/>
                </a:lnTo>
                <a:lnTo>
                  <a:pt x="18000" y="8570"/>
                </a:lnTo>
                <a:lnTo>
                  <a:pt x="17990" y="8570"/>
                </a:lnTo>
                <a:lnTo>
                  <a:pt x="17990" y="8580"/>
                </a:lnTo>
                <a:lnTo>
                  <a:pt x="18000" y="8580"/>
                </a:lnTo>
                <a:lnTo>
                  <a:pt x="18000" y="8600"/>
                </a:lnTo>
                <a:lnTo>
                  <a:pt x="18000" y="8610"/>
                </a:lnTo>
                <a:lnTo>
                  <a:pt x="18000" y="8620"/>
                </a:lnTo>
                <a:lnTo>
                  <a:pt x="17990" y="8620"/>
                </a:lnTo>
                <a:lnTo>
                  <a:pt x="17980" y="8620"/>
                </a:lnTo>
                <a:close/>
                <a:moveTo>
                  <a:pt x="18100" y="8380"/>
                </a:moveTo>
                <a:lnTo>
                  <a:pt x="18100" y="8390"/>
                </a:lnTo>
                <a:lnTo>
                  <a:pt x="18070" y="8390"/>
                </a:lnTo>
                <a:lnTo>
                  <a:pt x="18060" y="8390"/>
                </a:lnTo>
                <a:lnTo>
                  <a:pt x="18060" y="8400"/>
                </a:lnTo>
                <a:lnTo>
                  <a:pt x="18040" y="8400"/>
                </a:lnTo>
                <a:lnTo>
                  <a:pt x="18040" y="8390"/>
                </a:lnTo>
                <a:lnTo>
                  <a:pt x="18050" y="8390"/>
                </a:lnTo>
                <a:lnTo>
                  <a:pt x="18060" y="8390"/>
                </a:lnTo>
                <a:lnTo>
                  <a:pt x="18060" y="8380"/>
                </a:lnTo>
                <a:lnTo>
                  <a:pt x="18060" y="8370"/>
                </a:lnTo>
                <a:lnTo>
                  <a:pt x="18040" y="8370"/>
                </a:lnTo>
                <a:lnTo>
                  <a:pt x="18040" y="8350"/>
                </a:lnTo>
                <a:lnTo>
                  <a:pt x="18060" y="8350"/>
                </a:lnTo>
                <a:lnTo>
                  <a:pt x="18070" y="8350"/>
                </a:lnTo>
                <a:lnTo>
                  <a:pt x="18070" y="8360"/>
                </a:lnTo>
                <a:lnTo>
                  <a:pt x="18080" y="8360"/>
                </a:lnTo>
                <a:lnTo>
                  <a:pt x="18080" y="8370"/>
                </a:lnTo>
                <a:lnTo>
                  <a:pt x="18090" y="8370"/>
                </a:lnTo>
                <a:lnTo>
                  <a:pt x="18100" y="8370"/>
                </a:lnTo>
                <a:lnTo>
                  <a:pt x="18100" y="8380"/>
                </a:lnTo>
                <a:close/>
                <a:moveTo>
                  <a:pt x="18130" y="8300"/>
                </a:moveTo>
                <a:lnTo>
                  <a:pt x="18130" y="8290"/>
                </a:lnTo>
                <a:lnTo>
                  <a:pt x="18130" y="8300"/>
                </a:lnTo>
                <a:lnTo>
                  <a:pt x="18120" y="8300"/>
                </a:lnTo>
                <a:lnTo>
                  <a:pt x="18110" y="8300"/>
                </a:lnTo>
                <a:lnTo>
                  <a:pt x="18110" y="8290"/>
                </a:lnTo>
                <a:lnTo>
                  <a:pt x="18100" y="8290"/>
                </a:lnTo>
                <a:lnTo>
                  <a:pt x="18100" y="8280"/>
                </a:lnTo>
                <a:lnTo>
                  <a:pt x="18170" y="8280"/>
                </a:lnTo>
                <a:lnTo>
                  <a:pt x="18170" y="8270"/>
                </a:lnTo>
                <a:lnTo>
                  <a:pt x="18170" y="8260"/>
                </a:lnTo>
                <a:lnTo>
                  <a:pt x="18180" y="8260"/>
                </a:lnTo>
                <a:lnTo>
                  <a:pt x="18180" y="8270"/>
                </a:lnTo>
                <a:lnTo>
                  <a:pt x="18180" y="8280"/>
                </a:lnTo>
                <a:lnTo>
                  <a:pt x="18170" y="8280"/>
                </a:lnTo>
                <a:lnTo>
                  <a:pt x="18170" y="8300"/>
                </a:lnTo>
                <a:lnTo>
                  <a:pt x="18160" y="8300"/>
                </a:lnTo>
                <a:lnTo>
                  <a:pt x="18160" y="8310"/>
                </a:lnTo>
                <a:lnTo>
                  <a:pt x="18150" y="8310"/>
                </a:lnTo>
                <a:lnTo>
                  <a:pt x="18150" y="8300"/>
                </a:lnTo>
                <a:lnTo>
                  <a:pt x="18140" y="8300"/>
                </a:lnTo>
                <a:lnTo>
                  <a:pt x="18130" y="8300"/>
                </a:lnTo>
                <a:close/>
                <a:moveTo>
                  <a:pt x="17940" y="7970"/>
                </a:moveTo>
                <a:lnTo>
                  <a:pt x="17950" y="7970"/>
                </a:lnTo>
                <a:lnTo>
                  <a:pt x="17950" y="7990"/>
                </a:lnTo>
                <a:lnTo>
                  <a:pt x="17960" y="7990"/>
                </a:lnTo>
                <a:lnTo>
                  <a:pt x="17960" y="8000"/>
                </a:lnTo>
                <a:lnTo>
                  <a:pt x="17970" y="8000"/>
                </a:lnTo>
                <a:lnTo>
                  <a:pt x="17970" y="8010"/>
                </a:lnTo>
                <a:lnTo>
                  <a:pt x="17980" y="8010"/>
                </a:lnTo>
                <a:lnTo>
                  <a:pt x="17980" y="8020"/>
                </a:lnTo>
                <a:lnTo>
                  <a:pt x="17970" y="8020"/>
                </a:lnTo>
                <a:lnTo>
                  <a:pt x="17970" y="8010"/>
                </a:lnTo>
                <a:lnTo>
                  <a:pt x="17960" y="8010"/>
                </a:lnTo>
                <a:lnTo>
                  <a:pt x="17950" y="8010"/>
                </a:lnTo>
                <a:lnTo>
                  <a:pt x="17950" y="8000"/>
                </a:lnTo>
                <a:lnTo>
                  <a:pt x="17940" y="8000"/>
                </a:lnTo>
                <a:lnTo>
                  <a:pt x="17930" y="8000"/>
                </a:lnTo>
                <a:lnTo>
                  <a:pt x="17930" y="8010"/>
                </a:lnTo>
                <a:lnTo>
                  <a:pt x="17940" y="8010"/>
                </a:lnTo>
                <a:lnTo>
                  <a:pt x="17940" y="8020"/>
                </a:lnTo>
                <a:lnTo>
                  <a:pt x="17940" y="8030"/>
                </a:lnTo>
                <a:lnTo>
                  <a:pt x="17950" y="8030"/>
                </a:lnTo>
                <a:lnTo>
                  <a:pt x="17960" y="8030"/>
                </a:lnTo>
                <a:lnTo>
                  <a:pt x="17960" y="8050"/>
                </a:lnTo>
                <a:lnTo>
                  <a:pt x="17950" y="8050"/>
                </a:lnTo>
                <a:lnTo>
                  <a:pt x="17950" y="8060"/>
                </a:lnTo>
                <a:lnTo>
                  <a:pt x="17940" y="8060"/>
                </a:lnTo>
                <a:lnTo>
                  <a:pt x="17940" y="8050"/>
                </a:lnTo>
                <a:lnTo>
                  <a:pt x="17930" y="8050"/>
                </a:lnTo>
                <a:lnTo>
                  <a:pt x="17930" y="8040"/>
                </a:lnTo>
                <a:lnTo>
                  <a:pt x="17920" y="8040"/>
                </a:lnTo>
                <a:lnTo>
                  <a:pt x="17920" y="8030"/>
                </a:lnTo>
                <a:lnTo>
                  <a:pt x="17920" y="8020"/>
                </a:lnTo>
                <a:lnTo>
                  <a:pt x="17910" y="8020"/>
                </a:lnTo>
                <a:lnTo>
                  <a:pt x="17910" y="8010"/>
                </a:lnTo>
                <a:lnTo>
                  <a:pt x="17910" y="7990"/>
                </a:lnTo>
                <a:lnTo>
                  <a:pt x="17900" y="7990"/>
                </a:lnTo>
                <a:lnTo>
                  <a:pt x="17900" y="7980"/>
                </a:lnTo>
                <a:lnTo>
                  <a:pt x="17900" y="7970"/>
                </a:lnTo>
                <a:lnTo>
                  <a:pt x="17890" y="7970"/>
                </a:lnTo>
                <a:lnTo>
                  <a:pt x="17890" y="7960"/>
                </a:lnTo>
                <a:lnTo>
                  <a:pt x="17900" y="7960"/>
                </a:lnTo>
                <a:lnTo>
                  <a:pt x="17900" y="7970"/>
                </a:lnTo>
                <a:lnTo>
                  <a:pt x="17910" y="7970"/>
                </a:lnTo>
                <a:lnTo>
                  <a:pt x="17910" y="7980"/>
                </a:lnTo>
                <a:lnTo>
                  <a:pt x="17920" y="7980"/>
                </a:lnTo>
                <a:lnTo>
                  <a:pt x="17930" y="7980"/>
                </a:lnTo>
                <a:lnTo>
                  <a:pt x="17930" y="7970"/>
                </a:lnTo>
                <a:lnTo>
                  <a:pt x="17940" y="7970"/>
                </a:lnTo>
                <a:close/>
                <a:moveTo>
                  <a:pt x="18050" y="7930"/>
                </a:moveTo>
                <a:lnTo>
                  <a:pt x="18040" y="7930"/>
                </a:lnTo>
                <a:lnTo>
                  <a:pt x="18040" y="7940"/>
                </a:lnTo>
                <a:lnTo>
                  <a:pt x="18050" y="7940"/>
                </a:lnTo>
                <a:lnTo>
                  <a:pt x="18040" y="7940"/>
                </a:lnTo>
                <a:lnTo>
                  <a:pt x="18040" y="7950"/>
                </a:lnTo>
                <a:lnTo>
                  <a:pt x="18040" y="7960"/>
                </a:lnTo>
                <a:lnTo>
                  <a:pt x="18020" y="7960"/>
                </a:lnTo>
                <a:lnTo>
                  <a:pt x="18010" y="7960"/>
                </a:lnTo>
                <a:lnTo>
                  <a:pt x="18010" y="7970"/>
                </a:lnTo>
                <a:lnTo>
                  <a:pt x="18010" y="7960"/>
                </a:lnTo>
                <a:lnTo>
                  <a:pt x="18000" y="7960"/>
                </a:lnTo>
                <a:lnTo>
                  <a:pt x="17990" y="7960"/>
                </a:lnTo>
                <a:lnTo>
                  <a:pt x="17990" y="7950"/>
                </a:lnTo>
                <a:lnTo>
                  <a:pt x="18000" y="7950"/>
                </a:lnTo>
                <a:lnTo>
                  <a:pt x="18000" y="7940"/>
                </a:lnTo>
                <a:lnTo>
                  <a:pt x="18010" y="7940"/>
                </a:lnTo>
                <a:lnTo>
                  <a:pt x="18010" y="7950"/>
                </a:lnTo>
                <a:lnTo>
                  <a:pt x="18010" y="7940"/>
                </a:lnTo>
                <a:lnTo>
                  <a:pt x="18020" y="7940"/>
                </a:lnTo>
                <a:lnTo>
                  <a:pt x="18030" y="7940"/>
                </a:lnTo>
                <a:lnTo>
                  <a:pt x="18030" y="7930"/>
                </a:lnTo>
                <a:lnTo>
                  <a:pt x="18040" y="7930"/>
                </a:lnTo>
                <a:lnTo>
                  <a:pt x="18040" y="7920"/>
                </a:lnTo>
                <a:lnTo>
                  <a:pt x="18030" y="7920"/>
                </a:lnTo>
                <a:lnTo>
                  <a:pt x="18030" y="7910"/>
                </a:lnTo>
                <a:lnTo>
                  <a:pt x="18030" y="7900"/>
                </a:lnTo>
                <a:lnTo>
                  <a:pt x="18030" y="7890"/>
                </a:lnTo>
                <a:lnTo>
                  <a:pt x="18040" y="7890"/>
                </a:lnTo>
                <a:lnTo>
                  <a:pt x="18050" y="7890"/>
                </a:lnTo>
                <a:lnTo>
                  <a:pt x="18050" y="7880"/>
                </a:lnTo>
                <a:lnTo>
                  <a:pt x="18060" y="7880"/>
                </a:lnTo>
                <a:lnTo>
                  <a:pt x="18070" y="7880"/>
                </a:lnTo>
                <a:lnTo>
                  <a:pt x="18080" y="7880"/>
                </a:lnTo>
                <a:lnTo>
                  <a:pt x="18080" y="7890"/>
                </a:lnTo>
                <a:lnTo>
                  <a:pt x="18090" y="7890"/>
                </a:lnTo>
                <a:lnTo>
                  <a:pt x="18090" y="7900"/>
                </a:lnTo>
                <a:lnTo>
                  <a:pt x="18070" y="7900"/>
                </a:lnTo>
                <a:lnTo>
                  <a:pt x="18060" y="7900"/>
                </a:lnTo>
                <a:lnTo>
                  <a:pt x="18060" y="7910"/>
                </a:lnTo>
                <a:lnTo>
                  <a:pt x="18050" y="7910"/>
                </a:lnTo>
                <a:lnTo>
                  <a:pt x="18050" y="7930"/>
                </a:lnTo>
                <a:close/>
                <a:moveTo>
                  <a:pt x="18010" y="7890"/>
                </a:moveTo>
                <a:lnTo>
                  <a:pt x="18010" y="7900"/>
                </a:lnTo>
                <a:lnTo>
                  <a:pt x="18000" y="7900"/>
                </a:lnTo>
                <a:lnTo>
                  <a:pt x="18000" y="7890"/>
                </a:lnTo>
                <a:lnTo>
                  <a:pt x="17990" y="7890"/>
                </a:lnTo>
                <a:lnTo>
                  <a:pt x="17990" y="7870"/>
                </a:lnTo>
                <a:lnTo>
                  <a:pt x="18000" y="7870"/>
                </a:lnTo>
                <a:lnTo>
                  <a:pt x="18000" y="7860"/>
                </a:lnTo>
                <a:lnTo>
                  <a:pt x="18010" y="7860"/>
                </a:lnTo>
                <a:lnTo>
                  <a:pt x="18010" y="7850"/>
                </a:lnTo>
                <a:lnTo>
                  <a:pt x="18010" y="7860"/>
                </a:lnTo>
                <a:lnTo>
                  <a:pt x="18020" y="7860"/>
                </a:lnTo>
                <a:lnTo>
                  <a:pt x="18020" y="7850"/>
                </a:lnTo>
                <a:lnTo>
                  <a:pt x="18020" y="7860"/>
                </a:lnTo>
                <a:lnTo>
                  <a:pt x="18030" y="7860"/>
                </a:lnTo>
                <a:lnTo>
                  <a:pt x="18030" y="7870"/>
                </a:lnTo>
                <a:lnTo>
                  <a:pt x="18010" y="7870"/>
                </a:lnTo>
                <a:lnTo>
                  <a:pt x="18000" y="7870"/>
                </a:lnTo>
                <a:lnTo>
                  <a:pt x="18000" y="7880"/>
                </a:lnTo>
                <a:lnTo>
                  <a:pt x="18010" y="7880"/>
                </a:lnTo>
                <a:lnTo>
                  <a:pt x="18010" y="7890"/>
                </a:lnTo>
                <a:close/>
                <a:moveTo>
                  <a:pt x="18110" y="7760"/>
                </a:moveTo>
                <a:lnTo>
                  <a:pt x="18110" y="7750"/>
                </a:lnTo>
                <a:lnTo>
                  <a:pt x="18100" y="7750"/>
                </a:lnTo>
                <a:lnTo>
                  <a:pt x="18100" y="7740"/>
                </a:lnTo>
                <a:lnTo>
                  <a:pt x="18110" y="7740"/>
                </a:lnTo>
                <a:lnTo>
                  <a:pt x="18110" y="7730"/>
                </a:lnTo>
                <a:lnTo>
                  <a:pt x="18120" y="7730"/>
                </a:lnTo>
                <a:lnTo>
                  <a:pt x="18120" y="7720"/>
                </a:lnTo>
                <a:lnTo>
                  <a:pt x="18150" y="7720"/>
                </a:lnTo>
                <a:lnTo>
                  <a:pt x="18150" y="7730"/>
                </a:lnTo>
                <a:lnTo>
                  <a:pt x="18130" y="7730"/>
                </a:lnTo>
                <a:lnTo>
                  <a:pt x="18130" y="7740"/>
                </a:lnTo>
                <a:lnTo>
                  <a:pt x="18150" y="7740"/>
                </a:lnTo>
                <a:lnTo>
                  <a:pt x="18150" y="7750"/>
                </a:lnTo>
                <a:lnTo>
                  <a:pt x="18140" y="7750"/>
                </a:lnTo>
                <a:lnTo>
                  <a:pt x="18140" y="7760"/>
                </a:lnTo>
                <a:lnTo>
                  <a:pt x="18130" y="7760"/>
                </a:lnTo>
                <a:lnTo>
                  <a:pt x="18130" y="7750"/>
                </a:lnTo>
                <a:lnTo>
                  <a:pt x="18130" y="7770"/>
                </a:lnTo>
                <a:lnTo>
                  <a:pt x="18120" y="7770"/>
                </a:lnTo>
                <a:lnTo>
                  <a:pt x="18120" y="7760"/>
                </a:lnTo>
                <a:lnTo>
                  <a:pt x="18110" y="7760"/>
                </a:lnTo>
                <a:close/>
                <a:moveTo>
                  <a:pt x="16910" y="9540"/>
                </a:moveTo>
                <a:lnTo>
                  <a:pt x="16890" y="9540"/>
                </a:lnTo>
                <a:lnTo>
                  <a:pt x="16870" y="9540"/>
                </a:lnTo>
                <a:lnTo>
                  <a:pt x="16870" y="9530"/>
                </a:lnTo>
                <a:lnTo>
                  <a:pt x="16880" y="9530"/>
                </a:lnTo>
                <a:lnTo>
                  <a:pt x="16880" y="9520"/>
                </a:lnTo>
                <a:lnTo>
                  <a:pt x="16890" y="9520"/>
                </a:lnTo>
                <a:lnTo>
                  <a:pt x="16900" y="9520"/>
                </a:lnTo>
                <a:lnTo>
                  <a:pt x="16900" y="9510"/>
                </a:lnTo>
                <a:lnTo>
                  <a:pt x="16920" y="9510"/>
                </a:lnTo>
                <a:lnTo>
                  <a:pt x="16930" y="9510"/>
                </a:lnTo>
                <a:lnTo>
                  <a:pt x="16930" y="9500"/>
                </a:lnTo>
                <a:lnTo>
                  <a:pt x="16960" y="9500"/>
                </a:lnTo>
                <a:lnTo>
                  <a:pt x="16970" y="9500"/>
                </a:lnTo>
                <a:lnTo>
                  <a:pt x="16970" y="9520"/>
                </a:lnTo>
                <a:lnTo>
                  <a:pt x="16960" y="9520"/>
                </a:lnTo>
                <a:lnTo>
                  <a:pt x="16960" y="9530"/>
                </a:lnTo>
                <a:lnTo>
                  <a:pt x="16950" y="9530"/>
                </a:lnTo>
                <a:lnTo>
                  <a:pt x="16930" y="9530"/>
                </a:lnTo>
                <a:lnTo>
                  <a:pt x="16930" y="9540"/>
                </a:lnTo>
                <a:lnTo>
                  <a:pt x="16920" y="9540"/>
                </a:lnTo>
                <a:lnTo>
                  <a:pt x="16910" y="9540"/>
                </a:lnTo>
                <a:close/>
                <a:moveTo>
                  <a:pt x="16540" y="9050"/>
                </a:moveTo>
                <a:lnTo>
                  <a:pt x="16560" y="9050"/>
                </a:lnTo>
                <a:lnTo>
                  <a:pt x="16560" y="9030"/>
                </a:lnTo>
                <a:lnTo>
                  <a:pt x="16580" y="9030"/>
                </a:lnTo>
                <a:lnTo>
                  <a:pt x="16580" y="9040"/>
                </a:lnTo>
                <a:lnTo>
                  <a:pt x="16590" y="9040"/>
                </a:lnTo>
                <a:lnTo>
                  <a:pt x="16590" y="9050"/>
                </a:lnTo>
                <a:lnTo>
                  <a:pt x="16580" y="9050"/>
                </a:lnTo>
                <a:lnTo>
                  <a:pt x="16580" y="9060"/>
                </a:lnTo>
                <a:lnTo>
                  <a:pt x="16570" y="9060"/>
                </a:lnTo>
                <a:lnTo>
                  <a:pt x="16560" y="9060"/>
                </a:lnTo>
                <a:lnTo>
                  <a:pt x="16560" y="9070"/>
                </a:lnTo>
                <a:lnTo>
                  <a:pt x="16540" y="9070"/>
                </a:lnTo>
                <a:lnTo>
                  <a:pt x="16540" y="9050"/>
                </a:lnTo>
                <a:close/>
                <a:moveTo>
                  <a:pt x="16530" y="8930"/>
                </a:moveTo>
                <a:lnTo>
                  <a:pt x="16540" y="8930"/>
                </a:lnTo>
                <a:lnTo>
                  <a:pt x="16560" y="8930"/>
                </a:lnTo>
                <a:lnTo>
                  <a:pt x="16570" y="8930"/>
                </a:lnTo>
                <a:lnTo>
                  <a:pt x="16580" y="8930"/>
                </a:lnTo>
                <a:lnTo>
                  <a:pt x="16580" y="8950"/>
                </a:lnTo>
                <a:lnTo>
                  <a:pt x="16550" y="8950"/>
                </a:lnTo>
                <a:lnTo>
                  <a:pt x="16540" y="8950"/>
                </a:lnTo>
                <a:lnTo>
                  <a:pt x="16540" y="8940"/>
                </a:lnTo>
                <a:lnTo>
                  <a:pt x="16530" y="8940"/>
                </a:lnTo>
                <a:lnTo>
                  <a:pt x="16530" y="8930"/>
                </a:lnTo>
                <a:close/>
                <a:moveTo>
                  <a:pt x="16820" y="8830"/>
                </a:moveTo>
                <a:lnTo>
                  <a:pt x="16800" y="8830"/>
                </a:lnTo>
                <a:lnTo>
                  <a:pt x="16800" y="8820"/>
                </a:lnTo>
                <a:lnTo>
                  <a:pt x="16820" y="8820"/>
                </a:lnTo>
                <a:lnTo>
                  <a:pt x="16820" y="8830"/>
                </a:lnTo>
                <a:lnTo>
                  <a:pt x="16830" y="8830"/>
                </a:lnTo>
                <a:lnTo>
                  <a:pt x="16830" y="8820"/>
                </a:lnTo>
                <a:lnTo>
                  <a:pt x="16840" y="8820"/>
                </a:lnTo>
                <a:lnTo>
                  <a:pt x="16850" y="8820"/>
                </a:lnTo>
                <a:lnTo>
                  <a:pt x="16850" y="8830"/>
                </a:lnTo>
                <a:lnTo>
                  <a:pt x="16840" y="8830"/>
                </a:lnTo>
                <a:lnTo>
                  <a:pt x="16840" y="8840"/>
                </a:lnTo>
                <a:lnTo>
                  <a:pt x="16830" y="8840"/>
                </a:lnTo>
                <a:lnTo>
                  <a:pt x="16820" y="8840"/>
                </a:lnTo>
                <a:lnTo>
                  <a:pt x="16820" y="8830"/>
                </a:lnTo>
                <a:close/>
                <a:moveTo>
                  <a:pt x="16840" y="8760"/>
                </a:moveTo>
                <a:lnTo>
                  <a:pt x="16850" y="8760"/>
                </a:lnTo>
                <a:lnTo>
                  <a:pt x="16860" y="8760"/>
                </a:lnTo>
                <a:lnTo>
                  <a:pt x="16860" y="8780"/>
                </a:lnTo>
                <a:lnTo>
                  <a:pt x="16840" y="8780"/>
                </a:lnTo>
                <a:lnTo>
                  <a:pt x="16830" y="8780"/>
                </a:lnTo>
                <a:lnTo>
                  <a:pt x="16830" y="8760"/>
                </a:lnTo>
                <a:lnTo>
                  <a:pt x="16820" y="8760"/>
                </a:lnTo>
                <a:lnTo>
                  <a:pt x="16830" y="8760"/>
                </a:lnTo>
                <a:lnTo>
                  <a:pt x="16830" y="8750"/>
                </a:lnTo>
                <a:lnTo>
                  <a:pt x="16840" y="8750"/>
                </a:lnTo>
                <a:lnTo>
                  <a:pt x="16840" y="8760"/>
                </a:lnTo>
                <a:close/>
                <a:moveTo>
                  <a:pt x="17010" y="8670"/>
                </a:moveTo>
                <a:lnTo>
                  <a:pt x="17010" y="8660"/>
                </a:lnTo>
                <a:lnTo>
                  <a:pt x="17020" y="8660"/>
                </a:lnTo>
                <a:lnTo>
                  <a:pt x="17040" y="8660"/>
                </a:lnTo>
                <a:lnTo>
                  <a:pt x="17050" y="8660"/>
                </a:lnTo>
                <a:lnTo>
                  <a:pt x="17050" y="8680"/>
                </a:lnTo>
                <a:lnTo>
                  <a:pt x="17050" y="8690"/>
                </a:lnTo>
                <a:lnTo>
                  <a:pt x="17050" y="8700"/>
                </a:lnTo>
                <a:lnTo>
                  <a:pt x="17040" y="8700"/>
                </a:lnTo>
                <a:lnTo>
                  <a:pt x="17020" y="8700"/>
                </a:lnTo>
                <a:lnTo>
                  <a:pt x="17010" y="8700"/>
                </a:lnTo>
                <a:lnTo>
                  <a:pt x="17010" y="8690"/>
                </a:lnTo>
                <a:lnTo>
                  <a:pt x="17010" y="8670"/>
                </a:lnTo>
                <a:close/>
                <a:moveTo>
                  <a:pt x="15790" y="8630"/>
                </a:moveTo>
                <a:lnTo>
                  <a:pt x="15790" y="8640"/>
                </a:lnTo>
                <a:lnTo>
                  <a:pt x="15800" y="8640"/>
                </a:lnTo>
                <a:lnTo>
                  <a:pt x="15800" y="8650"/>
                </a:lnTo>
                <a:lnTo>
                  <a:pt x="15800" y="8660"/>
                </a:lnTo>
                <a:lnTo>
                  <a:pt x="15800" y="8680"/>
                </a:lnTo>
                <a:lnTo>
                  <a:pt x="15800" y="8690"/>
                </a:lnTo>
                <a:lnTo>
                  <a:pt x="15800" y="8700"/>
                </a:lnTo>
                <a:lnTo>
                  <a:pt x="15790" y="8700"/>
                </a:lnTo>
                <a:lnTo>
                  <a:pt x="15800" y="8700"/>
                </a:lnTo>
                <a:lnTo>
                  <a:pt x="15800" y="8720"/>
                </a:lnTo>
                <a:lnTo>
                  <a:pt x="15810" y="8720"/>
                </a:lnTo>
                <a:lnTo>
                  <a:pt x="15810" y="8730"/>
                </a:lnTo>
                <a:lnTo>
                  <a:pt x="15800" y="8730"/>
                </a:lnTo>
                <a:lnTo>
                  <a:pt x="15800" y="8720"/>
                </a:lnTo>
                <a:lnTo>
                  <a:pt x="15790" y="8720"/>
                </a:lnTo>
                <a:lnTo>
                  <a:pt x="15770" y="8720"/>
                </a:lnTo>
                <a:lnTo>
                  <a:pt x="15770" y="8690"/>
                </a:lnTo>
                <a:lnTo>
                  <a:pt x="15770" y="8700"/>
                </a:lnTo>
                <a:lnTo>
                  <a:pt x="15760" y="8700"/>
                </a:lnTo>
                <a:lnTo>
                  <a:pt x="15760" y="8690"/>
                </a:lnTo>
                <a:lnTo>
                  <a:pt x="15750" y="8690"/>
                </a:lnTo>
                <a:lnTo>
                  <a:pt x="15750" y="8700"/>
                </a:lnTo>
                <a:lnTo>
                  <a:pt x="15750" y="8690"/>
                </a:lnTo>
                <a:lnTo>
                  <a:pt x="15750" y="8680"/>
                </a:lnTo>
                <a:lnTo>
                  <a:pt x="15740" y="8680"/>
                </a:lnTo>
                <a:lnTo>
                  <a:pt x="15740" y="8670"/>
                </a:lnTo>
                <a:lnTo>
                  <a:pt x="15750" y="8670"/>
                </a:lnTo>
                <a:lnTo>
                  <a:pt x="15750" y="8660"/>
                </a:lnTo>
                <a:lnTo>
                  <a:pt x="15750" y="8650"/>
                </a:lnTo>
                <a:lnTo>
                  <a:pt x="15760" y="8650"/>
                </a:lnTo>
                <a:lnTo>
                  <a:pt x="15760" y="8610"/>
                </a:lnTo>
                <a:lnTo>
                  <a:pt x="15750" y="8610"/>
                </a:lnTo>
                <a:lnTo>
                  <a:pt x="15750" y="8600"/>
                </a:lnTo>
                <a:lnTo>
                  <a:pt x="15730" y="8600"/>
                </a:lnTo>
                <a:lnTo>
                  <a:pt x="15740" y="8600"/>
                </a:lnTo>
                <a:lnTo>
                  <a:pt x="15740" y="8590"/>
                </a:lnTo>
                <a:lnTo>
                  <a:pt x="15750" y="8590"/>
                </a:lnTo>
                <a:lnTo>
                  <a:pt x="15760" y="8590"/>
                </a:lnTo>
                <a:lnTo>
                  <a:pt x="15770" y="8590"/>
                </a:lnTo>
                <a:lnTo>
                  <a:pt x="15770" y="8600"/>
                </a:lnTo>
                <a:lnTo>
                  <a:pt x="15770" y="8610"/>
                </a:lnTo>
                <a:lnTo>
                  <a:pt x="15780" y="8610"/>
                </a:lnTo>
                <a:lnTo>
                  <a:pt x="15780" y="8620"/>
                </a:lnTo>
                <a:lnTo>
                  <a:pt x="15790" y="8620"/>
                </a:lnTo>
                <a:lnTo>
                  <a:pt x="15790" y="8630"/>
                </a:lnTo>
                <a:close/>
                <a:moveTo>
                  <a:pt x="19440" y="13340"/>
                </a:moveTo>
                <a:lnTo>
                  <a:pt x="19450" y="13350"/>
                </a:lnTo>
                <a:lnTo>
                  <a:pt x="19440" y="13360"/>
                </a:lnTo>
                <a:lnTo>
                  <a:pt x="19430" y="13370"/>
                </a:lnTo>
                <a:lnTo>
                  <a:pt x="19400" y="13400"/>
                </a:lnTo>
                <a:lnTo>
                  <a:pt x="19390" y="13420"/>
                </a:lnTo>
                <a:lnTo>
                  <a:pt x="19370" y="13430"/>
                </a:lnTo>
                <a:lnTo>
                  <a:pt x="19350" y="13440"/>
                </a:lnTo>
                <a:lnTo>
                  <a:pt x="19350" y="13450"/>
                </a:lnTo>
                <a:lnTo>
                  <a:pt x="19340" y="13460"/>
                </a:lnTo>
                <a:lnTo>
                  <a:pt x="19340" y="13470"/>
                </a:lnTo>
                <a:lnTo>
                  <a:pt x="19340" y="13480"/>
                </a:lnTo>
                <a:lnTo>
                  <a:pt x="19350" y="13480"/>
                </a:lnTo>
                <a:lnTo>
                  <a:pt x="19350" y="13490"/>
                </a:lnTo>
                <a:lnTo>
                  <a:pt x="19370" y="13510"/>
                </a:lnTo>
                <a:lnTo>
                  <a:pt x="19380" y="13520"/>
                </a:lnTo>
                <a:lnTo>
                  <a:pt x="19380" y="13530"/>
                </a:lnTo>
                <a:lnTo>
                  <a:pt x="19380" y="13540"/>
                </a:lnTo>
                <a:lnTo>
                  <a:pt x="19370" y="13550"/>
                </a:lnTo>
                <a:lnTo>
                  <a:pt x="19360" y="13560"/>
                </a:lnTo>
                <a:lnTo>
                  <a:pt x="19360" y="13570"/>
                </a:lnTo>
                <a:lnTo>
                  <a:pt x="19350" y="13580"/>
                </a:lnTo>
                <a:lnTo>
                  <a:pt x="19340" y="13580"/>
                </a:lnTo>
                <a:lnTo>
                  <a:pt x="19340" y="13590"/>
                </a:lnTo>
                <a:lnTo>
                  <a:pt x="19320" y="13590"/>
                </a:lnTo>
                <a:lnTo>
                  <a:pt x="19310" y="13600"/>
                </a:lnTo>
                <a:lnTo>
                  <a:pt x="19300" y="13600"/>
                </a:lnTo>
                <a:lnTo>
                  <a:pt x="19290" y="13600"/>
                </a:lnTo>
                <a:lnTo>
                  <a:pt x="19280" y="13600"/>
                </a:lnTo>
                <a:lnTo>
                  <a:pt x="19260" y="13610"/>
                </a:lnTo>
                <a:lnTo>
                  <a:pt x="19230" y="13610"/>
                </a:lnTo>
                <a:lnTo>
                  <a:pt x="19210" y="13610"/>
                </a:lnTo>
                <a:lnTo>
                  <a:pt x="19200" y="13600"/>
                </a:lnTo>
                <a:lnTo>
                  <a:pt x="19120" y="13590"/>
                </a:lnTo>
                <a:lnTo>
                  <a:pt x="19090" y="13580"/>
                </a:lnTo>
                <a:lnTo>
                  <a:pt x="19040" y="13570"/>
                </a:lnTo>
                <a:lnTo>
                  <a:pt x="19010" y="13560"/>
                </a:lnTo>
                <a:lnTo>
                  <a:pt x="18960" y="13550"/>
                </a:lnTo>
                <a:lnTo>
                  <a:pt x="18930" y="13550"/>
                </a:lnTo>
                <a:lnTo>
                  <a:pt x="18930" y="13540"/>
                </a:lnTo>
                <a:lnTo>
                  <a:pt x="18920" y="13540"/>
                </a:lnTo>
                <a:lnTo>
                  <a:pt x="18850" y="13530"/>
                </a:lnTo>
                <a:lnTo>
                  <a:pt x="18850" y="13540"/>
                </a:lnTo>
                <a:lnTo>
                  <a:pt x="18780" y="13610"/>
                </a:lnTo>
                <a:lnTo>
                  <a:pt x="18730" y="13620"/>
                </a:lnTo>
                <a:lnTo>
                  <a:pt x="18700" y="13630"/>
                </a:lnTo>
                <a:lnTo>
                  <a:pt x="18640" y="13630"/>
                </a:lnTo>
                <a:lnTo>
                  <a:pt x="18620" y="13640"/>
                </a:lnTo>
                <a:lnTo>
                  <a:pt x="18580" y="13650"/>
                </a:lnTo>
                <a:lnTo>
                  <a:pt x="18550" y="13660"/>
                </a:lnTo>
                <a:lnTo>
                  <a:pt x="18530" y="13660"/>
                </a:lnTo>
                <a:lnTo>
                  <a:pt x="18480" y="13690"/>
                </a:lnTo>
                <a:lnTo>
                  <a:pt x="18470" y="13690"/>
                </a:lnTo>
                <a:lnTo>
                  <a:pt x="18450" y="13700"/>
                </a:lnTo>
                <a:lnTo>
                  <a:pt x="18420" y="13720"/>
                </a:lnTo>
                <a:lnTo>
                  <a:pt x="18370" y="13770"/>
                </a:lnTo>
                <a:lnTo>
                  <a:pt x="18360" y="13780"/>
                </a:lnTo>
                <a:lnTo>
                  <a:pt x="18340" y="13790"/>
                </a:lnTo>
                <a:lnTo>
                  <a:pt x="18330" y="13800"/>
                </a:lnTo>
                <a:lnTo>
                  <a:pt x="18320" y="13810"/>
                </a:lnTo>
                <a:lnTo>
                  <a:pt x="18310" y="13830"/>
                </a:lnTo>
                <a:lnTo>
                  <a:pt x="18300" y="13850"/>
                </a:lnTo>
                <a:lnTo>
                  <a:pt x="18290" y="13890"/>
                </a:lnTo>
                <a:lnTo>
                  <a:pt x="18290" y="13900"/>
                </a:lnTo>
                <a:lnTo>
                  <a:pt x="18290" y="13910"/>
                </a:lnTo>
                <a:lnTo>
                  <a:pt x="18280" y="13960"/>
                </a:lnTo>
                <a:lnTo>
                  <a:pt x="18280" y="13970"/>
                </a:lnTo>
                <a:lnTo>
                  <a:pt x="18270" y="13980"/>
                </a:lnTo>
                <a:lnTo>
                  <a:pt x="18260" y="13990"/>
                </a:lnTo>
                <a:lnTo>
                  <a:pt x="18230" y="14020"/>
                </a:lnTo>
                <a:lnTo>
                  <a:pt x="18220" y="14020"/>
                </a:lnTo>
                <a:lnTo>
                  <a:pt x="18220" y="14030"/>
                </a:lnTo>
                <a:lnTo>
                  <a:pt x="18190" y="14060"/>
                </a:lnTo>
                <a:lnTo>
                  <a:pt x="18180" y="14080"/>
                </a:lnTo>
                <a:lnTo>
                  <a:pt x="18170" y="14090"/>
                </a:lnTo>
                <a:lnTo>
                  <a:pt x="18170" y="14100"/>
                </a:lnTo>
                <a:lnTo>
                  <a:pt x="18170" y="14110"/>
                </a:lnTo>
                <a:lnTo>
                  <a:pt x="18170" y="14120"/>
                </a:lnTo>
                <a:lnTo>
                  <a:pt x="18170" y="14130"/>
                </a:lnTo>
                <a:lnTo>
                  <a:pt x="18190" y="14180"/>
                </a:lnTo>
                <a:lnTo>
                  <a:pt x="18200" y="14200"/>
                </a:lnTo>
                <a:lnTo>
                  <a:pt x="18200" y="14210"/>
                </a:lnTo>
                <a:lnTo>
                  <a:pt x="18200" y="14220"/>
                </a:lnTo>
                <a:lnTo>
                  <a:pt x="18200" y="14230"/>
                </a:lnTo>
                <a:lnTo>
                  <a:pt x="18190" y="14280"/>
                </a:lnTo>
                <a:lnTo>
                  <a:pt x="18190" y="14300"/>
                </a:lnTo>
                <a:lnTo>
                  <a:pt x="18190" y="14320"/>
                </a:lnTo>
                <a:lnTo>
                  <a:pt x="18190" y="14330"/>
                </a:lnTo>
                <a:lnTo>
                  <a:pt x="18180" y="14340"/>
                </a:lnTo>
                <a:lnTo>
                  <a:pt x="18180" y="14350"/>
                </a:lnTo>
                <a:lnTo>
                  <a:pt x="18170" y="14350"/>
                </a:lnTo>
                <a:lnTo>
                  <a:pt x="18140" y="14370"/>
                </a:lnTo>
                <a:lnTo>
                  <a:pt x="18110" y="14400"/>
                </a:lnTo>
                <a:lnTo>
                  <a:pt x="18050" y="14440"/>
                </a:lnTo>
                <a:lnTo>
                  <a:pt x="18040" y="14450"/>
                </a:lnTo>
                <a:lnTo>
                  <a:pt x="18030" y="14450"/>
                </a:lnTo>
                <a:lnTo>
                  <a:pt x="18010" y="14450"/>
                </a:lnTo>
                <a:lnTo>
                  <a:pt x="18000" y="14450"/>
                </a:lnTo>
                <a:lnTo>
                  <a:pt x="17990" y="14440"/>
                </a:lnTo>
                <a:lnTo>
                  <a:pt x="17980" y="14430"/>
                </a:lnTo>
                <a:lnTo>
                  <a:pt x="17970" y="14410"/>
                </a:lnTo>
                <a:lnTo>
                  <a:pt x="17970" y="14400"/>
                </a:lnTo>
                <a:lnTo>
                  <a:pt x="17950" y="14370"/>
                </a:lnTo>
                <a:lnTo>
                  <a:pt x="17950" y="14360"/>
                </a:lnTo>
                <a:lnTo>
                  <a:pt x="17940" y="14340"/>
                </a:lnTo>
                <a:lnTo>
                  <a:pt x="17910" y="14310"/>
                </a:lnTo>
                <a:lnTo>
                  <a:pt x="17890" y="14290"/>
                </a:lnTo>
                <a:lnTo>
                  <a:pt x="17880" y="14280"/>
                </a:lnTo>
                <a:lnTo>
                  <a:pt x="17880" y="14270"/>
                </a:lnTo>
                <a:lnTo>
                  <a:pt x="17860" y="14250"/>
                </a:lnTo>
                <a:lnTo>
                  <a:pt x="17860" y="14240"/>
                </a:lnTo>
                <a:lnTo>
                  <a:pt x="17850" y="14230"/>
                </a:lnTo>
                <a:lnTo>
                  <a:pt x="17850" y="14220"/>
                </a:lnTo>
                <a:lnTo>
                  <a:pt x="17850" y="14210"/>
                </a:lnTo>
                <a:lnTo>
                  <a:pt x="17850" y="14200"/>
                </a:lnTo>
                <a:lnTo>
                  <a:pt x="17840" y="14180"/>
                </a:lnTo>
                <a:lnTo>
                  <a:pt x="17840" y="14160"/>
                </a:lnTo>
                <a:lnTo>
                  <a:pt x="17850" y="14140"/>
                </a:lnTo>
                <a:lnTo>
                  <a:pt x="17850" y="14130"/>
                </a:lnTo>
                <a:lnTo>
                  <a:pt x="17850" y="14120"/>
                </a:lnTo>
                <a:lnTo>
                  <a:pt x="17860" y="14110"/>
                </a:lnTo>
                <a:lnTo>
                  <a:pt x="17890" y="14080"/>
                </a:lnTo>
                <a:lnTo>
                  <a:pt x="17900" y="14080"/>
                </a:lnTo>
                <a:lnTo>
                  <a:pt x="17910" y="14050"/>
                </a:lnTo>
                <a:lnTo>
                  <a:pt x="17910" y="14040"/>
                </a:lnTo>
                <a:lnTo>
                  <a:pt x="17900" y="13970"/>
                </a:lnTo>
                <a:lnTo>
                  <a:pt x="17900" y="13940"/>
                </a:lnTo>
                <a:lnTo>
                  <a:pt x="17890" y="13910"/>
                </a:lnTo>
                <a:lnTo>
                  <a:pt x="17890" y="13890"/>
                </a:lnTo>
                <a:lnTo>
                  <a:pt x="17890" y="13880"/>
                </a:lnTo>
                <a:lnTo>
                  <a:pt x="17860" y="13810"/>
                </a:lnTo>
                <a:lnTo>
                  <a:pt x="17850" y="13800"/>
                </a:lnTo>
                <a:lnTo>
                  <a:pt x="17850" y="13790"/>
                </a:lnTo>
                <a:lnTo>
                  <a:pt x="17810" y="13730"/>
                </a:lnTo>
                <a:lnTo>
                  <a:pt x="17800" y="13720"/>
                </a:lnTo>
                <a:lnTo>
                  <a:pt x="17800" y="13710"/>
                </a:lnTo>
                <a:lnTo>
                  <a:pt x="17790" y="13710"/>
                </a:lnTo>
                <a:lnTo>
                  <a:pt x="17790" y="13700"/>
                </a:lnTo>
                <a:lnTo>
                  <a:pt x="17780" y="13700"/>
                </a:lnTo>
                <a:lnTo>
                  <a:pt x="17740" y="13700"/>
                </a:lnTo>
                <a:lnTo>
                  <a:pt x="17680" y="13690"/>
                </a:lnTo>
                <a:lnTo>
                  <a:pt x="17670" y="13690"/>
                </a:lnTo>
                <a:lnTo>
                  <a:pt x="17620" y="13700"/>
                </a:lnTo>
                <a:lnTo>
                  <a:pt x="17600" y="13700"/>
                </a:lnTo>
                <a:lnTo>
                  <a:pt x="17570" y="13700"/>
                </a:lnTo>
                <a:lnTo>
                  <a:pt x="17530" y="13700"/>
                </a:lnTo>
                <a:lnTo>
                  <a:pt x="17490" y="13690"/>
                </a:lnTo>
                <a:lnTo>
                  <a:pt x="17470" y="13690"/>
                </a:lnTo>
                <a:lnTo>
                  <a:pt x="17460" y="13680"/>
                </a:lnTo>
                <a:lnTo>
                  <a:pt x="17450" y="13680"/>
                </a:lnTo>
                <a:lnTo>
                  <a:pt x="17440" y="13670"/>
                </a:lnTo>
                <a:lnTo>
                  <a:pt x="17430" y="13660"/>
                </a:lnTo>
                <a:lnTo>
                  <a:pt x="17430" y="13650"/>
                </a:lnTo>
                <a:lnTo>
                  <a:pt x="17420" y="13640"/>
                </a:lnTo>
                <a:lnTo>
                  <a:pt x="17420" y="13630"/>
                </a:lnTo>
                <a:lnTo>
                  <a:pt x="17420" y="13620"/>
                </a:lnTo>
                <a:lnTo>
                  <a:pt x="17420" y="13610"/>
                </a:lnTo>
                <a:lnTo>
                  <a:pt x="17450" y="13550"/>
                </a:lnTo>
                <a:lnTo>
                  <a:pt x="17450" y="13540"/>
                </a:lnTo>
                <a:lnTo>
                  <a:pt x="17450" y="13530"/>
                </a:lnTo>
                <a:lnTo>
                  <a:pt x="17450" y="13510"/>
                </a:lnTo>
                <a:lnTo>
                  <a:pt x="17450" y="13470"/>
                </a:lnTo>
                <a:lnTo>
                  <a:pt x="17450" y="13330"/>
                </a:lnTo>
                <a:lnTo>
                  <a:pt x="17450" y="13320"/>
                </a:lnTo>
                <a:lnTo>
                  <a:pt x="17450" y="13310"/>
                </a:lnTo>
                <a:lnTo>
                  <a:pt x="17450" y="13300"/>
                </a:lnTo>
                <a:lnTo>
                  <a:pt x="17460" y="13280"/>
                </a:lnTo>
                <a:lnTo>
                  <a:pt x="17470" y="13280"/>
                </a:lnTo>
                <a:lnTo>
                  <a:pt x="17500" y="13280"/>
                </a:lnTo>
                <a:lnTo>
                  <a:pt x="17510" y="13290"/>
                </a:lnTo>
                <a:lnTo>
                  <a:pt x="17520" y="13290"/>
                </a:lnTo>
                <a:lnTo>
                  <a:pt x="17540" y="13300"/>
                </a:lnTo>
                <a:lnTo>
                  <a:pt x="17560" y="13310"/>
                </a:lnTo>
                <a:lnTo>
                  <a:pt x="17590" y="13350"/>
                </a:lnTo>
                <a:lnTo>
                  <a:pt x="17600" y="13360"/>
                </a:lnTo>
                <a:lnTo>
                  <a:pt x="17630" y="13380"/>
                </a:lnTo>
                <a:lnTo>
                  <a:pt x="17650" y="13390"/>
                </a:lnTo>
                <a:lnTo>
                  <a:pt x="17650" y="13400"/>
                </a:lnTo>
                <a:lnTo>
                  <a:pt x="17660" y="13400"/>
                </a:lnTo>
                <a:lnTo>
                  <a:pt x="17670" y="13400"/>
                </a:lnTo>
                <a:lnTo>
                  <a:pt x="17680" y="13400"/>
                </a:lnTo>
                <a:lnTo>
                  <a:pt x="17690" y="13400"/>
                </a:lnTo>
                <a:lnTo>
                  <a:pt x="17700" y="13400"/>
                </a:lnTo>
                <a:lnTo>
                  <a:pt x="17710" y="13390"/>
                </a:lnTo>
                <a:lnTo>
                  <a:pt x="17720" y="13380"/>
                </a:lnTo>
                <a:lnTo>
                  <a:pt x="17720" y="13370"/>
                </a:lnTo>
                <a:lnTo>
                  <a:pt x="17720" y="13360"/>
                </a:lnTo>
                <a:lnTo>
                  <a:pt x="17720" y="13320"/>
                </a:lnTo>
                <a:lnTo>
                  <a:pt x="17720" y="13290"/>
                </a:lnTo>
                <a:lnTo>
                  <a:pt x="17720" y="13280"/>
                </a:lnTo>
                <a:lnTo>
                  <a:pt x="17720" y="13250"/>
                </a:lnTo>
                <a:lnTo>
                  <a:pt x="17730" y="13210"/>
                </a:lnTo>
                <a:lnTo>
                  <a:pt x="17730" y="13180"/>
                </a:lnTo>
                <a:lnTo>
                  <a:pt x="17730" y="13150"/>
                </a:lnTo>
                <a:lnTo>
                  <a:pt x="17730" y="13140"/>
                </a:lnTo>
                <a:lnTo>
                  <a:pt x="17730" y="13130"/>
                </a:lnTo>
                <a:lnTo>
                  <a:pt x="17730" y="13120"/>
                </a:lnTo>
                <a:lnTo>
                  <a:pt x="17700" y="13090"/>
                </a:lnTo>
                <a:lnTo>
                  <a:pt x="17690" y="13080"/>
                </a:lnTo>
                <a:lnTo>
                  <a:pt x="17690" y="13070"/>
                </a:lnTo>
                <a:lnTo>
                  <a:pt x="17700" y="13060"/>
                </a:lnTo>
                <a:lnTo>
                  <a:pt x="17700" y="13050"/>
                </a:lnTo>
                <a:lnTo>
                  <a:pt x="17710" y="13050"/>
                </a:lnTo>
                <a:lnTo>
                  <a:pt x="17730" y="13040"/>
                </a:lnTo>
                <a:lnTo>
                  <a:pt x="17750" y="13030"/>
                </a:lnTo>
                <a:lnTo>
                  <a:pt x="17760" y="13020"/>
                </a:lnTo>
                <a:lnTo>
                  <a:pt x="17740" y="13000"/>
                </a:lnTo>
                <a:lnTo>
                  <a:pt x="17730" y="12990"/>
                </a:lnTo>
                <a:lnTo>
                  <a:pt x="17730" y="12980"/>
                </a:lnTo>
                <a:lnTo>
                  <a:pt x="17740" y="12980"/>
                </a:lnTo>
                <a:lnTo>
                  <a:pt x="17740" y="12970"/>
                </a:lnTo>
                <a:lnTo>
                  <a:pt x="17750" y="12970"/>
                </a:lnTo>
                <a:lnTo>
                  <a:pt x="17760" y="12960"/>
                </a:lnTo>
                <a:lnTo>
                  <a:pt x="17790" y="12960"/>
                </a:lnTo>
                <a:lnTo>
                  <a:pt x="17790" y="12950"/>
                </a:lnTo>
                <a:lnTo>
                  <a:pt x="17790" y="12910"/>
                </a:lnTo>
                <a:lnTo>
                  <a:pt x="17790" y="12890"/>
                </a:lnTo>
                <a:lnTo>
                  <a:pt x="17780" y="12880"/>
                </a:lnTo>
                <a:lnTo>
                  <a:pt x="17780" y="12860"/>
                </a:lnTo>
                <a:lnTo>
                  <a:pt x="17770" y="12860"/>
                </a:lnTo>
                <a:lnTo>
                  <a:pt x="17770" y="12850"/>
                </a:lnTo>
                <a:lnTo>
                  <a:pt x="17760" y="12850"/>
                </a:lnTo>
                <a:lnTo>
                  <a:pt x="17760" y="12840"/>
                </a:lnTo>
                <a:lnTo>
                  <a:pt x="17750" y="12840"/>
                </a:lnTo>
                <a:lnTo>
                  <a:pt x="17740" y="12830"/>
                </a:lnTo>
                <a:lnTo>
                  <a:pt x="17680" y="12820"/>
                </a:lnTo>
                <a:lnTo>
                  <a:pt x="17660" y="12810"/>
                </a:lnTo>
                <a:lnTo>
                  <a:pt x="17640" y="12810"/>
                </a:lnTo>
                <a:lnTo>
                  <a:pt x="17600" y="12780"/>
                </a:lnTo>
                <a:lnTo>
                  <a:pt x="17550" y="12750"/>
                </a:lnTo>
                <a:lnTo>
                  <a:pt x="17530" y="12740"/>
                </a:lnTo>
                <a:lnTo>
                  <a:pt x="17530" y="12720"/>
                </a:lnTo>
                <a:lnTo>
                  <a:pt x="17540" y="12710"/>
                </a:lnTo>
                <a:lnTo>
                  <a:pt x="17540" y="12700"/>
                </a:lnTo>
                <a:lnTo>
                  <a:pt x="17530" y="12700"/>
                </a:lnTo>
                <a:lnTo>
                  <a:pt x="17530" y="12690"/>
                </a:lnTo>
                <a:lnTo>
                  <a:pt x="17520" y="12680"/>
                </a:lnTo>
                <a:lnTo>
                  <a:pt x="17520" y="12670"/>
                </a:lnTo>
                <a:lnTo>
                  <a:pt x="17500" y="12660"/>
                </a:lnTo>
                <a:lnTo>
                  <a:pt x="17500" y="12650"/>
                </a:lnTo>
                <a:lnTo>
                  <a:pt x="17490" y="12650"/>
                </a:lnTo>
                <a:lnTo>
                  <a:pt x="17480" y="12640"/>
                </a:lnTo>
                <a:lnTo>
                  <a:pt x="17470" y="12640"/>
                </a:lnTo>
                <a:lnTo>
                  <a:pt x="17460" y="12640"/>
                </a:lnTo>
                <a:lnTo>
                  <a:pt x="17450" y="12640"/>
                </a:lnTo>
                <a:lnTo>
                  <a:pt x="17450" y="12630"/>
                </a:lnTo>
                <a:lnTo>
                  <a:pt x="17440" y="12620"/>
                </a:lnTo>
                <a:lnTo>
                  <a:pt x="17330" y="12580"/>
                </a:lnTo>
                <a:lnTo>
                  <a:pt x="17270" y="12580"/>
                </a:lnTo>
                <a:lnTo>
                  <a:pt x="17260" y="12570"/>
                </a:lnTo>
                <a:lnTo>
                  <a:pt x="17250" y="12570"/>
                </a:lnTo>
                <a:lnTo>
                  <a:pt x="17230" y="12560"/>
                </a:lnTo>
                <a:lnTo>
                  <a:pt x="17230" y="12550"/>
                </a:lnTo>
                <a:lnTo>
                  <a:pt x="17200" y="12520"/>
                </a:lnTo>
                <a:lnTo>
                  <a:pt x="17190" y="12520"/>
                </a:lnTo>
                <a:lnTo>
                  <a:pt x="17150" y="12480"/>
                </a:lnTo>
                <a:lnTo>
                  <a:pt x="17130" y="12470"/>
                </a:lnTo>
                <a:lnTo>
                  <a:pt x="17120" y="12460"/>
                </a:lnTo>
                <a:lnTo>
                  <a:pt x="17110" y="12460"/>
                </a:lnTo>
                <a:lnTo>
                  <a:pt x="17100" y="12450"/>
                </a:lnTo>
                <a:lnTo>
                  <a:pt x="17090" y="12450"/>
                </a:lnTo>
                <a:lnTo>
                  <a:pt x="17060" y="12460"/>
                </a:lnTo>
                <a:lnTo>
                  <a:pt x="17030" y="12470"/>
                </a:lnTo>
                <a:lnTo>
                  <a:pt x="17020" y="12470"/>
                </a:lnTo>
                <a:lnTo>
                  <a:pt x="16990" y="12470"/>
                </a:lnTo>
                <a:lnTo>
                  <a:pt x="16970" y="12470"/>
                </a:lnTo>
                <a:lnTo>
                  <a:pt x="16950" y="12460"/>
                </a:lnTo>
                <a:lnTo>
                  <a:pt x="16940" y="12460"/>
                </a:lnTo>
                <a:lnTo>
                  <a:pt x="16920" y="12460"/>
                </a:lnTo>
                <a:lnTo>
                  <a:pt x="16890" y="12440"/>
                </a:lnTo>
                <a:lnTo>
                  <a:pt x="16880" y="12430"/>
                </a:lnTo>
                <a:lnTo>
                  <a:pt x="16860" y="12420"/>
                </a:lnTo>
                <a:lnTo>
                  <a:pt x="16850" y="12420"/>
                </a:lnTo>
                <a:lnTo>
                  <a:pt x="16770" y="12410"/>
                </a:lnTo>
                <a:lnTo>
                  <a:pt x="16720" y="12410"/>
                </a:lnTo>
                <a:lnTo>
                  <a:pt x="16710" y="12410"/>
                </a:lnTo>
                <a:lnTo>
                  <a:pt x="16700" y="12400"/>
                </a:lnTo>
                <a:lnTo>
                  <a:pt x="16660" y="12390"/>
                </a:lnTo>
                <a:lnTo>
                  <a:pt x="16650" y="12390"/>
                </a:lnTo>
                <a:lnTo>
                  <a:pt x="16640" y="12390"/>
                </a:lnTo>
                <a:lnTo>
                  <a:pt x="16620" y="12390"/>
                </a:lnTo>
                <a:lnTo>
                  <a:pt x="16610" y="12400"/>
                </a:lnTo>
                <a:lnTo>
                  <a:pt x="16590" y="12410"/>
                </a:lnTo>
                <a:lnTo>
                  <a:pt x="16580" y="12410"/>
                </a:lnTo>
                <a:lnTo>
                  <a:pt x="16570" y="12410"/>
                </a:lnTo>
                <a:lnTo>
                  <a:pt x="16560" y="12400"/>
                </a:lnTo>
                <a:lnTo>
                  <a:pt x="16560" y="12390"/>
                </a:lnTo>
                <a:lnTo>
                  <a:pt x="16550" y="12380"/>
                </a:lnTo>
                <a:lnTo>
                  <a:pt x="16550" y="12370"/>
                </a:lnTo>
                <a:lnTo>
                  <a:pt x="16550" y="12360"/>
                </a:lnTo>
                <a:lnTo>
                  <a:pt x="16560" y="12360"/>
                </a:lnTo>
                <a:lnTo>
                  <a:pt x="16560" y="12340"/>
                </a:lnTo>
                <a:lnTo>
                  <a:pt x="16590" y="12310"/>
                </a:lnTo>
                <a:lnTo>
                  <a:pt x="16590" y="12300"/>
                </a:lnTo>
                <a:lnTo>
                  <a:pt x="16610" y="12300"/>
                </a:lnTo>
                <a:lnTo>
                  <a:pt x="16620" y="12300"/>
                </a:lnTo>
                <a:lnTo>
                  <a:pt x="16620" y="12290"/>
                </a:lnTo>
                <a:lnTo>
                  <a:pt x="16620" y="12270"/>
                </a:lnTo>
                <a:lnTo>
                  <a:pt x="16630" y="12270"/>
                </a:lnTo>
                <a:lnTo>
                  <a:pt x="16640" y="12270"/>
                </a:lnTo>
                <a:lnTo>
                  <a:pt x="16640" y="12260"/>
                </a:lnTo>
                <a:lnTo>
                  <a:pt x="16640" y="12250"/>
                </a:lnTo>
                <a:lnTo>
                  <a:pt x="16640" y="12230"/>
                </a:lnTo>
                <a:lnTo>
                  <a:pt x="16640" y="12220"/>
                </a:lnTo>
                <a:lnTo>
                  <a:pt x="16630" y="12220"/>
                </a:lnTo>
                <a:lnTo>
                  <a:pt x="16610" y="12220"/>
                </a:lnTo>
                <a:lnTo>
                  <a:pt x="16600" y="12220"/>
                </a:lnTo>
                <a:lnTo>
                  <a:pt x="16590" y="12220"/>
                </a:lnTo>
                <a:lnTo>
                  <a:pt x="16580" y="12220"/>
                </a:lnTo>
                <a:lnTo>
                  <a:pt x="16580" y="12230"/>
                </a:lnTo>
                <a:lnTo>
                  <a:pt x="16580" y="12240"/>
                </a:lnTo>
                <a:lnTo>
                  <a:pt x="16560" y="12240"/>
                </a:lnTo>
                <a:lnTo>
                  <a:pt x="16550" y="12250"/>
                </a:lnTo>
                <a:lnTo>
                  <a:pt x="16540" y="12260"/>
                </a:lnTo>
                <a:lnTo>
                  <a:pt x="16530" y="12250"/>
                </a:lnTo>
                <a:lnTo>
                  <a:pt x="16520" y="12240"/>
                </a:lnTo>
                <a:lnTo>
                  <a:pt x="16510" y="12240"/>
                </a:lnTo>
                <a:lnTo>
                  <a:pt x="16480" y="12210"/>
                </a:lnTo>
                <a:lnTo>
                  <a:pt x="16460" y="12190"/>
                </a:lnTo>
                <a:lnTo>
                  <a:pt x="16450" y="12180"/>
                </a:lnTo>
                <a:lnTo>
                  <a:pt x="16450" y="12170"/>
                </a:lnTo>
                <a:lnTo>
                  <a:pt x="16450" y="12160"/>
                </a:lnTo>
                <a:lnTo>
                  <a:pt x="16450" y="12150"/>
                </a:lnTo>
                <a:lnTo>
                  <a:pt x="16460" y="12140"/>
                </a:lnTo>
                <a:lnTo>
                  <a:pt x="16470" y="12120"/>
                </a:lnTo>
                <a:lnTo>
                  <a:pt x="16490" y="12100"/>
                </a:lnTo>
                <a:lnTo>
                  <a:pt x="16510" y="12090"/>
                </a:lnTo>
                <a:lnTo>
                  <a:pt x="16510" y="12080"/>
                </a:lnTo>
                <a:lnTo>
                  <a:pt x="16520" y="12080"/>
                </a:lnTo>
                <a:lnTo>
                  <a:pt x="16520" y="12070"/>
                </a:lnTo>
                <a:lnTo>
                  <a:pt x="16510" y="12050"/>
                </a:lnTo>
                <a:lnTo>
                  <a:pt x="16500" y="12040"/>
                </a:lnTo>
                <a:lnTo>
                  <a:pt x="16480" y="12010"/>
                </a:lnTo>
                <a:lnTo>
                  <a:pt x="16470" y="11990"/>
                </a:lnTo>
                <a:lnTo>
                  <a:pt x="16460" y="11980"/>
                </a:lnTo>
                <a:lnTo>
                  <a:pt x="16450" y="11980"/>
                </a:lnTo>
                <a:lnTo>
                  <a:pt x="16450" y="11970"/>
                </a:lnTo>
                <a:lnTo>
                  <a:pt x="16440" y="11970"/>
                </a:lnTo>
                <a:lnTo>
                  <a:pt x="16430" y="11970"/>
                </a:lnTo>
                <a:lnTo>
                  <a:pt x="16420" y="11970"/>
                </a:lnTo>
                <a:lnTo>
                  <a:pt x="16410" y="11970"/>
                </a:lnTo>
                <a:lnTo>
                  <a:pt x="16410" y="11980"/>
                </a:lnTo>
                <a:lnTo>
                  <a:pt x="16400" y="12000"/>
                </a:lnTo>
                <a:lnTo>
                  <a:pt x="16390" y="12010"/>
                </a:lnTo>
                <a:lnTo>
                  <a:pt x="16380" y="12020"/>
                </a:lnTo>
                <a:lnTo>
                  <a:pt x="16370" y="12020"/>
                </a:lnTo>
                <a:lnTo>
                  <a:pt x="16360" y="12020"/>
                </a:lnTo>
                <a:lnTo>
                  <a:pt x="16350" y="12020"/>
                </a:lnTo>
                <a:lnTo>
                  <a:pt x="16330" y="12020"/>
                </a:lnTo>
                <a:lnTo>
                  <a:pt x="16310" y="12010"/>
                </a:lnTo>
                <a:lnTo>
                  <a:pt x="16280" y="12000"/>
                </a:lnTo>
                <a:lnTo>
                  <a:pt x="16270" y="11990"/>
                </a:lnTo>
                <a:lnTo>
                  <a:pt x="16260" y="11980"/>
                </a:lnTo>
                <a:lnTo>
                  <a:pt x="16240" y="11970"/>
                </a:lnTo>
                <a:lnTo>
                  <a:pt x="16220" y="11960"/>
                </a:lnTo>
                <a:lnTo>
                  <a:pt x="16210" y="11960"/>
                </a:lnTo>
                <a:lnTo>
                  <a:pt x="16200" y="11960"/>
                </a:lnTo>
                <a:lnTo>
                  <a:pt x="16190" y="11970"/>
                </a:lnTo>
                <a:lnTo>
                  <a:pt x="16190" y="11980"/>
                </a:lnTo>
                <a:lnTo>
                  <a:pt x="16170" y="12010"/>
                </a:lnTo>
                <a:lnTo>
                  <a:pt x="16150" y="12060"/>
                </a:lnTo>
                <a:lnTo>
                  <a:pt x="16130" y="12080"/>
                </a:lnTo>
                <a:lnTo>
                  <a:pt x="16120" y="12090"/>
                </a:lnTo>
                <a:lnTo>
                  <a:pt x="16100" y="12090"/>
                </a:lnTo>
                <a:lnTo>
                  <a:pt x="16060" y="12080"/>
                </a:lnTo>
                <a:lnTo>
                  <a:pt x="16050" y="12080"/>
                </a:lnTo>
                <a:lnTo>
                  <a:pt x="16020" y="12080"/>
                </a:lnTo>
                <a:lnTo>
                  <a:pt x="16010" y="12080"/>
                </a:lnTo>
                <a:lnTo>
                  <a:pt x="16000" y="12080"/>
                </a:lnTo>
                <a:lnTo>
                  <a:pt x="15980" y="12070"/>
                </a:lnTo>
                <a:lnTo>
                  <a:pt x="15880" y="12010"/>
                </a:lnTo>
                <a:lnTo>
                  <a:pt x="15840" y="12000"/>
                </a:lnTo>
                <a:lnTo>
                  <a:pt x="15830" y="12000"/>
                </a:lnTo>
                <a:lnTo>
                  <a:pt x="15830" y="11990"/>
                </a:lnTo>
                <a:lnTo>
                  <a:pt x="15820" y="11990"/>
                </a:lnTo>
                <a:lnTo>
                  <a:pt x="15800" y="11970"/>
                </a:lnTo>
                <a:lnTo>
                  <a:pt x="15770" y="11950"/>
                </a:lnTo>
                <a:lnTo>
                  <a:pt x="15760" y="11940"/>
                </a:lnTo>
                <a:lnTo>
                  <a:pt x="15750" y="11920"/>
                </a:lnTo>
                <a:lnTo>
                  <a:pt x="15740" y="11910"/>
                </a:lnTo>
                <a:lnTo>
                  <a:pt x="15730" y="11890"/>
                </a:lnTo>
                <a:lnTo>
                  <a:pt x="15730" y="11880"/>
                </a:lnTo>
                <a:lnTo>
                  <a:pt x="15730" y="11870"/>
                </a:lnTo>
                <a:lnTo>
                  <a:pt x="15740" y="11860"/>
                </a:lnTo>
                <a:lnTo>
                  <a:pt x="15740" y="11850"/>
                </a:lnTo>
                <a:lnTo>
                  <a:pt x="15750" y="11840"/>
                </a:lnTo>
                <a:lnTo>
                  <a:pt x="15760" y="11840"/>
                </a:lnTo>
                <a:lnTo>
                  <a:pt x="15770" y="11840"/>
                </a:lnTo>
                <a:lnTo>
                  <a:pt x="15810" y="11830"/>
                </a:lnTo>
                <a:lnTo>
                  <a:pt x="15830" y="11820"/>
                </a:lnTo>
                <a:lnTo>
                  <a:pt x="15840" y="11810"/>
                </a:lnTo>
                <a:lnTo>
                  <a:pt x="15840" y="11800"/>
                </a:lnTo>
                <a:lnTo>
                  <a:pt x="15840" y="11790"/>
                </a:lnTo>
                <a:lnTo>
                  <a:pt x="15830" y="11780"/>
                </a:lnTo>
                <a:lnTo>
                  <a:pt x="15820" y="11770"/>
                </a:lnTo>
                <a:lnTo>
                  <a:pt x="15810" y="11760"/>
                </a:lnTo>
                <a:lnTo>
                  <a:pt x="15770" y="11730"/>
                </a:lnTo>
                <a:lnTo>
                  <a:pt x="15730" y="11710"/>
                </a:lnTo>
                <a:lnTo>
                  <a:pt x="15720" y="11710"/>
                </a:lnTo>
                <a:lnTo>
                  <a:pt x="15700" y="11700"/>
                </a:lnTo>
                <a:lnTo>
                  <a:pt x="15680" y="11680"/>
                </a:lnTo>
                <a:lnTo>
                  <a:pt x="15680" y="11670"/>
                </a:lnTo>
                <a:lnTo>
                  <a:pt x="15680" y="11660"/>
                </a:lnTo>
                <a:lnTo>
                  <a:pt x="15690" y="11610"/>
                </a:lnTo>
                <a:lnTo>
                  <a:pt x="15700" y="11590"/>
                </a:lnTo>
                <a:lnTo>
                  <a:pt x="15710" y="11550"/>
                </a:lnTo>
                <a:lnTo>
                  <a:pt x="15730" y="11520"/>
                </a:lnTo>
                <a:lnTo>
                  <a:pt x="15740" y="11490"/>
                </a:lnTo>
                <a:lnTo>
                  <a:pt x="15760" y="11480"/>
                </a:lnTo>
                <a:lnTo>
                  <a:pt x="15770" y="11480"/>
                </a:lnTo>
                <a:lnTo>
                  <a:pt x="15770" y="11470"/>
                </a:lnTo>
                <a:lnTo>
                  <a:pt x="15800" y="11460"/>
                </a:lnTo>
                <a:lnTo>
                  <a:pt x="15810" y="11460"/>
                </a:lnTo>
                <a:lnTo>
                  <a:pt x="15830" y="11460"/>
                </a:lnTo>
                <a:lnTo>
                  <a:pt x="15840" y="11460"/>
                </a:lnTo>
                <a:lnTo>
                  <a:pt x="15850" y="11460"/>
                </a:lnTo>
                <a:lnTo>
                  <a:pt x="15860" y="11470"/>
                </a:lnTo>
                <a:lnTo>
                  <a:pt x="15870" y="11470"/>
                </a:lnTo>
                <a:lnTo>
                  <a:pt x="15880" y="11480"/>
                </a:lnTo>
                <a:lnTo>
                  <a:pt x="15930" y="11510"/>
                </a:lnTo>
                <a:lnTo>
                  <a:pt x="15950" y="11520"/>
                </a:lnTo>
                <a:lnTo>
                  <a:pt x="15960" y="11520"/>
                </a:lnTo>
                <a:lnTo>
                  <a:pt x="15980" y="11520"/>
                </a:lnTo>
                <a:lnTo>
                  <a:pt x="16000" y="11520"/>
                </a:lnTo>
                <a:lnTo>
                  <a:pt x="16010" y="11520"/>
                </a:lnTo>
                <a:lnTo>
                  <a:pt x="16010" y="11510"/>
                </a:lnTo>
                <a:lnTo>
                  <a:pt x="16020" y="11510"/>
                </a:lnTo>
                <a:lnTo>
                  <a:pt x="16020" y="11500"/>
                </a:lnTo>
                <a:lnTo>
                  <a:pt x="16010" y="11480"/>
                </a:lnTo>
                <a:lnTo>
                  <a:pt x="16000" y="11470"/>
                </a:lnTo>
                <a:lnTo>
                  <a:pt x="15960" y="11430"/>
                </a:lnTo>
                <a:lnTo>
                  <a:pt x="15920" y="11390"/>
                </a:lnTo>
                <a:lnTo>
                  <a:pt x="15910" y="11390"/>
                </a:lnTo>
                <a:lnTo>
                  <a:pt x="15910" y="11380"/>
                </a:lnTo>
                <a:lnTo>
                  <a:pt x="15900" y="11360"/>
                </a:lnTo>
                <a:lnTo>
                  <a:pt x="15910" y="11350"/>
                </a:lnTo>
                <a:lnTo>
                  <a:pt x="15920" y="11340"/>
                </a:lnTo>
                <a:lnTo>
                  <a:pt x="15940" y="11330"/>
                </a:lnTo>
                <a:lnTo>
                  <a:pt x="15980" y="11310"/>
                </a:lnTo>
                <a:lnTo>
                  <a:pt x="15990" y="11310"/>
                </a:lnTo>
                <a:lnTo>
                  <a:pt x="16000" y="11300"/>
                </a:lnTo>
                <a:lnTo>
                  <a:pt x="16020" y="11300"/>
                </a:lnTo>
                <a:lnTo>
                  <a:pt x="16060" y="11290"/>
                </a:lnTo>
                <a:lnTo>
                  <a:pt x="16070" y="11290"/>
                </a:lnTo>
                <a:lnTo>
                  <a:pt x="16080" y="11280"/>
                </a:lnTo>
                <a:lnTo>
                  <a:pt x="16090" y="11280"/>
                </a:lnTo>
                <a:lnTo>
                  <a:pt x="16090" y="11270"/>
                </a:lnTo>
                <a:lnTo>
                  <a:pt x="16100" y="11260"/>
                </a:lnTo>
                <a:lnTo>
                  <a:pt x="16110" y="11250"/>
                </a:lnTo>
                <a:lnTo>
                  <a:pt x="16130" y="11210"/>
                </a:lnTo>
                <a:lnTo>
                  <a:pt x="16140" y="11200"/>
                </a:lnTo>
                <a:lnTo>
                  <a:pt x="16160" y="11170"/>
                </a:lnTo>
                <a:lnTo>
                  <a:pt x="16170" y="11170"/>
                </a:lnTo>
                <a:lnTo>
                  <a:pt x="16190" y="11150"/>
                </a:lnTo>
                <a:lnTo>
                  <a:pt x="16200" y="11140"/>
                </a:lnTo>
                <a:lnTo>
                  <a:pt x="16250" y="11110"/>
                </a:lnTo>
                <a:lnTo>
                  <a:pt x="16260" y="11110"/>
                </a:lnTo>
                <a:lnTo>
                  <a:pt x="16260" y="11100"/>
                </a:lnTo>
                <a:lnTo>
                  <a:pt x="16280" y="11100"/>
                </a:lnTo>
                <a:lnTo>
                  <a:pt x="16290" y="11100"/>
                </a:lnTo>
                <a:lnTo>
                  <a:pt x="16300" y="11100"/>
                </a:lnTo>
                <a:lnTo>
                  <a:pt x="16350" y="11090"/>
                </a:lnTo>
                <a:lnTo>
                  <a:pt x="16370" y="11090"/>
                </a:lnTo>
                <a:lnTo>
                  <a:pt x="16390" y="11080"/>
                </a:lnTo>
                <a:lnTo>
                  <a:pt x="16400" y="11080"/>
                </a:lnTo>
                <a:lnTo>
                  <a:pt x="16410" y="11070"/>
                </a:lnTo>
                <a:lnTo>
                  <a:pt x="16420" y="11060"/>
                </a:lnTo>
                <a:lnTo>
                  <a:pt x="16430" y="11050"/>
                </a:lnTo>
                <a:lnTo>
                  <a:pt x="16450" y="11020"/>
                </a:lnTo>
                <a:lnTo>
                  <a:pt x="16470" y="11010"/>
                </a:lnTo>
                <a:lnTo>
                  <a:pt x="16470" y="11000"/>
                </a:lnTo>
                <a:lnTo>
                  <a:pt x="16480" y="10990"/>
                </a:lnTo>
                <a:lnTo>
                  <a:pt x="16480" y="10980"/>
                </a:lnTo>
                <a:lnTo>
                  <a:pt x="16480" y="10960"/>
                </a:lnTo>
                <a:lnTo>
                  <a:pt x="16450" y="10930"/>
                </a:lnTo>
                <a:lnTo>
                  <a:pt x="16440" y="10930"/>
                </a:lnTo>
                <a:lnTo>
                  <a:pt x="16440" y="10920"/>
                </a:lnTo>
                <a:lnTo>
                  <a:pt x="16440" y="10910"/>
                </a:lnTo>
                <a:lnTo>
                  <a:pt x="16440" y="10900"/>
                </a:lnTo>
                <a:lnTo>
                  <a:pt x="16440" y="10890"/>
                </a:lnTo>
                <a:lnTo>
                  <a:pt x="16450" y="10890"/>
                </a:lnTo>
                <a:lnTo>
                  <a:pt x="16460" y="10890"/>
                </a:lnTo>
                <a:lnTo>
                  <a:pt x="16460" y="10880"/>
                </a:lnTo>
                <a:lnTo>
                  <a:pt x="16470" y="10880"/>
                </a:lnTo>
                <a:lnTo>
                  <a:pt x="16490" y="10870"/>
                </a:lnTo>
                <a:lnTo>
                  <a:pt x="16500" y="10860"/>
                </a:lnTo>
                <a:lnTo>
                  <a:pt x="16510" y="10840"/>
                </a:lnTo>
                <a:lnTo>
                  <a:pt x="16520" y="10830"/>
                </a:lnTo>
                <a:lnTo>
                  <a:pt x="16530" y="10820"/>
                </a:lnTo>
                <a:lnTo>
                  <a:pt x="16530" y="10810"/>
                </a:lnTo>
                <a:lnTo>
                  <a:pt x="16530" y="10800"/>
                </a:lnTo>
                <a:lnTo>
                  <a:pt x="16530" y="10790"/>
                </a:lnTo>
                <a:lnTo>
                  <a:pt x="16530" y="10770"/>
                </a:lnTo>
                <a:lnTo>
                  <a:pt x="16530" y="10760"/>
                </a:lnTo>
                <a:lnTo>
                  <a:pt x="16530" y="10750"/>
                </a:lnTo>
                <a:lnTo>
                  <a:pt x="16520" y="10730"/>
                </a:lnTo>
                <a:lnTo>
                  <a:pt x="16520" y="10720"/>
                </a:lnTo>
                <a:lnTo>
                  <a:pt x="16520" y="10710"/>
                </a:lnTo>
                <a:lnTo>
                  <a:pt x="16510" y="10700"/>
                </a:lnTo>
                <a:lnTo>
                  <a:pt x="16500" y="10690"/>
                </a:lnTo>
                <a:lnTo>
                  <a:pt x="16490" y="10690"/>
                </a:lnTo>
                <a:lnTo>
                  <a:pt x="16450" y="10700"/>
                </a:lnTo>
                <a:lnTo>
                  <a:pt x="16440" y="10700"/>
                </a:lnTo>
                <a:lnTo>
                  <a:pt x="16410" y="10690"/>
                </a:lnTo>
                <a:lnTo>
                  <a:pt x="16400" y="10690"/>
                </a:lnTo>
                <a:lnTo>
                  <a:pt x="16390" y="10690"/>
                </a:lnTo>
                <a:lnTo>
                  <a:pt x="16380" y="10690"/>
                </a:lnTo>
                <a:lnTo>
                  <a:pt x="16380" y="10700"/>
                </a:lnTo>
                <a:lnTo>
                  <a:pt x="16370" y="10700"/>
                </a:lnTo>
                <a:lnTo>
                  <a:pt x="16370" y="10710"/>
                </a:lnTo>
                <a:lnTo>
                  <a:pt x="16370" y="10730"/>
                </a:lnTo>
                <a:lnTo>
                  <a:pt x="16370" y="10770"/>
                </a:lnTo>
                <a:lnTo>
                  <a:pt x="16360" y="10790"/>
                </a:lnTo>
                <a:lnTo>
                  <a:pt x="16360" y="10800"/>
                </a:lnTo>
                <a:lnTo>
                  <a:pt x="16350" y="10810"/>
                </a:lnTo>
                <a:lnTo>
                  <a:pt x="16340" y="10820"/>
                </a:lnTo>
                <a:lnTo>
                  <a:pt x="16340" y="10830"/>
                </a:lnTo>
                <a:lnTo>
                  <a:pt x="16330" y="10840"/>
                </a:lnTo>
                <a:lnTo>
                  <a:pt x="16320" y="10840"/>
                </a:lnTo>
                <a:lnTo>
                  <a:pt x="16310" y="10840"/>
                </a:lnTo>
                <a:lnTo>
                  <a:pt x="16300" y="10840"/>
                </a:lnTo>
                <a:lnTo>
                  <a:pt x="16290" y="10840"/>
                </a:lnTo>
                <a:lnTo>
                  <a:pt x="16270" y="10830"/>
                </a:lnTo>
                <a:lnTo>
                  <a:pt x="16260" y="10830"/>
                </a:lnTo>
                <a:lnTo>
                  <a:pt x="16250" y="10830"/>
                </a:lnTo>
                <a:lnTo>
                  <a:pt x="16240" y="10820"/>
                </a:lnTo>
                <a:lnTo>
                  <a:pt x="16240" y="10810"/>
                </a:lnTo>
                <a:lnTo>
                  <a:pt x="16250" y="10780"/>
                </a:lnTo>
                <a:lnTo>
                  <a:pt x="16250" y="10770"/>
                </a:lnTo>
                <a:lnTo>
                  <a:pt x="16250" y="10760"/>
                </a:lnTo>
                <a:lnTo>
                  <a:pt x="16240" y="10740"/>
                </a:lnTo>
                <a:lnTo>
                  <a:pt x="16240" y="10720"/>
                </a:lnTo>
                <a:lnTo>
                  <a:pt x="16230" y="10710"/>
                </a:lnTo>
                <a:lnTo>
                  <a:pt x="16230" y="10700"/>
                </a:lnTo>
                <a:lnTo>
                  <a:pt x="16220" y="10700"/>
                </a:lnTo>
                <a:lnTo>
                  <a:pt x="16210" y="10700"/>
                </a:lnTo>
                <a:lnTo>
                  <a:pt x="16170" y="10710"/>
                </a:lnTo>
                <a:lnTo>
                  <a:pt x="16150" y="10720"/>
                </a:lnTo>
                <a:lnTo>
                  <a:pt x="16140" y="10720"/>
                </a:lnTo>
                <a:lnTo>
                  <a:pt x="16140" y="10710"/>
                </a:lnTo>
                <a:lnTo>
                  <a:pt x="16130" y="10710"/>
                </a:lnTo>
                <a:lnTo>
                  <a:pt x="16130" y="10700"/>
                </a:lnTo>
                <a:lnTo>
                  <a:pt x="16120" y="10690"/>
                </a:lnTo>
                <a:lnTo>
                  <a:pt x="16130" y="10650"/>
                </a:lnTo>
                <a:lnTo>
                  <a:pt x="16130" y="10640"/>
                </a:lnTo>
                <a:lnTo>
                  <a:pt x="16130" y="10630"/>
                </a:lnTo>
                <a:lnTo>
                  <a:pt x="16120" y="10630"/>
                </a:lnTo>
                <a:lnTo>
                  <a:pt x="16110" y="10630"/>
                </a:lnTo>
                <a:lnTo>
                  <a:pt x="16100" y="10630"/>
                </a:lnTo>
                <a:lnTo>
                  <a:pt x="16070" y="10640"/>
                </a:lnTo>
                <a:lnTo>
                  <a:pt x="16060" y="10640"/>
                </a:lnTo>
                <a:lnTo>
                  <a:pt x="16050" y="10640"/>
                </a:lnTo>
                <a:lnTo>
                  <a:pt x="16040" y="10640"/>
                </a:lnTo>
                <a:lnTo>
                  <a:pt x="16030" y="10630"/>
                </a:lnTo>
                <a:lnTo>
                  <a:pt x="16020" y="10630"/>
                </a:lnTo>
                <a:lnTo>
                  <a:pt x="16020" y="10620"/>
                </a:lnTo>
                <a:lnTo>
                  <a:pt x="16010" y="10610"/>
                </a:lnTo>
                <a:lnTo>
                  <a:pt x="16000" y="10610"/>
                </a:lnTo>
                <a:lnTo>
                  <a:pt x="15980" y="10610"/>
                </a:lnTo>
                <a:lnTo>
                  <a:pt x="15970" y="10610"/>
                </a:lnTo>
                <a:lnTo>
                  <a:pt x="15960" y="10600"/>
                </a:lnTo>
                <a:lnTo>
                  <a:pt x="15950" y="10600"/>
                </a:lnTo>
                <a:lnTo>
                  <a:pt x="15940" y="10600"/>
                </a:lnTo>
                <a:lnTo>
                  <a:pt x="15930" y="10600"/>
                </a:lnTo>
                <a:lnTo>
                  <a:pt x="15900" y="10600"/>
                </a:lnTo>
                <a:lnTo>
                  <a:pt x="15870" y="10600"/>
                </a:lnTo>
                <a:lnTo>
                  <a:pt x="15850" y="10600"/>
                </a:lnTo>
                <a:lnTo>
                  <a:pt x="15840" y="10600"/>
                </a:lnTo>
                <a:lnTo>
                  <a:pt x="15830" y="10600"/>
                </a:lnTo>
                <a:lnTo>
                  <a:pt x="15820" y="10600"/>
                </a:lnTo>
                <a:lnTo>
                  <a:pt x="15820" y="10590"/>
                </a:lnTo>
                <a:lnTo>
                  <a:pt x="15820" y="10580"/>
                </a:lnTo>
                <a:lnTo>
                  <a:pt x="15830" y="10580"/>
                </a:lnTo>
                <a:lnTo>
                  <a:pt x="15830" y="10570"/>
                </a:lnTo>
                <a:lnTo>
                  <a:pt x="15840" y="10560"/>
                </a:lnTo>
                <a:lnTo>
                  <a:pt x="15860" y="10550"/>
                </a:lnTo>
                <a:lnTo>
                  <a:pt x="15900" y="10530"/>
                </a:lnTo>
                <a:lnTo>
                  <a:pt x="15910" y="10530"/>
                </a:lnTo>
                <a:lnTo>
                  <a:pt x="15910" y="10520"/>
                </a:lnTo>
                <a:lnTo>
                  <a:pt x="15920" y="10510"/>
                </a:lnTo>
                <a:lnTo>
                  <a:pt x="15930" y="10510"/>
                </a:lnTo>
                <a:lnTo>
                  <a:pt x="15930" y="10500"/>
                </a:lnTo>
                <a:lnTo>
                  <a:pt x="15940" y="10470"/>
                </a:lnTo>
                <a:lnTo>
                  <a:pt x="15950" y="10470"/>
                </a:lnTo>
                <a:lnTo>
                  <a:pt x="15960" y="10460"/>
                </a:lnTo>
                <a:lnTo>
                  <a:pt x="15960" y="10450"/>
                </a:lnTo>
                <a:lnTo>
                  <a:pt x="15970" y="10460"/>
                </a:lnTo>
                <a:lnTo>
                  <a:pt x="15970" y="10470"/>
                </a:lnTo>
                <a:lnTo>
                  <a:pt x="15970" y="10490"/>
                </a:lnTo>
                <a:lnTo>
                  <a:pt x="15980" y="10500"/>
                </a:lnTo>
                <a:lnTo>
                  <a:pt x="15980" y="10510"/>
                </a:lnTo>
                <a:lnTo>
                  <a:pt x="15990" y="10510"/>
                </a:lnTo>
                <a:lnTo>
                  <a:pt x="16000" y="10510"/>
                </a:lnTo>
                <a:lnTo>
                  <a:pt x="16020" y="10520"/>
                </a:lnTo>
                <a:lnTo>
                  <a:pt x="16030" y="10520"/>
                </a:lnTo>
                <a:lnTo>
                  <a:pt x="16040" y="10520"/>
                </a:lnTo>
                <a:lnTo>
                  <a:pt x="16050" y="10520"/>
                </a:lnTo>
                <a:lnTo>
                  <a:pt x="16060" y="10510"/>
                </a:lnTo>
                <a:lnTo>
                  <a:pt x="16070" y="10500"/>
                </a:lnTo>
                <a:lnTo>
                  <a:pt x="16080" y="10470"/>
                </a:lnTo>
                <a:lnTo>
                  <a:pt x="16080" y="10460"/>
                </a:lnTo>
                <a:lnTo>
                  <a:pt x="16070" y="10460"/>
                </a:lnTo>
                <a:lnTo>
                  <a:pt x="16070" y="10450"/>
                </a:lnTo>
                <a:lnTo>
                  <a:pt x="16070" y="10440"/>
                </a:lnTo>
                <a:lnTo>
                  <a:pt x="16070" y="10430"/>
                </a:lnTo>
                <a:lnTo>
                  <a:pt x="16070" y="10420"/>
                </a:lnTo>
                <a:lnTo>
                  <a:pt x="16080" y="10420"/>
                </a:lnTo>
                <a:lnTo>
                  <a:pt x="16080" y="10410"/>
                </a:lnTo>
                <a:lnTo>
                  <a:pt x="16090" y="10400"/>
                </a:lnTo>
                <a:lnTo>
                  <a:pt x="16110" y="10380"/>
                </a:lnTo>
                <a:lnTo>
                  <a:pt x="16120" y="10370"/>
                </a:lnTo>
                <a:lnTo>
                  <a:pt x="16120" y="10360"/>
                </a:lnTo>
                <a:lnTo>
                  <a:pt x="16130" y="10320"/>
                </a:lnTo>
                <a:lnTo>
                  <a:pt x="16130" y="10310"/>
                </a:lnTo>
                <a:lnTo>
                  <a:pt x="16130" y="10290"/>
                </a:lnTo>
                <a:lnTo>
                  <a:pt x="16140" y="10270"/>
                </a:lnTo>
                <a:lnTo>
                  <a:pt x="16140" y="10260"/>
                </a:lnTo>
                <a:lnTo>
                  <a:pt x="16140" y="10250"/>
                </a:lnTo>
                <a:lnTo>
                  <a:pt x="16130" y="10240"/>
                </a:lnTo>
                <a:lnTo>
                  <a:pt x="16120" y="10230"/>
                </a:lnTo>
                <a:lnTo>
                  <a:pt x="16110" y="10220"/>
                </a:lnTo>
                <a:lnTo>
                  <a:pt x="16100" y="10220"/>
                </a:lnTo>
                <a:lnTo>
                  <a:pt x="16090" y="10220"/>
                </a:lnTo>
                <a:lnTo>
                  <a:pt x="16080" y="10230"/>
                </a:lnTo>
                <a:lnTo>
                  <a:pt x="16070" y="10230"/>
                </a:lnTo>
                <a:lnTo>
                  <a:pt x="16060" y="10250"/>
                </a:lnTo>
                <a:lnTo>
                  <a:pt x="16050" y="10270"/>
                </a:lnTo>
                <a:lnTo>
                  <a:pt x="16040" y="10280"/>
                </a:lnTo>
                <a:lnTo>
                  <a:pt x="16030" y="10300"/>
                </a:lnTo>
                <a:lnTo>
                  <a:pt x="16020" y="10310"/>
                </a:lnTo>
                <a:lnTo>
                  <a:pt x="16010" y="10310"/>
                </a:lnTo>
                <a:lnTo>
                  <a:pt x="16000" y="10310"/>
                </a:lnTo>
                <a:lnTo>
                  <a:pt x="16000" y="10300"/>
                </a:lnTo>
                <a:lnTo>
                  <a:pt x="15990" y="10300"/>
                </a:lnTo>
                <a:lnTo>
                  <a:pt x="15990" y="10290"/>
                </a:lnTo>
                <a:lnTo>
                  <a:pt x="16000" y="10280"/>
                </a:lnTo>
                <a:lnTo>
                  <a:pt x="16010" y="10260"/>
                </a:lnTo>
                <a:lnTo>
                  <a:pt x="16010" y="10250"/>
                </a:lnTo>
                <a:lnTo>
                  <a:pt x="16010" y="10240"/>
                </a:lnTo>
                <a:lnTo>
                  <a:pt x="16000" y="10240"/>
                </a:lnTo>
                <a:lnTo>
                  <a:pt x="16000" y="10220"/>
                </a:lnTo>
                <a:lnTo>
                  <a:pt x="15990" y="10220"/>
                </a:lnTo>
                <a:lnTo>
                  <a:pt x="15990" y="10210"/>
                </a:lnTo>
                <a:lnTo>
                  <a:pt x="15990" y="10190"/>
                </a:lnTo>
                <a:lnTo>
                  <a:pt x="15990" y="10180"/>
                </a:lnTo>
                <a:lnTo>
                  <a:pt x="15980" y="10180"/>
                </a:lnTo>
                <a:lnTo>
                  <a:pt x="15980" y="10170"/>
                </a:lnTo>
                <a:lnTo>
                  <a:pt x="15970" y="10170"/>
                </a:lnTo>
                <a:lnTo>
                  <a:pt x="15970" y="10160"/>
                </a:lnTo>
                <a:lnTo>
                  <a:pt x="15960" y="10160"/>
                </a:lnTo>
                <a:lnTo>
                  <a:pt x="15950" y="10140"/>
                </a:lnTo>
                <a:lnTo>
                  <a:pt x="15920" y="10100"/>
                </a:lnTo>
                <a:lnTo>
                  <a:pt x="15900" y="10030"/>
                </a:lnTo>
                <a:lnTo>
                  <a:pt x="15900" y="10010"/>
                </a:lnTo>
                <a:lnTo>
                  <a:pt x="15880" y="9960"/>
                </a:lnTo>
                <a:lnTo>
                  <a:pt x="15880" y="9950"/>
                </a:lnTo>
                <a:lnTo>
                  <a:pt x="15870" y="9940"/>
                </a:lnTo>
                <a:lnTo>
                  <a:pt x="15860" y="9940"/>
                </a:lnTo>
                <a:lnTo>
                  <a:pt x="15850" y="9950"/>
                </a:lnTo>
                <a:lnTo>
                  <a:pt x="15850" y="9970"/>
                </a:lnTo>
                <a:lnTo>
                  <a:pt x="15830" y="10020"/>
                </a:lnTo>
                <a:lnTo>
                  <a:pt x="15820" y="10050"/>
                </a:lnTo>
                <a:lnTo>
                  <a:pt x="15770" y="10120"/>
                </a:lnTo>
                <a:lnTo>
                  <a:pt x="15680" y="10170"/>
                </a:lnTo>
                <a:lnTo>
                  <a:pt x="15650" y="10180"/>
                </a:lnTo>
                <a:lnTo>
                  <a:pt x="15620" y="10180"/>
                </a:lnTo>
                <a:lnTo>
                  <a:pt x="15610" y="10180"/>
                </a:lnTo>
                <a:lnTo>
                  <a:pt x="15600" y="10180"/>
                </a:lnTo>
                <a:lnTo>
                  <a:pt x="15590" y="10180"/>
                </a:lnTo>
                <a:lnTo>
                  <a:pt x="15580" y="10190"/>
                </a:lnTo>
                <a:lnTo>
                  <a:pt x="15550" y="10220"/>
                </a:lnTo>
                <a:lnTo>
                  <a:pt x="15520" y="10240"/>
                </a:lnTo>
                <a:lnTo>
                  <a:pt x="15510" y="10250"/>
                </a:lnTo>
                <a:lnTo>
                  <a:pt x="15500" y="10260"/>
                </a:lnTo>
                <a:lnTo>
                  <a:pt x="15500" y="10280"/>
                </a:lnTo>
                <a:lnTo>
                  <a:pt x="15490" y="10300"/>
                </a:lnTo>
                <a:lnTo>
                  <a:pt x="15490" y="10310"/>
                </a:lnTo>
                <a:lnTo>
                  <a:pt x="15490" y="10320"/>
                </a:lnTo>
                <a:lnTo>
                  <a:pt x="15490" y="10350"/>
                </a:lnTo>
                <a:lnTo>
                  <a:pt x="15490" y="10360"/>
                </a:lnTo>
                <a:lnTo>
                  <a:pt x="15490" y="10370"/>
                </a:lnTo>
                <a:lnTo>
                  <a:pt x="15500" y="10380"/>
                </a:lnTo>
                <a:lnTo>
                  <a:pt x="15510" y="10400"/>
                </a:lnTo>
                <a:lnTo>
                  <a:pt x="15510" y="10410"/>
                </a:lnTo>
                <a:lnTo>
                  <a:pt x="15500" y="10420"/>
                </a:lnTo>
                <a:lnTo>
                  <a:pt x="15490" y="10430"/>
                </a:lnTo>
                <a:lnTo>
                  <a:pt x="15470" y="10450"/>
                </a:lnTo>
                <a:lnTo>
                  <a:pt x="15460" y="10460"/>
                </a:lnTo>
                <a:lnTo>
                  <a:pt x="15460" y="10470"/>
                </a:lnTo>
                <a:lnTo>
                  <a:pt x="15460" y="10480"/>
                </a:lnTo>
                <a:lnTo>
                  <a:pt x="15450" y="10520"/>
                </a:lnTo>
                <a:lnTo>
                  <a:pt x="15450" y="10530"/>
                </a:lnTo>
                <a:lnTo>
                  <a:pt x="15450" y="10540"/>
                </a:lnTo>
                <a:lnTo>
                  <a:pt x="15440" y="10560"/>
                </a:lnTo>
                <a:lnTo>
                  <a:pt x="15430" y="10570"/>
                </a:lnTo>
                <a:lnTo>
                  <a:pt x="15430" y="10580"/>
                </a:lnTo>
                <a:lnTo>
                  <a:pt x="15430" y="10590"/>
                </a:lnTo>
                <a:lnTo>
                  <a:pt x="15440" y="10600"/>
                </a:lnTo>
                <a:lnTo>
                  <a:pt x="15440" y="10610"/>
                </a:lnTo>
                <a:lnTo>
                  <a:pt x="15430" y="10610"/>
                </a:lnTo>
                <a:lnTo>
                  <a:pt x="15430" y="10620"/>
                </a:lnTo>
                <a:lnTo>
                  <a:pt x="15420" y="10620"/>
                </a:lnTo>
                <a:lnTo>
                  <a:pt x="15390" y="10630"/>
                </a:lnTo>
                <a:lnTo>
                  <a:pt x="15380" y="10630"/>
                </a:lnTo>
                <a:lnTo>
                  <a:pt x="15370" y="10640"/>
                </a:lnTo>
                <a:lnTo>
                  <a:pt x="15360" y="10650"/>
                </a:lnTo>
                <a:lnTo>
                  <a:pt x="15350" y="10660"/>
                </a:lnTo>
                <a:lnTo>
                  <a:pt x="15340" y="10670"/>
                </a:lnTo>
                <a:lnTo>
                  <a:pt x="15340" y="10680"/>
                </a:lnTo>
                <a:lnTo>
                  <a:pt x="15320" y="10690"/>
                </a:lnTo>
                <a:lnTo>
                  <a:pt x="15310" y="10690"/>
                </a:lnTo>
                <a:lnTo>
                  <a:pt x="15310" y="10700"/>
                </a:lnTo>
                <a:lnTo>
                  <a:pt x="15300" y="10700"/>
                </a:lnTo>
                <a:lnTo>
                  <a:pt x="15290" y="10710"/>
                </a:lnTo>
                <a:lnTo>
                  <a:pt x="15270" y="10720"/>
                </a:lnTo>
                <a:lnTo>
                  <a:pt x="15250" y="10730"/>
                </a:lnTo>
                <a:lnTo>
                  <a:pt x="15240" y="10740"/>
                </a:lnTo>
                <a:lnTo>
                  <a:pt x="15230" y="10750"/>
                </a:lnTo>
                <a:lnTo>
                  <a:pt x="15230" y="10760"/>
                </a:lnTo>
                <a:lnTo>
                  <a:pt x="15240" y="10770"/>
                </a:lnTo>
                <a:lnTo>
                  <a:pt x="15250" y="10770"/>
                </a:lnTo>
                <a:lnTo>
                  <a:pt x="15280" y="10780"/>
                </a:lnTo>
                <a:lnTo>
                  <a:pt x="15290" y="10790"/>
                </a:lnTo>
                <a:lnTo>
                  <a:pt x="15320" y="10830"/>
                </a:lnTo>
                <a:lnTo>
                  <a:pt x="15330" y="10830"/>
                </a:lnTo>
                <a:lnTo>
                  <a:pt x="15350" y="10850"/>
                </a:lnTo>
                <a:lnTo>
                  <a:pt x="15370" y="10860"/>
                </a:lnTo>
                <a:lnTo>
                  <a:pt x="15380" y="10870"/>
                </a:lnTo>
                <a:lnTo>
                  <a:pt x="15380" y="10880"/>
                </a:lnTo>
                <a:lnTo>
                  <a:pt x="15390" y="10890"/>
                </a:lnTo>
                <a:lnTo>
                  <a:pt x="15390" y="10900"/>
                </a:lnTo>
                <a:lnTo>
                  <a:pt x="15390" y="10910"/>
                </a:lnTo>
                <a:lnTo>
                  <a:pt x="15390" y="10920"/>
                </a:lnTo>
                <a:lnTo>
                  <a:pt x="15380" y="10920"/>
                </a:lnTo>
                <a:lnTo>
                  <a:pt x="15370" y="10920"/>
                </a:lnTo>
                <a:lnTo>
                  <a:pt x="15350" y="10920"/>
                </a:lnTo>
                <a:lnTo>
                  <a:pt x="15330" y="10930"/>
                </a:lnTo>
                <a:lnTo>
                  <a:pt x="15320" y="10930"/>
                </a:lnTo>
                <a:lnTo>
                  <a:pt x="15310" y="10940"/>
                </a:lnTo>
                <a:lnTo>
                  <a:pt x="15300" y="10940"/>
                </a:lnTo>
                <a:lnTo>
                  <a:pt x="15290" y="10940"/>
                </a:lnTo>
                <a:lnTo>
                  <a:pt x="15280" y="10950"/>
                </a:lnTo>
                <a:lnTo>
                  <a:pt x="15270" y="10950"/>
                </a:lnTo>
                <a:lnTo>
                  <a:pt x="15270" y="10960"/>
                </a:lnTo>
                <a:lnTo>
                  <a:pt x="15260" y="10960"/>
                </a:lnTo>
                <a:lnTo>
                  <a:pt x="15260" y="10980"/>
                </a:lnTo>
                <a:lnTo>
                  <a:pt x="15260" y="10990"/>
                </a:lnTo>
                <a:lnTo>
                  <a:pt x="15260" y="11010"/>
                </a:lnTo>
                <a:lnTo>
                  <a:pt x="15260" y="11020"/>
                </a:lnTo>
                <a:lnTo>
                  <a:pt x="15260" y="11030"/>
                </a:lnTo>
                <a:lnTo>
                  <a:pt x="15260" y="11040"/>
                </a:lnTo>
                <a:lnTo>
                  <a:pt x="15250" y="11050"/>
                </a:lnTo>
                <a:lnTo>
                  <a:pt x="15220" y="11070"/>
                </a:lnTo>
                <a:lnTo>
                  <a:pt x="15220" y="11080"/>
                </a:lnTo>
                <a:lnTo>
                  <a:pt x="15210" y="11080"/>
                </a:lnTo>
                <a:lnTo>
                  <a:pt x="15210" y="11090"/>
                </a:lnTo>
                <a:lnTo>
                  <a:pt x="15210" y="11100"/>
                </a:lnTo>
                <a:lnTo>
                  <a:pt x="15210" y="11110"/>
                </a:lnTo>
                <a:lnTo>
                  <a:pt x="15200" y="11110"/>
                </a:lnTo>
                <a:lnTo>
                  <a:pt x="15190" y="11120"/>
                </a:lnTo>
                <a:lnTo>
                  <a:pt x="15180" y="11140"/>
                </a:lnTo>
                <a:lnTo>
                  <a:pt x="15170" y="11140"/>
                </a:lnTo>
                <a:lnTo>
                  <a:pt x="15170" y="11150"/>
                </a:lnTo>
                <a:lnTo>
                  <a:pt x="15170" y="11160"/>
                </a:lnTo>
                <a:lnTo>
                  <a:pt x="15170" y="11170"/>
                </a:lnTo>
                <a:lnTo>
                  <a:pt x="15170" y="11180"/>
                </a:lnTo>
                <a:lnTo>
                  <a:pt x="15170" y="11190"/>
                </a:lnTo>
                <a:lnTo>
                  <a:pt x="15160" y="11200"/>
                </a:lnTo>
                <a:lnTo>
                  <a:pt x="15150" y="11200"/>
                </a:lnTo>
                <a:lnTo>
                  <a:pt x="15140" y="11210"/>
                </a:lnTo>
                <a:lnTo>
                  <a:pt x="15130" y="11210"/>
                </a:lnTo>
                <a:lnTo>
                  <a:pt x="15130" y="11220"/>
                </a:lnTo>
                <a:lnTo>
                  <a:pt x="15130" y="11230"/>
                </a:lnTo>
                <a:lnTo>
                  <a:pt x="15140" y="11240"/>
                </a:lnTo>
                <a:lnTo>
                  <a:pt x="15140" y="11250"/>
                </a:lnTo>
                <a:lnTo>
                  <a:pt x="15130" y="11260"/>
                </a:lnTo>
                <a:lnTo>
                  <a:pt x="15130" y="11270"/>
                </a:lnTo>
                <a:lnTo>
                  <a:pt x="15120" y="11270"/>
                </a:lnTo>
                <a:lnTo>
                  <a:pt x="15110" y="11270"/>
                </a:lnTo>
                <a:lnTo>
                  <a:pt x="15100" y="11280"/>
                </a:lnTo>
                <a:lnTo>
                  <a:pt x="15090" y="11280"/>
                </a:lnTo>
                <a:lnTo>
                  <a:pt x="15080" y="11290"/>
                </a:lnTo>
                <a:lnTo>
                  <a:pt x="15060" y="11300"/>
                </a:lnTo>
                <a:lnTo>
                  <a:pt x="15050" y="11320"/>
                </a:lnTo>
                <a:lnTo>
                  <a:pt x="15040" y="11320"/>
                </a:lnTo>
                <a:lnTo>
                  <a:pt x="15040" y="11330"/>
                </a:lnTo>
                <a:lnTo>
                  <a:pt x="15030" y="11330"/>
                </a:lnTo>
                <a:lnTo>
                  <a:pt x="15030" y="11340"/>
                </a:lnTo>
                <a:lnTo>
                  <a:pt x="15040" y="11350"/>
                </a:lnTo>
                <a:lnTo>
                  <a:pt x="15040" y="11360"/>
                </a:lnTo>
                <a:lnTo>
                  <a:pt x="15030" y="11380"/>
                </a:lnTo>
                <a:lnTo>
                  <a:pt x="15020" y="11390"/>
                </a:lnTo>
                <a:lnTo>
                  <a:pt x="15020" y="11400"/>
                </a:lnTo>
                <a:lnTo>
                  <a:pt x="15010" y="11400"/>
                </a:lnTo>
                <a:lnTo>
                  <a:pt x="15000" y="11410"/>
                </a:lnTo>
                <a:lnTo>
                  <a:pt x="14980" y="11430"/>
                </a:lnTo>
                <a:lnTo>
                  <a:pt x="14970" y="11430"/>
                </a:lnTo>
                <a:lnTo>
                  <a:pt x="14960" y="11440"/>
                </a:lnTo>
                <a:lnTo>
                  <a:pt x="14950" y="11440"/>
                </a:lnTo>
                <a:lnTo>
                  <a:pt x="14940" y="11440"/>
                </a:lnTo>
                <a:lnTo>
                  <a:pt x="14930" y="11450"/>
                </a:lnTo>
                <a:lnTo>
                  <a:pt x="14920" y="11450"/>
                </a:lnTo>
                <a:lnTo>
                  <a:pt x="14910" y="11450"/>
                </a:lnTo>
                <a:lnTo>
                  <a:pt x="14900" y="11450"/>
                </a:lnTo>
                <a:lnTo>
                  <a:pt x="14860" y="11440"/>
                </a:lnTo>
                <a:lnTo>
                  <a:pt x="14850" y="11440"/>
                </a:lnTo>
                <a:lnTo>
                  <a:pt x="14840" y="11450"/>
                </a:lnTo>
                <a:lnTo>
                  <a:pt x="14830" y="11450"/>
                </a:lnTo>
                <a:lnTo>
                  <a:pt x="14830" y="11460"/>
                </a:lnTo>
                <a:lnTo>
                  <a:pt x="14830" y="11470"/>
                </a:lnTo>
                <a:lnTo>
                  <a:pt x="14830" y="11480"/>
                </a:lnTo>
                <a:lnTo>
                  <a:pt x="14840" y="11480"/>
                </a:lnTo>
                <a:lnTo>
                  <a:pt x="14850" y="11490"/>
                </a:lnTo>
                <a:lnTo>
                  <a:pt x="14870" y="11520"/>
                </a:lnTo>
                <a:lnTo>
                  <a:pt x="14910" y="11560"/>
                </a:lnTo>
                <a:lnTo>
                  <a:pt x="14910" y="11570"/>
                </a:lnTo>
                <a:lnTo>
                  <a:pt x="14910" y="11580"/>
                </a:lnTo>
                <a:lnTo>
                  <a:pt x="14920" y="11580"/>
                </a:lnTo>
                <a:lnTo>
                  <a:pt x="14920" y="11590"/>
                </a:lnTo>
                <a:lnTo>
                  <a:pt x="14910" y="11600"/>
                </a:lnTo>
                <a:lnTo>
                  <a:pt x="14900" y="11610"/>
                </a:lnTo>
                <a:lnTo>
                  <a:pt x="14900" y="11620"/>
                </a:lnTo>
                <a:lnTo>
                  <a:pt x="14890" y="11620"/>
                </a:lnTo>
                <a:lnTo>
                  <a:pt x="14860" y="11650"/>
                </a:lnTo>
                <a:lnTo>
                  <a:pt x="14850" y="11650"/>
                </a:lnTo>
                <a:lnTo>
                  <a:pt x="14840" y="11660"/>
                </a:lnTo>
                <a:lnTo>
                  <a:pt x="14830" y="11660"/>
                </a:lnTo>
                <a:lnTo>
                  <a:pt x="14820" y="11660"/>
                </a:lnTo>
                <a:lnTo>
                  <a:pt x="14790" y="11660"/>
                </a:lnTo>
                <a:lnTo>
                  <a:pt x="14660" y="11650"/>
                </a:lnTo>
                <a:lnTo>
                  <a:pt x="14590" y="11650"/>
                </a:lnTo>
                <a:lnTo>
                  <a:pt x="14530" y="11660"/>
                </a:lnTo>
                <a:lnTo>
                  <a:pt x="14490" y="11660"/>
                </a:lnTo>
                <a:lnTo>
                  <a:pt x="14460" y="11690"/>
                </a:lnTo>
                <a:lnTo>
                  <a:pt x="14450" y="11700"/>
                </a:lnTo>
                <a:lnTo>
                  <a:pt x="14430" y="11710"/>
                </a:lnTo>
                <a:lnTo>
                  <a:pt x="14430" y="11720"/>
                </a:lnTo>
                <a:lnTo>
                  <a:pt x="14420" y="11720"/>
                </a:lnTo>
                <a:lnTo>
                  <a:pt x="14420" y="11740"/>
                </a:lnTo>
                <a:lnTo>
                  <a:pt x="14410" y="11750"/>
                </a:lnTo>
                <a:lnTo>
                  <a:pt x="14400" y="11770"/>
                </a:lnTo>
                <a:lnTo>
                  <a:pt x="14390" y="11780"/>
                </a:lnTo>
                <a:lnTo>
                  <a:pt x="14380" y="11800"/>
                </a:lnTo>
                <a:lnTo>
                  <a:pt x="14370" y="11810"/>
                </a:lnTo>
                <a:lnTo>
                  <a:pt x="14370" y="11820"/>
                </a:lnTo>
                <a:lnTo>
                  <a:pt x="14370" y="11840"/>
                </a:lnTo>
                <a:lnTo>
                  <a:pt x="14370" y="11850"/>
                </a:lnTo>
                <a:lnTo>
                  <a:pt x="14360" y="11860"/>
                </a:lnTo>
                <a:lnTo>
                  <a:pt x="14350" y="11870"/>
                </a:lnTo>
                <a:lnTo>
                  <a:pt x="14340" y="11880"/>
                </a:lnTo>
                <a:lnTo>
                  <a:pt x="14330" y="11880"/>
                </a:lnTo>
                <a:lnTo>
                  <a:pt x="14300" y="11880"/>
                </a:lnTo>
                <a:lnTo>
                  <a:pt x="14290" y="11880"/>
                </a:lnTo>
                <a:lnTo>
                  <a:pt x="14290" y="11890"/>
                </a:lnTo>
                <a:lnTo>
                  <a:pt x="14280" y="11890"/>
                </a:lnTo>
                <a:lnTo>
                  <a:pt x="14270" y="11900"/>
                </a:lnTo>
                <a:lnTo>
                  <a:pt x="14260" y="11900"/>
                </a:lnTo>
                <a:lnTo>
                  <a:pt x="14230" y="11920"/>
                </a:lnTo>
                <a:lnTo>
                  <a:pt x="14220" y="11920"/>
                </a:lnTo>
                <a:lnTo>
                  <a:pt x="14210" y="11920"/>
                </a:lnTo>
                <a:lnTo>
                  <a:pt x="14210" y="11930"/>
                </a:lnTo>
                <a:lnTo>
                  <a:pt x="14180" y="11930"/>
                </a:lnTo>
                <a:lnTo>
                  <a:pt x="14150" y="11940"/>
                </a:lnTo>
                <a:lnTo>
                  <a:pt x="14140" y="11940"/>
                </a:lnTo>
                <a:lnTo>
                  <a:pt x="14110" y="11940"/>
                </a:lnTo>
                <a:lnTo>
                  <a:pt x="14090" y="11940"/>
                </a:lnTo>
                <a:lnTo>
                  <a:pt x="14070" y="11940"/>
                </a:lnTo>
                <a:lnTo>
                  <a:pt x="14060" y="11940"/>
                </a:lnTo>
                <a:lnTo>
                  <a:pt x="14050" y="11950"/>
                </a:lnTo>
                <a:lnTo>
                  <a:pt x="14040" y="11950"/>
                </a:lnTo>
                <a:lnTo>
                  <a:pt x="14030" y="11960"/>
                </a:lnTo>
                <a:lnTo>
                  <a:pt x="14000" y="11990"/>
                </a:lnTo>
                <a:lnTo>
                  <a:pt x="13990" y="11990"/>
                </a:lnTo>
                <a:lnTo>
                  <a:pt x="13960" y="12010"/>
                </a:lnTo>
                <a:lnTo>
                  <a:pt x="13940" y="12020"/>
                </a:lnTo>
                <a:lnTo>
                  <a:pt x="13930" y="12030"/>
                </a:lnTo>
                <a:lnTo>
                  <a:pt x="13920" y="12030"/>
                </a:lnTo>
                <a:lnTo>
                  <a:pt x="13920" y="12040"/>
                </a:lnTo>
                <a:lnTo>
                  <a:pt x="13910" y="12060"/>
                </a:lnTo>
                <a:lnTo>
                  <a:pt x="13890" y="12080"/>
                </a:lnTo>
                <a:lnTo>
                  <a:pt x="13890" y="12090"/>
                </a:lnTo>
                <a:lnTo>
                  <a:pt x="13890" y="12100"/>
                </a:lnTo>
                <a:lnTo>
                  <a:pt x="13890" y="12110"/>
                </a:lnTo>
                <a:lnTo>
                  <a:pt x="13900" y="12120"/>
                </a:lnTo>
                <a:lnTo>
                  <a:pt x="13910" y="12130"/>
                </a:lnTo>
                <a:lnTo>
                  <a:pt x="13930" y="12150"/>
                </a:lnTo>
                <a:lnTo>
                  <a:pt x="13940" y="12160"/>
                </a:lnTo>
                <a:lnTo>
                  <a:pt x="13950" y="12170"/>
                </a:lnTo>
                <a:lnTo>
                  <a:pt x="13960" y="12180"/>
                </a:lnTo>
                <a:lnTo>
                  <a:pt x="13970" y="12180"/>
                </a:lnTo>
                <a:lnTo>
                  <a:pt x="14010" y="12200"/>
                </a:lnTo>
                <a:lnTo>
                  <a:pt x="14030" y="12210"/>
                </a:lnTo>
                <a:lnTo>
                  <a:pt x="14080" y="12230"/>
                </a:lnTo>
                <a:lnTo>
                  <a:pt x="14090" y="12230"/>
                </a:lnTo>
                <a:lnTo>
                  <a:pt x="14110" y="12240"/>
                </a:lnTo>
                <a:lnTo>
                  <a:pt x="14130" y="12260"/>
                </a:lnTo>
                <a:lnTo>
                  <a:pt x="14170" y="12290"/>
                </a:lnTo>
                <a:lnTo>
                  <a:pt x="14190" y="12300"/>
                </a:lnTo>
                <a:lnTo>
                  <a:pt x="14200" y="12300"/>
                </a:lnTo>
                <a:lnTo>
                  <a:pt x="14220" y="12310"/>
                </a:lnTo>
                <a:lnTo>
                  <a:pt x="14250" y="12300"/>
                </a:lnTo>
                <a:lnTo>
                  <a:pt x="14260" y="12300"/>
                </a:lnTo>
                <a:lnTo>
                  <a:pt x="14280" y="12310"/>
                </a:lnTo>
                <a:lnTo>
                  <a:pt x="14290" y="12310"/>
                </a:lnTo>
                <a:lnTo>
                  <a:pt x="14310" y="12320"/>
                </a:lnTo>
                <a:lnTo>
                  <a:pt x="14320" y="12330"/>
                </a:lnTo>
                <a:lnTo>
                  <a:pt x="14350" y="12340"/>
                </a:lnTo>
                <a:lnTo>
                  <a:pt x="14360" y="12350"/>
                </a:lnTo>
                <a:lnTo>
                  <a:pt x="14380" y="12360"/>
                </a:lnTo>
                <a:lnTo>
                  <a:pt x="14400" y="12370"/>
                </a:lnTo>
                <a:lnTo>
                  <a:pt x="14420" y="12370"/>
                </a:lnTo>
                <a:lnTo>
                  <a:pt x="14430" y="12370"/>
                </a:lnTo>
                <a:lnTo>
                  <a:pt x="14450" y="12380"/>
                </a:lnTo>
                <a:lnTo>
                  <a:pt x="14550" y="12390"/>
                </a:lnTo>
                <a:lnTo>
                  <a:pt x="14570" y="12390"/>
                </a:lnTo>
                <a:lnTo>
                  <a:pt x="14580" y="12390"/>
                </a:lnTo>
                <a:lnTo>
                  <a:pt x="14600" y="12390"/>
                </a:lnTo>
                <a:lnTo>
                  <a:pt x="14620" y="12400"/>
                </a:lnTo>
                <a:lnTo>
                  <a:pt x="14650" y="12410"/>
                </a:lnTo>
                <a:lnTo>
                  <a:pt x="14670" y="12420"/>
                </a:lnTo>
                <a:lnTo>
                  <a:pt x="14730" y="12440"/>
                </a:lnTo>
                <a:lnTo>
                  <a:pt x="14740" y="12440"/>
                </a:lnTo>
                <a:lnTo>
                  <a:pt x="14750" y="12450"/>
                </a:lnTo>
                <a:lnTo>
                  <a:pt x="14800" y="12480"/>
                </a:lnTo>
                <a:lnTo>
                  <a:pt x="14820" y="12490"/>
                </a:lnTo>
                <a:lnTo>
                  <a:pt x="14830" y="12490"/>
                </a:lnTo>
                <a:lnTo>
                  <a:pt x="14850" y="12490"/>
                </a:lnTo>
                <a:lnTo>
                  <a:pt x="14870" y="12500"/>
                </a:lnTo>
                <a:lnTo>
                  <a:pt x="14890" y="12500"/>
                </a:lnTo>
                <a:lnTo>
                  <a:pt x="14920" y="12500"/>
                </a:lnTo>
                <a:lnTo>
                  <a:pt x="14940" y="12500"/>
                </a:lnTo>
                <a:lnTo>
                  <a:pt x="14990" y="12490"/>
                </a:lnTo>
                <a:lnTo>
                  <a:pt x="15010" y="12490"/>
                </a:lnTo>
                <a:lnTo>
                  <a:pt x="15030" y="12490"/>
                </a:lnTo>
                <a:lnTo>
                  <a:pt x="15040" y="12490"/>
                </a:lnTo>
                <a:lnTo>
                  <a:pt x="15050" y="12500"/>
                </a:lnTo>
                <a:lnTo>
                  <a:pt x="15060" y="12500"/>
                </a:lnTo>
                <a:lnTo>
                  <a:pt x="15060" y="12510"/>
                </a:lnTo>
                <a:lnTo>
                  <a:pt x="15080" y="12510"/>
                </a:lnTo>
                <a:lnTo>
                  <a:pt x="15100" y="12530"/>
                </a:lnTo>
                <a:lnTo>
                  <a:pt x="15110" y="12530"/>
                </a:lnTo>
                <a:lnTo>
                  <a:pt x="15120" y="12530"/>
                </a:lnTo>
                <a:lnTo>
                  <a:pt x="15120" y="12540"/>
                </a:lnTo>
                <a:lnTo>
                  <a:pt x="15130" y="12550"/>
                </a:lnTo>
                <a:lnTo>
                  <a:pt x="15140" y="12560"/>
                </a:lnTo>
                <a:lnTo>
                  <a:pt x="15150" y="12560"/>
                </a:lnTo>
                <a:lnTo>
                  <a:pt x="15160" y="12570"/>
                </a:lnTo>
                <a:lnTo>
                  <a:pt x="15170" y="12580"/>
                </a:lnTo>
                <a:lnTo>
                  <a:pt x="15180" y="12590"/>
                </a:lnTo>
                <a:lnTo>
                  <a:pt x="15190" y="12610"/>
                </a:lnTo>
                <a:lnTo>
                  <a:pt x="15200" y="12620"/>
                </a:lnTo>
                <a:lnTo>
                  <a:pt x="15210" y="12620"/>
                </a:lnTo>
                <a:lnTo>
                  <a:pt x="15220" y="12630"/>
                </a:lnTo>
                <a:lnTo>
                  <a:pt x="15230" y="12640"/>
                </a:lnTo>
                <a:lnTo>
                  <a:pt x="15240" y="12640"/>
                </a:lnTo>
                <a:lnTo>
                  <a:pt x="15240" y="12650"/>
                </a:lnTo>
                <a:lnTo>
                  <a:pt x="15250" y="12660"/>
                </a:lnTo>
                <a:lnTo>
                  <a:pt x="15260" y="12680"/>
                </a:lnTo>
                <a:lnTo>
                  <a:pt x="15270" y="12680"/>
                </a:lnTo>
                <a:lnTo>
                  <a:pt x="15300" y="12710"/>
                </a:lnTo>
                <a:lnTo>
                  <a:pt x="15320" y="12720"/>
                </a:lnTo>
                <a:lnTo>
                  <a:pt x="15320" y="12730"/>
                </a:lnTo>
                <a:lnTo>
                  <a:pt x="15330" y="12730"/>
                </a:lnTo>
                <a:lnTo>
                  <a:pt x="15340" y="12740"/>
                </a:lnTo>
                <a:lnTo>
                  <a:pt x="15340" y="12750"/>
                </a:lnTo>
                <a:lnTo>
                  <a:pt x="15350" y="12750"/>
                </a:lnTo>
                <a:lnTo>
                  <a:pt x="15360" y="12770"/>
                </a:lnTo>
                <a:lnTo>
                  <a:pt x="15360" y="12780"/>
                </a:lnTo>
                <a:lnTo>
                  <a:pt x="15370" y="12780"/>
                </a:lnTo>
                <a:lnTo>
                  <a:pt x="15370" y="12790"/>
                </a:lnTo>
                <a:lnTo>
                  <a:pt x="15380" y="12790"/>
                </a:lnTo>
                <a:lnTo>
                  <a:pt x="15380" y="12800"/>
                </a:lnTo>
                <a:lnTo>
                  <a:pt x="15400" y="12800"/>
                </a:lnTo>
                <a:lnTo>
                  <a:pt x="15410" y="12810"/>
                </a:lnTo>
                <a:lnTo>
                  <a:pt x="15420" y="12810"/>
                </a:lnTo>
                <a:lnTo>
                  <a:pt x="15420" y="12820"/>
                </a:lnTo>
                <a:lnTo>
                  <a:pt x="15440" y="12840"/>
                </a:lnTo>
                <a:lnTo>
                  <a:pt x="15440" y="12850"/>
                </a:lnTo>
                <a:lnTo>
                  <a:pt x="15460" y="12880"/>
                </a:lnTo>
                <a:lnTo>
                  <a:pt x="15460" y="12890"/>
                </a:lnTo>
                <a:lnTo>
                  <a:pt x="15470" y="12910"/>
                </a:lnTo>
                <a:lnTo>
                  <a:pt x="15480" y="12930"/>
                </a:lnTo>
                <a:lnTo>
                  <a:pt x="15480" y="12940"/>
                </a:lnTo>
                <a:lnTo>
                  <a:pt x="15480" y="12950"/>
                </a:lnTo>
                <a:lnTo>
                  <a:pt x="15490" y="12960"/>
                </a:lnTo>
                <a:lnTo>
                  <a:pt x="15490" y="12990"/>
                </a:lnTo>
                <a:lnTo>
                  <a:pt x="15490" y="13010"/>
                </a:lnTo>
                <a:lnTo>
                  <a:pt x="15490" y="13020"/>
                </a:lnTo>
                <a:lnTo>
                  <a:pt x="15490" y="13030"/>
                </a:lnTo>
                <a:lnTo>
                  <a:pt x="15500" y="13040"/>
                </a:lnTo>
                <a:lnTo>
                  <a:pt x="15510" y="13060"/>
                </a:lnTo>
                <a:lnTo>
                  <a:pt x="15520" y="13070"/>
                </a:lnTo>
                <a:lnTo>
                  <a:pt x="15530" y="13070"/>
                </a:lnTo>
                <a:lnTo>
                  <a:pt x="15540" y="13090"/>
                </a:lnTo>
                <a:lnTo>
                  <a:pt x="15540" y="13100"/>
                </a:lnTo>
                <a:lnTo>
                  <a:pt x="15550" y="13110"/>
                </a:lnTo>
                <a:lnTo>
                  <a:pt x="15550" y="13120"/>
                </a:lnTo>
                <a:lnTo>
                  <a:pt x="15560" y="13140"/>
                </a:lnTo>
                <a:lnTo>
                  <a:pt x="15560" y="13230"/>
                </a:lnTo>
                <a:lnTo>
                  <a:pt x="15560" y="13240"/>
                </a:lnTo>
                <a:lnTo>
                  <a:pt x="15560" y="13250"/>
                </a:lnTo>
                <a:lnTo>
                  <a:pt x="15570" y="13260"/>
                </a:lnTo>
                <a:lnTo>
                  <a:pt x="15580" y="13270"/>
                </a:lnTo>
                <a:lnTo>
                  <a:pt x="15580" y="13280"/>
                </a:lnTo>
                <a:lnTo>
                  <a:pt x="15590" y="13280"/>
                </a:lnTo>
                <a:lnTo>
                  <a:pt x="15610" y="13300"/>
                </a:lnTo>
                <a:lnTo>
                  <a:pt x="15620" y="13310"/>
                </a:lnTo>
                <a:lnTo>
                  <a:pt x="15630" y="13320"/>
                </a:lnTo>
                <a:lnTo>
                  <a:pt x="15640" y="13330"/>
                </a:lnTo>
                <a:lnTo>
                  <a:pt x="15650" y="13340"/>
                </a:lnTo>
                <a:lnTo>
                  <a:pt x="15670" y="13350"/>
                </a:lnTo>
                <a:lnTo>
                  <a:pt x="15680" y="13360"/>
                </a:lnTo>
                <a:lnTo>
                  <a:pt x="15680" y="13370"/>
                </a:lnTo>
                <a:lnTo>
                  <a:pt x="15690" y="13400"/>
                </a:lnTo>
                <a:lnTo>
                  <a:pt x="15690" y="13410"/>
                </a:lnTo>
                <a:lnTo>
                  <a:pt x="15690" y="13420"/>
                </a:lnTo>
                <a:lnTo>
                  <a:pt x="15700" y="13440"/>
                </a:lnTo>
                <a:lnTo>
                  <a:pt x="15710" y="13450"/>
                </a:lnTo>
                <a:lnTo>
                  <a:pt x="15710" y="13460"/>
                </a:lnTo>
                <a:lnTo>
                  <a:pt x="15710" y="13480"/>
                </a:lnTo>
                <a:lnTo>
                  <a:pt x="15710" y="13490"/>
                </a:lnTo>
                <a:lnTo>
                  <a:pt x="15710" y="13540"/>
                </a:lnTo>
                <a:lnTo>
                  <a:pt x="15710" y="13560"/>
                </a:lnTo>
                <a:lnTo>
                  <a:pt x="15710" y="13570"/>
                </a:lnTo>
                <a:lnTo>
                  <a:pt x="15710" y="13580"/>
                </a:lnTo>
                <a:lnTo>
                  <a:pt x="15700" y="13590"/>
                </a:lnTo>
                <a:lnTo>
                  <a:pt x="15690" y="13600"/>
                </a:lnTo>
                <a:lnTo>
                  <a:pt x="15670" y="13610"/>
                </a:lnTo>
                <a:lnTo>
                  <a:pt x="15660" y="13620"/>
                </a:lnTo>
                <a:lnTo>
                  <a:pt x="15650" y="13630"/>
                </a:lnTo>
                <a:lnTo>
                  <a:pt x="15640" y="13640"/>
                </a:lnTo>
                <a:lnTo>
                  <a:pt x="15610" y="13660"/>
                </a:lnTo>
                <a:lnTo>
                  <a:pt x="15590" y="13680"/>
                </a:lnTo>
                <a:lnTo>
                  <a:pt x="15560" y="13690"/>
                </a:lnTo>
                <a:lnTo>
                  <a:pt x="15550" y="13700"/>
                </a:lnTo>
                <a:lnTo>
                  <a:pt x="15540" y="13700"/>
                </a:lnTo>
                <a:lnTo>
                  <a:pt x="15520" y="13720"/>
                </a:lnTo>
                <a:lnTo>
                  <a:pt x="15500" y="13740"/>
                </a:lnTo>
                <a:lnTo>
                  <a:pt x="15490" y="13740"/>
                </a:lnTo>
                <a:lnTo>
                  <a:pt x="15480" y="13760"/>
                </a:lnTo>
                <a:lnTo>
                  <a:pt x="15470" y="13780"/>
                </a:lnTo>
                <a:lnTo>
                  <a:pt x="15460" y="13800"/>
                </a:lnTo>
                <a:lnTo>
                  <a:pt x="15460" y="13810"/>
                </a:lnTo>
                <a:lnTo>
                  <a:pt x="15460" y="13820"/>
                </a:lnTo>
                <a:lnTo>
                  <a:pt x="15470" y="13840"/>
                </a:lnTo>
                <a:lnTo>
                  <a:pt x="15470" y="13850"/>
                </a:lnTo>
                <a:lnTo>
                  <a:pt x="15470" y="13890"/>
                </a:lnTo>
                <a:lnTo>
                  <a:pt x="15460" y="13920"/>
                </a:lnTo>
                <a:lnTo>
                  <a:pt x="15460" y="13930"/>
                </a:lnTo>
                <a:lnTo>
                  <a:pt x="15450" y="13950"/>
                </a:lnTo>
                <a:lnTo>
                  <a:pt x="15450" y="13960"/>
                </a:lnTo>
                <a:lnTo>
                  <a:pt x="15430" y="14010"/>
                </a:lnTo>
                <a:lnTo>
                  <a:pt x="15430" y="14020"/>
                </a:lnTo>
                <a:lnTo>
                  <a:pt x="15420" y="14040"/>
                </a:lnTo>
                <a:lnTo>
                  <a:pt x="15410" y="14060"/>
                </a:lnTo>
                <a:lnTo>
                  <a:pt x="15410" y="14070"/>
                </a:lnTo>
                <a:lnTo>
                  <a:pt x="15410" y="14080"/>
                </a:lnTo>
                <a:lnTo>
                  <a:pt x="15400" y="14140"/>
                </a:lnTo>
                <a:lnTo>
                  <a:pt x="15400" y="14160"/>
                </a:lnTo>
                <a:lnTo>
                  <a:pt x="15390" y="14170"/>
                </a:lnTo>
                <a:lnTo>
                  <a:pt x="15380" y="14200"/>
                </a:lnTo>
                <a:lnTo>
                  <a:pt x="15370" y="14220"/>
                </a:lnTo>
                <a:lnTo>
                  <a:pt x="15370" y="14230"/>
                </a:lnTo>
                <a:lnTo>
                  <a:pt x="15370" y="14250"/>
                </a:lnTo>
                <a:lnTo>
                  <a:pt x="15370" y="14260"/>
                </a:lnTo>
                <a:lnTo>
                  <a:pt x="15370" y="14270"/>
                </a:lnTo>
                <a:lnTo>
                  <a:pt x="15370" y="14280"/>
                </a:lnTo>
                <a:lnTo>
                  <a:pt x="15370" y="14290"/>
                </a:lnTo>
                <a:lnTo>
                  <a:pt x="15380" y="14310"/>
                </a:lnTo>
                <a:lnTo>
                  <a:pt x="15390" y="14320"/>
                </a:lnTo>
                <a:lnTo>
                  <a:pt x="15390" y="14330"/>
                </a:lnTo>
                <a:lnTo>
                  <a:pt x="15400" y="14360"/>
                </a:lnTo>
                <a:lnTo>
                  <a:pt x="15400" y="14380"/>
                </a:lnTo>
                <a:lnTo>
                  <a:pt x="15400" y="14390"/>
                </a:lnTo>
                <a:lnTo>
                  <a:pt x="15400" y="14400"/>
                </a:lnTo>
                <a:lnTo>
                  <a:pt x="15390" y="14400"/>
                </a:lnTo>
                <a:lnTo>
                  <a:pt x="15380" y="14410"/>
                </a:lnTo>
                <a:lnTo>
                  <a:pt x="15370" y="14410"/>
                </a:lnTo>
                <a:lnTo>
                  <a:pt x="15370" y="14420"/>
                </a:lnTo>
                <a:lnTo>
                  <a:pt x="15360" y="14430"/>
                </a:lnTo>
                <a:lnTo>
                  <a:pt x="15360" y="14440"/>
                </a:lnTo>
                <a:lnTo>
                  <a:pt x="15360" y="14460"/>
                </a:lnTo>
                <a:lnTo>
                  <a:pt x="15380" y="14530"/>
                </a:lnTo>
                <a:lnTo>
                  <a:pt x="15380" y="14550"/>
                </a:lnTo>
                <a:lnTo>
                  <a:pt x="15380" y="14560"/>
                </a:lnTo>
                <a:lnTo>
                  <a:pt x="15370" y="14560"/>
                </a:lnTo>
                <a:lnTo>
                  <a:pt x="15360" y="14580"/>
                </a:lnTo>
                <a:lnTo>
                  <a:pt x="15350" y="14590"/>
                </a:lnTo>
                <a:lnTo>
                  <a:pt x="15340" y="14600"/>
                </a:lnTo>
                <a:lnTo>
                  <a:pt x="15330" y="14610"/>
                </a:lnTo>
                <a:lnTo>
                  <a:pt x="15330" y="14620"/>
                </a:lnTo>
                <a:lnTo>
                  <a:pt x="15320" y="14620"/>
                </a:lnTo>
                <a:lnTo>
                  <a:pt x="15320" y="14630"/>
                </a:lnTo>
                <a:lnTo>
                  <a:pt x="15320" y="14640"/>
                </a:lnTo>
                <a:lnTo>
                  <a:pt x="15320" y="14650"/>
                </a:lnTo>
                <a:lnTo>
                  <a:pt x="15320" y="14660"/>
                </a:lnTo>
                <a:lnTo>
                  <a:pt x="15310" y="14670"/>
                </a:lnTo>
                <a:lnTo>
                  <a:pt x="15290" y="14690"/>
                </a:lnTo>
                <a:lnTo>
                  <a:pt x="15290" y="14700"/>
                </a:lnTo>
                <a:lnTo>
                  <a:pt x="15270" y="14720"/>
                </a:lnTo>
                <a:lnTo>
                  <a:pt x="15270" y="14740"/>
                </a:lnTo>
                <a:lnTo>
                  <a:pt x="15260" y="14740"/>
                </a:lnTo>
                <a:lnTo>
                  <a:pt x="15250" y="14750"/>
                </a:lnTo>
                <a:lnTo>
                  <a:pt x="15240" y="14750"/>
                </a:lnTo>
                <a:lnTo>
                  <a:pt x="15230" y="14760"/>
                </a:lnTo>
                <a:lnTo>
                  <a:pt x="15220" y="14760"/>
                </a:lnTo>
                <a:lnTo>
                  <a:pt x="15200" y="14750"/>
                </a:lnTo>
                <a:lnTo>
                  <a:pt x="15130" y="14730"/>
                </a:lnTo>
                <a:lnTo>
                  <a:pt x="15120" y="14730"/>
                </a:lnTo>
                <a:lnTo>
                  <a:pt x="15080" y="14730"/>
                </a:lnTo>
                <a:lnTo>
                  <a:pt x="15060" y="14720"/>
                </a:lnTo>
                <a:lnTo>
                  <a:pt x="15000" y="14710"/>
                </a:lnTo>
                <a:lnTo>
                  <a:pt x="14980" y="14700"/>
                </a:lnTo>
                <a:lnTo>
                  <a:pt x="14970" y="14700"/>
                </a:lnTo>
                <a:lnTo>
                  <a:pt x="14940" y="14690"/>
                </a:lnTo>
                <a:lnTo>
                  <a:pt x="14930" y="14690"/>
                </a:lnTo>
                <a:lnTo>
                  <a:pt x="14910" y="14680"/>
                </a:lnTo>
                <a:lnTo>
                  <a:pt x="14890" y="14670"/>
                </a:lnTo>
                <a:lnTo>
                  <a:pt x="14880" y="14670"/>
                </a:lnTo>
                <a:lnTo>
                  <a:pt x="14870" y="14660"/>
                </a:lnTo>
                <a:lnTo>
                  <a:pt x="14860" y="14650"/>
                </a:lnTo>
                <a:lnTo>
                  <a:pt x="14860" y="14640"/>
                </a:lnTo>
                <a:lnTo>
                  <a:pt x="14850" y="14630"/>
                </a:lnTo>
                <a:lnTo>
                  <a:pt x="14850" y="14610"/>
                </a:lnTo>
                <a:lnTo>
                  <a:pt x="14840" y="14610"/>
                </a:lnTo>
                <a:lnTo>
                  <a:pt x="14830" y="14600"/>
                </a:lnTo>
                <a:lnTo>
                  <a:pt x="14820" y="14590"/>
                </a:lnTo>
                <a:lnTo>
                  <a:pt x="14810" y="14590"/>
                </a:lnTo>
                <a:lnTo>
                  <a:pt x="14790" y="14590"/>
                </a:lnTo>
                <a:lnTo>
                  <a:pt x="14770" y="14580"/>
                </a:lnTo>
                <a:lnTo>
                  <a:pt x="14760" y="14580"/>
                </a:lnTo>
                <a:lnTo>
                  <a:pt x="14720" y="14560"/>
                </a:lnTo>
                <a:lnTo>
                  <a:pt x="14710" y="14550"/>
                </a:lnTo>
                <a:lnTo>
                  <a:pt x="14700" y="14550"/>
                </a:lnTo>
                <a:lnTo>
                  <a:pt x="14650" y="14540"/>
                </a:lnTo>
                <a:lnTo>
                  <a:pt x="14640" y="14540"/>
                </a:lnTo>
                <a:lnTo>
                  <a:pt x="14630" y="14540"/>
                </a:lnTo>
                <a:lnTo>
                  <a:pt x="14620" y="14530"/>
                </a:lnTo>
                <a:lnTo>
                  <a:pt x="14610" y="14530"/>
                </a:lnTo>
                <a:lnTo>
                  <a:pt x="14600" y="14520"/>
                </a:lnTo>
                <a:lnTo>
                  <a:pt x="14570" y="14510"/>
                </a:lnTo>
                <a:lnTo>
                  <a:pt x="14560" y="14510"/>
                </a:lnTo>
                <a:lnTo>
                  <a:pt x="14540" y="14510"/>
                </a:lnTo>
                <a:lnTo>
                  <a:pt x="14530" y="14510"/>
                </a:lnTo>
                <a:lnTo>
                  <a:pt x="14510" y="14520"/>
                </a:lnTo>
                <a:lnTo>
                  <a:pt x="14500" y="14520"/>
                </a:lnTo>
                <a:lnTo>
                  <a:pt x="14490" y="14520"/>
                </a:lnTo>
                <a:lnTo>
                  <a:pt x="14480" y="14520"/>
                </a:lnTo>
                <a:lnTo>
                  <a:pt x="14460" y="14510"/>
                </a:lnTo>
                <a:lnTo>
                  <a:pt x="14450" y="14510"/>
                </a:lnTo>
                <a:lnTo>
                  <a:pt x="14430" y="14500"/>
                </a:lnTo>
                <a:lnTo>
                  <a:pt x="14420" y="14500"/>
                </a:lnTo>
                <a:lnTo>
                  <a:pt x="14410" y="14490"/>
                </a:lnTo>
                <a:lnTo>
                  <a:pt x="14400" y="14490"/>
                </a:lnTo>
                <a:lnTo>
                  <a:pt x="14360" y="14450"/>
                </a:lnTo>
                <a:lnTo>
                  <a:pt x="14350" y="14450"/>
                </a:lnTo>
                <a:lnTo>
                  <a:pt x="14340" y="14440"/>
                </a:lnTo>
                <a:lnTo>
                  <a:pt x="14320" y="14430"/>
                </a:lnTo>
                <a:lnTo>
                  <a:pt x="14310" y="14430"/>
                </a:lnTo>
                <a:lnTo>
                  <a:pt x="14300" y="14430"/>
                </a:lnTo>
                <a:lnTo>
                  <a:pt x="14260" y="14410"/>
                </a:lnTo>
                <a:lnTo>
                  <a:pt x="14250" y="14400"/>
                </a:lnTo>
                <a:lnTo>
                  <a:pt x="14240" y="14400"/>
                </a:lnTo>
                <a:lnTo>
                  <a:pt x="14220" y="14380"/>
                </a:lnTo>
                <a:lnTo>
                  <a:pt x="14210" y="14380"/>
                </a:lnTo>
                <a:lnTo>
                  <a:pt x="14210" y="14370"/>
                </a:lnTo>
                <a:lnTo>
                  <a:pt x="14190" y="14370"/>
                </a:lnTo>
                <a:lnTo>
                  <a:pt x="14140" y="14370"/>
                </a:lnTo>
                <a:lnTo>
                  <a:pt x="14130" y="14370"/>
                </a:lnTo>
                <a:lnTo>
                  <a:pt x="14110" y="14370"/>
                </a:lnTo>
                <a:lnTo>
                  <a:pt x="14100" y="14370"/>
                </a:lnTo>
                <a:lnTo>
                  <a:pt x="14090" y="14360"/>
                </a:lnTo>
                <a:lnTo>
                  <a:pt x="14070" y="14350"/>
                </a:lnTo>
                <a:lnTo>
                  <a:pt x="14060" y="14340"/>
                </a:lnTo>
                <a:lnTo>
                  <a:pt x="14040" y="14340"/>
                </a:lnTo>
                <a:lnTo>
                  <a:pt x="14030" y="14330"/>
                </a:lnTo>
                <a:lnTo>
                  <a:pt x="14020" y="14330"/>
                </a:lnTo>
                <a:lnTo>
                  <a:pt x="14010" y="14320"/>
                </a:lnTo>
                <a:lnTo>
                  <a:pt x="13950" y="14300"/>
                </a:lnTo>
                <a:lnTo>
                  <a:pt x="13940" y="14300"/>
                </a:lnTo>
                <a:lnTo>
                  <a:pt x="13920" y="14300"/>
                </a:lnTo>
                <a:lnTo>
                  <a:pt x="13910" y="14300"/>
                </a:lnTo>
                <a:lnTo>
                  <a:pt x="13890" y="14290"/>
                </a:lnTo>
                <a:lnTo>
                  <a:pt x="13880" y="14280"/>
                </a:lnTo>
                <a:lnTo>
                  <a:pt x="13870" y="14270"/>
                </a:lnTo>
                <a:lnTo>
                  <a:pt x="13860" y="14260"/>
                </a:lnTo>
                <a:lnTo>
                  <a:pt x="13830" y="14230"/>
                </a:lnTo>
                <a:lnTo>
                  <a:pt x="13810" y="14210"/>
                </a:lnTo>
                <a:lnTo>
                  <a:pt x="13800" y="14210"/>
                </a:lnTo>
                <a:lnTo>
                  <a:pt x="13790" y="14200"/>
                </a:lnTo>
                <a:lnTo>
                  <a:pt x="13750" y="14170"/>
                </a:lnTo>
                <a:lnTo>
                  <a:pt x="13740" y="14160"/>
                </a:lnTo>
                <a:lnTo>
                  <a:pt x="13730" y="14150"/>
                </a:lnTo>
                <a:lnTo>
                  <a:pt x="13710" y="14130"/>
                </a:lnTo>
                <a:lnTo>
                  <a:pt x="13690" y="14120"/>
                </a:lnTo>
                <a:lnTo>
                  <a:pt x="13690" y="14110"/>
                </a:lnTo>
                <a:lnTo>
                  <a:pt x="13680" y="14110"/>
                </a:lnTo>
                <a:lnTo>
                  <a:pt x="13680" y="14100"/>
                </a:lnTo>
                <a:lnTo>
                  <a:pt x="13670" y="14100"/>
                </a:lnTo>
                <a:lnTo>
                  <a:pt x="13650" y="14100"/>
                </a:lnTo>
                <a:lnTo>
                  <a:pt x="13610" y="14090"/>
                </a:lnTo>
                <a:lnTo>
                  <a:pt x="13600" y="14090"/>
                </a:lnTo>
                <a:lnTo>
                  <a:pt x="13560" y="14080"/>
                </a:lnTo>
                <a:lnTo>
                  <a:pt x="13550" y="14080"/>
                </a:lnTo>
                <a:lnTo>
                  <a:pt x="13540" y="14080"/>
                </a:lnTo>
                <a:lnTo>
                  <a:pt x="13530" y="14080"/>
                </a:lnTo>
                <a:lnTo>
                  <a:pt x="13500" y="14060"/>
                </a:lnTo>
                <a:lnTo>
                  <a:pt x="13490" y="14060"/>
                </a:lnTo>
                <a:lnTo>
                  <a:pt x="13480" y="14050"/>
                </a:lnTo>
                <a:lnTo>
                  <a:pt x="13460" y="14030"/>
                </a:lnTo>
                <a:lnTo>
                  <a:pt x="13450" y="14020"/>
                </a:lnTo>
                <a:lnTo>
                  <a:pt x="13430" y="14010"/>
                </a:lnTo>
                <a:lnTo>
                  <a:pt x="13400" y="14000"/>
                </a:lnTo>
                <a:lnTo>
                  <a:pt x="13380" y="13980"/>
                </a:lnTo>
                <a:lnTo>
                  <a:pt x="13340" y="13940"/>
                </a:lnTo>
                <a:lnTo>
                  <a:pt x="13320" y="13920"/>
                </a:lnTo>
                <a:lnTo>
                  <a:pt x="13300" y="13920"/>
                </a:lnTo>
                <a:lnTo>
                  <a:pt x="13280" y="13900"/>
                </a:lnTo>
                <a:lnTo>
                  <a:pt x="13260" y="13890"/>
                </a:lnTo>
                <a:lnTo>
                  <a:pt x="13250" y="13890"/>
                </a:lnTo>
                <a:lnTo>
                  <a:pt x="13240" y="13880"/>
                </a:lnTo>
                <a:lnTo>
                  <a:pt x="13230" y="13880"/>
                </a:lnTo>
                <a:lnTo>
                  <a:pt x="13220" y="13880"/>
                </a:lnTo>
                <a:lnTo>
                  <a:pt x="13210" y="13880"/>
                </a:lnTo>
                <a:lnTo>
                  <a:pt x="13200" y="13880"/>
                </a:lnTo>
                <a:lnTo>
                  <a:pt x="13180" y="13880"/>
                </a:lnTo>
                <a:lnTo>
                  <a:pt x="13170" y="13880"/>
                </a:lnTo>
                <a:lnTo>
                  <a:pt x="13150" y="13890"/>
                </a:lnTo>
                <a:lnTo>
                  <a:pt x="13130" y="13890"/>
                </a:lnTo>
                <a:lnTo>
                  <a:pt x="13110" y="13890"/>
                </a:lnTo>
                <a:lnTo>
                  <a:pt x="13050" y="13890"/>
                </a:lnTo>
                <a:lnTo>
                  <a:pt x="12960" y="13890"/>
                </a:lnTo>
                <a:lnTo>
                  <a:pt x="12930" y="13890"/>
                </a:lnTo>
                <a:lnTo>
                  <a:pt x="12920" y="13890"/>
                </a:lnTo>
                <a:lnTo>
                  <a:pt x="12910" y="13890"/>
                </a:lnTo>
                <a:lnTo>
                  <a:pt x="12900" y="13900"/>
                </a:lnTo>
                <a:lnTo>
                  <a:pt x="12880" y="13900"/>
                </a:lnTo>
                <a:lnTo>
                  <a:pt x="12860" y="13920"/>
                </a:lnTo>
                <a:lnTo>
                  <a:pt x="12850" y="13920"/>
                </a:lnTo>
                <a:lnTo>
                  <a:pt x="12820" y="13920"/>
                </a:lnTo>
                <a:lnTo>
                  <a:pt x="12800" y="13930"/>
                </a:lnTo>
                <a:lnTo>
                  <a:pt x="12790" y="13940"/>
                </a:lnTo>
                <a:lnTo>
                  <a:pt x="12780" y="13940"/>
                </a:lnTo>
                <a:lnTo>
                  <a:pt x="12750" y="13970"/>
                </a:lnTo>
                <a:lnTo>
                  <a:pt x="12740" y="13980"/>
                </a:lnTo>
                <a:lnTo>
                  <a:pt x="12680" y="14040"/>
                </a:lnTo>
                <a:lnTo>
                  <a:pt x="12670" y="14060"/>
                </a:lnTo>
                <a:lnTo>
                  <a:pt x="12660" y="14060"/>
                </a:lnTo>
                <a:lnTo>
                  <a:pt x="12620" y="14120"/>
                </a:lnTo>
                <a:lnTo>
                  <a:pt x="12610" y="14130"/>
                </a:lnTo>
                <a:lnTo>
                  <a:pt x="12590" y="14150"/>
                </a:lnTo>
                <a:lnTo>
                  <a:pt x="12580" y="14160"/>
                </a:lnTo>
                <a:lnTo>
                  <a:pt x="12580" y="14170"/>
                </a:lnTo>
                <a:lnTo>
                  <a:pt x="12560" y="14180"/>
                </a:lnTo>
                <a:lnTo>
                  <a:pt x="12540" y="14200"/>
                </a:lnTo>
                <a:lnTo>
                  <a:pt x="12530" y="14200"/>
                </a:lnTo>
                <a:lnTo>
                  <a:pt x="12520" y="14200"/>
                </a:lnTo>
                <a:lnTo>
                  <a:pt x="12510" y="14210"/>
                </a:lnTo>
                <a:lnTo>
                  <a:pt x="12500" y="14210"/>
                </a:lnTo>
                <a:lnTo>
                  <a:pt x="12480" y="14200"/>
                </a:lnTo>
                <a:lnTo>
                  <a:pt x="12470" y="14170"/>
                </a:lnTo>
                <a:lnTo>
                  <a:pt x="12460" y="14170"/>
                </a:lnTo>
                <a:lnTo>
                  <a:pt x="12460" y="14160"/>
                </a:lnTo>
                <a:lnTo>
                  <a:pt x="12450" y="14160"/>
                </a:lnTo>
                <a:lnTo>
                  <a:pt x="12430" y="14160"/>
                </a:lnTo>
                <a:lnTo>
                  <a:pt x="12420" y="14150"/>
                </a:lnTo>
                <a:lnTo>
                  <a:pt x="12410" y="14150"/>
                </a:lnTo>
                <a:lnTo>
                  <a:pt x="12410" y="14140"/>
                </a:lnTo>
                <a:lnTo>
                  <a:pt x="12400" y="14140"/>
                </a:lnTo>
                <a:lnTo>
                  <a:pt x="12400" y="14130"/>
                </a:lnTo>
                <a:lnTo>
                  <a:pt x="12360" y="14090"/>
                </a:lnTo>
                <a:lnTo>
                  <a:pt x="12350" y="14080"/>
                </a:lnTo>
                <a:lnTo>
                  <a:pt x="12340" y="14080"/>
                </a:lnTo>
                <a:lnTo>
                  <a:pt x="12320" y="14060"/>
                </a:lnTo>
                <a:lnTo>
                  <a:pt x="12310" y="14050"/>
                </a:lnTo>
                <a:lnTo>
                  <a:pt x="12270" y="14020"/>
                </a:lnTo>
                <a:lnTo>
                  <a:pt x="12240" y="13980"/>
                </a:lnTo>
                <a:lnTo>
                  <a:pt x="12220" y="13960"/>
                </a:lnTo>
                <a:lnTo>
                  <a:pt x="12210" y="13950"/>
                </a:lnTo>
                <a:lnTo>
                  <a:pt x="12200" y="13940"/>
                </a:lnTo>
                <a:lnTo>
                  <a:pt x="12190" y="13930"/>
                </a:lnTo>
                <a:lnTo>
                  <a:pt x="12190" y="13920"/>
                </a:lnTo>
                <a:lnTo>
                  <a:pt x="12190" y="13910"/>
                </a:lnTo>
                <a:lnTo>
                  <a:pt x="12180" y="13890"/>
                </a:lnTo>
                <a:lnTo>
                  <a:pt x="12180" y="13880"/>
                </a:lnTo>
                <a:lnTo>
                  <a:pt x="12180" y="13860"/>
                </a:lnTo>
                <a:lnTo>
                  <a:pt x="12170" y="13860"/>
                </a:lnTo>
                <a:lnTo>
                  <a:pt x="12130" y="13820"/>
                </a:lnTo>
                <a:lnTo>
                  <a:pt x="12080" y="13770"/>
                </a:lnTo>
                <a:lnTo>
                  <a:pt x="12050" y="13760"/>
                </a:lnTo>
                <a:lnTo>
                  <a:pt x="12040" y="13750"/>
                </a:lnTo>
                <a:lnTo>
                  <a:pt x="12030" y="13730"/>
                </a:lnTo>
                <a:lnTo>
                  <a:pt x="12030" y="13720"/>
                </a:lnTo>
                <a:lnTo>
                  <a:pt x="12020" y="13720"/>
                </a:lnTo>
                <a:lnTo>
                  <a:pt x="12020" y="13710"/>
                </a:lnTo>
                <a:lnTo>
                  <a:pt x="12020" y="13670"/>
                </a:lnTo>
                <a:lnTo>
                  <a:pt x="12010" y="13660"/>
                </a:lnTo>
                <a:lnTo>
                  <a:pt x="11970" y="13590"/>
                </a:lnTo>
                <a:lnTo>
                  <a:pt x="11960" y="13570"/>
                </a:lnTo>
                <a:lnTo>
                  <a:pt x="11950" y="13560"/>
                </a:lnTo>
                <a:lnTo>
                  <a:pt x="11930" y="13560"/>
                </a:lnTo>
                <a:lnTo>
                  <a:pt x="11920" y="13560"/>
                </a:lnTo>
                <a:lnTo>
                  <a:pt x="11890" y="13560"/>
                </a:lnTo>
                <a:lnTo>
                  <a:pt x="11870" y="13550"/>
                </a:lnTo>
                <a:lnTo>
                  <a:pt x="11860" y="13550"/>
                </a:lnTo>
                <a:lnTo>
                  <a:pt x="11830" y="13530"/>
                </a:lnTo>
                <a:lnTo>
                  <a:pt x="11820" y="13520"/>
                </a:lnTo>
                <a:lnTo>
                  <a:pt x="11800" y="13520"/>
                </a:lnTo>
                <a:lnTo>
                  <a:pt x="11780" y="13520"/>
                </a:lnTo>
                <a:lnTo>
                  <a:pt x="11780" y="13510"/>
                </a:lnTo>
                <a:lnTo>
                  <a:pt x="11770" y="13510"/>
                </a:lnTo>
                <a:lnTo>
                  <a:pt x="11750" y="13490"/>
                </a:lnTo>
                <a:lnTo>
                  <a:pt x="11740" y="13490"/>
                </a:lnTo>
                <a:lnTo>
                  <a:pt x="11730" y="13490"/>
                </a:lnTo>
                <a:lnTo>
                  <a:pt x="11690" y="13520"/>
                </a:lnTo>
                <a:lnTo>
                  <a:pt x="11680" y="13520"/>
                </a:lnTo>
                <a:lnTo>
                  <a:pt x="11660" y="13530"/>
                </a:lnTo>
                <a:lnTo>
                  <a:pt x="11650" y="13530"/>
                </a:lnTo>
                <a:lnTo>
                  <a:pt x="11640" y="13530"/>
                </a:lnTo>
                <a:lnTo>
                  <a:pt x="11630" y="13520"/>
                </a:lnTo>
                <a:lnTo>
                  <a:pt x="11620" y="13520"/>
                </a:lnTo>
                <a:lnTo>
                  <a:pt x="11610" y="13510"/>
                </a:lnTo>
                <a:lnTo>
                  <a:pt x="11590" y="13490"/>
                </a:lnTo>
                <a:lnTo>
                  <a:pt x="11560" y="13460"/>
                </a:lnTo>
                <a:lnTo>
                  <a:pt x="11550" y="13460"/>
                </a:lnTo>
                <a:lnTo>
                  <a:pt x="11540" y="13460"/>
                </a:lnTo>
                <a:lnTo>
                  <a:pt x="11520" y="13450"/>
                </a:lnTo>
                <a:lnTo>
                  <a:pt x="11510" y="13450"/>
                </a:lnTo>
                <a:lnTo>
                  <a:pt x="11500" y="13460"/>
                </a:lnTo>
                <a:lnTo>
                  <a:pt x="11480" y="13470"/>
                </a:lnTo>
                <a:lnTo>
                  <a:pt x="11460" y="13480"/>
                </a:lnTo>
                <a:lnTo>
                  <a:pt x="11420" y="13500"/>
                </a:lnTo>
                <a:lnTo>
                  <a:pt x="11380" y="13520"/>
                </a:lnTo>
                <a:lnTo>
                  <a:pt x="11350" y="13540"/>
                </a:lnTo>
                <a:lnTo>
                  <a:pt x="11320" y="13560"/>
                </a:lnTo>
                <a:lnTo>
                  <a:pt x="11310" y="13560"/>
                </a:lnTo>
                <a:lnTo>
                  <a:pt x="11270" y="13590"/>
                </a:lnTo>
                <a:lnTo>
                  <a:pt x="11250" y="13590"/>
                </a:lnTo>
                <a:lnTo>
                  <a:pt x="11240" y="13600"/>
                </a:lnTo>
                <a:lnTo>
                  <a:pt x="11220" y="13600"/>
                </a:lnTo>
                <a:lnTo>
                  <a:pt x="11130" y="13610"/>
                </a:lnTo>
                <a:lnTo>
                  <a:pt x="11070" y="13620"/>
                </a:lnTo>
                <a:lnTo>
                  <a:pt x="11060" y="13620"/>
                </a:lnTo>
                <a:lnTo>
                  <a:pt x="11050" y="13620"/>
                </a:lnTo>
                <a:lnTo>
                  <a:pt x="11030" y="13610"/>
                </a:lnTo>
                <a:lnTo>
                  <a:pt x="11020" y="13600"/>
                </a:lnTo>
                <a:lnTo>
                  <a:pt x="11010" y="13600"/>
                </a:lnTo>
                <a:lnTo>
                  <a:pt x="11010" y="13590"/>
                </a:lnTo>
                <a:lnTo>
                  <a:pt x="10980" y="13560"/>
                </a:lnTo>
                <a:lnTo>
                  <a:pt x="10970" y="13550"/>
                </a:lnTo>
                <a:lnTo>
                  <a:pt x="10960" y="13540"/>
                </a:lnTo>
                <a:lnTo>
                  <a:pt x="10930" y="13520"/>
                </a:lnTo>
                <a:lnTo>
                  <a:pt x="10930" y="13510"/>
                </a:lnTo>
                <a:lnTo>
                  <a:pt x="10910" y="13500"/>
                </a:lnTo>
                <a:lnTo>
                  <a:pt x="10900" y="13500"/>
                </a:lnTo>
                <a:lnTo>
                  <a:pt x="10890" y="13500"/>
                </a:lnTo>
                <a:lnTo>
                  <a:pt x="10880" y="13500"/>
                </a:lnTo>
                <a:lnTo>
                  <a:pt x="10860" y="13510"/>
                </a:lnTo>
                <a:lnTo>
                  <a:pt x="10850" y="13510"/>
                </a:lnTo>
                <a:lnTo>
                  <a:pt x="10840" y="13520"/>
                </a:lnTo>
                <a:lnTo>
                  <a:pt x="10830" y="13540"/>
                </a:lnTo>
                <a:lnTo>
                  <a:pt x="10800" y="13590"/>
                </a:lnTo>
                <a:lnTo>
                  <a:pt x="10790" y="13620"/>
                </a:lnTo>
                <a:lnTo>
                  <a:pt x="10770" y="13670"/>
                </a:lnTo>
                <a:lnTo>
                  <a:pt x="10760" y="13680"/>
                </a:lnTo>
                <a:lnTo>
                  <a:pt x="10740" y="13710"/>
                </a:lnTo>
                <a:lnTo>
                  <a:pt x="10730" y="13720"/>
                </a:lnTo>
                <a:lnTo>
                  <a:pt x="10720" y="13740"/>
                </a:lnTo>
                <a:lnTo>
                  <a:pt x="10720" y="13750"/>
                </a:lnTo>
                <a:lnTo>
                  <a:pt x="10710" y="13810"/>
                </a:lnTo>
                <a:lnTo>
                  <a:pt x="10700" y="13830"/>
                </a:lnTo>
                <a:lnTo>
                  <a:pt x="10690" y="13840"/>
                </a:lnTo>
                <a:lnTo>
                  <a:pt x="10680" y="13860"/>
                </a:lnTo>
                <a:lnTo>
                  <a:pt x="10670" y="13870"/>
                </a:lnTo>
                <a:lnTo>
                  <a:pt x="10660" y="13870"/>
                </a:lnTo>
                <a:lnTo>
                  <a:pt x="10650" y="13870"/>
                </a:lnTo>
                <a:lnTo>
                  <a:pt x="10640" y="13870"/>
                </a:lnTo>
                <a:lnTo>
                  <a:pt x="10630" y="13840"/>
                </a:lnTo>
                <a:lnTo>
                  <a:pt x="10620" y="13830"/>
                </a:lnTo>
                <a:lnTo>
                  <a:pt x="10610" y="13820"/>
                </a:lnTo>
                <a:lnTo>
                  <a:pt x="10610" y="13810"/>
                </a:lnTo>
                <a:lnTo>
                  <a:pt x="10600" y="13810"/>
                </a:lnTo>
                <a:lnTo>
                  <a:pt x="10590" y="13800"/>
                </a:lnTo>
                <a:lnTo>
                  <a:pt x="10570" y="13790"/>
                </a:lnTo>
                <a:lnTo>
                  <a:pt x="10540" y="13770"/>
                </a:lnTo>
                <a:lnTo>
                  <a:pt x="10500" y="13750"/>
                </a:lnTo>
                <a:lnTo>
                  <a:pt x="10500" y="13740"/>
                </a:lnTo>
                <a:lnTo>
                  <a:pt x="10490" y="13740"/>
                </a:lnTo>
                <a:lnTo>
                  <a:pt x="10490" y="13730"/>
                </a:lnTo>
                <a:lnTo>
                  <a:pt x="10480" y="13720"/>
                </a:lnTo>
                <a:lnTo>
                  <a:pt x="10470" y="13720"/>
                </a:lnTo>
                <a:lnTo>
                  <a:pt x="10470" y="13730"/>
                </a:lnTo>
                <a:lnTo>
                  <a:pt x="10450" y="13740"/>
                </a:lnTo>
                <a:lnTo>
                  <a:pt x="10430" y="13760"/>
                </a:lnTo>
                <a:lnTo>
                  <a:pt x="10420" y="13770"/>
                </a:lnTo>
                <a:lnTo>
                  <a:pt x="10410" y="13770"/>
                </a:lnTo>
                <a:lnTo>
                  <a:pt x="10390" y="13780"/>
                </a:lnTo>
                <a:lnTo>
                  <a:pt x="10380" y="13780"/>
                </a:lnTo>
                <a:lnTo>
                  <a:pt x="10380" y="13790"/>
                </a:lnTo>
                <a:lnTo>
                  <a:pt x="10370" y="13790"/>
                </a:lnTo>
                <a:lnTo>
                  <a:pt x="10360" y="13790"/>
                </a:lnTo>
                <a:lnTo>
                  <a:pt x="10350" y="13790"/>
                </a:lnTo>
                <a:lnTo>
                  <a:pt x="10340" y="13780"/>
                </a:lnTo>
                <a:lnTo>
                  <a:pt x="10330" y="13770"/>
                </a:lnTo>
                <a:lnTo>
                  <a:pt x="10320" y="13760"/>
                </a:lnTo>
                <a:lnTo>
                  <a:pt x="10310" y="13760"/>
                </a:lnTo>
                <a:lnTo>
                  <a:pt x="10290" y="13760"/>
                </a:lnTo>
                <a:lnTo>
                  <a:pt x="10280" y="13760"/>
                </a:lnTo>
                <a:lnTo>
                  <a:pt x="10270" y="13760"/>
                </a:lnTo>
                <a:lnTo>
                  <a:pt x="10260" y="13750"/>
                </a:lnTo>
                <a:lnTo>
                  <a:pt x="10250" y="13740"/>
                </a:lnTo>
                <a:lnTo>
                  <a:pt x="10230" y="13720"/>
                </a:lnTo>
                <a:lnTo>
                  <a:pt x="10200" y="13700"/>
                </a:lnTo>
                <a:lnTo>
                  <a:pt x="10180" y="13690"/>
                </a:lnTo>
                <a:lnTo>
                  <a:pt x="10170" y="13690"/>
                </a:lnTo>
                <a:lnTo>
                  <a:pt x="10140" y="13660"/>
                </a:lnTo>
                <a:lnTo>
                  <a:pt x="10140" y="13650"/>
                </a:lnTo>
                <a:lnTo>
                  <a:pt x="10090" y="13630"/>
                </a:lnTo>
                <a:lnTo>
                  <a:pt x="10070" y="13620"/>
                </a:lnTo>
                <a:lnTo>
                  <a:pt x="10060" y="13620"/>
                </a:lnTo>
                <a:lnTo>
                  <a:pt x="10050" y="13620"/>
                </a:lnTo>
                <a:lnTo>
                  <a:pt x="10040" y="13610"/>
                </a:lnTo>
                <a:lnTo>
                  <a:pt x="10040" y="13600"/>
                </a:lnTo>
                <a:lnTo>
                  <a:pt x="10030" y="13570"/>
                </a:lnTo>
                <a:lnTo>
                  <a:pt x="10020" y="13550"/>
                </a:lnTo>
                <a:lnTo>
                  <a:pt x="10020" y="13540"/>
                </a:lnTo>
                <a:lnTo>
                  <a:pt x="10020" y="13530"/>
                </a:lnTo>
                <a:lnTo>
                  <a:pt x="10010" y="13500"/>
                </a:lnTo>
                <a:lnTo>
                  <a:pt x="10000" y="13480"/>
                </a:lnTo>
                <a:lnTo>
                  <a:pt x="9990" y="13440"/>
                </a:lnTo>
                <a:lnTo>
                  <a:pt x="9980" y="13430"/>
                </a:lnTo>
                <a:lnTo>
                  <a:pt x="9980" y="13420"/>
                </a:lnTo>
                <a:lnTo>
                  <a:pt x="9970" y="13390"/>
                </a:lnTo>
                <a:lnTo>
                  <a:pt x="9970" y="13340"/>
                </a:lnTo>
                <a:lnTo>
                  <a:pt x="9960" y="13330"/>
                </a:lnTo>
                <a:lnTo>
                  <a:pt x="9960" y="13320"/>
                </a:lnTo>
                <a:lnTo>
                  <a:pt x="9950" y="13320"/>
                </a:lnTo>
                <a:lnTo>
                  <a:pt x="9940" y="13330"/>
                </a:lnTo>
                <a:lnTo>
                  <a:pt x="9930" y="13330"/>
                </a:lnTo>
                <a:lnTo>
                  <a:pt x="9870" y="13400"/>
                </a:lnTo>
                <a:lnTo>
                  <a:pt x="9800" y="13470"/>
                </a:lnTo>
                <a:lnTo>
                  <a:pt x="9790" y="13500"/>
                </a:lnTo>
                <a:lnTo>
                  <a:pt x="9780" y="13530"/>
                </a:lnTo>
                <a:lnTo>
                  <a:pt x="9800" y="13610"/>
                </a:lnTo>
                <a:lnTo>
                  <a:pt x="9810" y="13640"/>
                </a:lnTo>
                <a:lnTo>
                  <a:pt x="9800" y="13640"/>
                </a:lnTo>
                <a:lnTo>
                  <a:pt x="9780" y="13640"/>
                </a:lnTo>
                <a:lnTo>
                  <a:pt x="9770" y="13630"/>
                </a:lnTo>
                <a:lnTo>
                  <a:pt x="9750" y="13620"/>
                </a:lnTo>
                <a:lnTo>
                  <a:pt x="9740" y="13620"/>
                </a:lnTo>
                <a:lnTo>
                  <a:pt x="9720" y="13600"/>
                </a:lnTo>
                <a:lnTo>
                  <a:pt x="9720" y="13590"/>
                </a:lnTo>
                <a:lnTo>
                  <a:pt x="9700" y="13580"/>
                </a:lnTo>
                <a:lnTo>
                  <a:pt x="9690" y="13570"/>
                </a:lnTo>
                <a:lnTo>
                  <a:pt x="9680" y="13560"/>
                </a:lnTo>
                <a:lnTo>
                  <a:pt x="9660" y="13540"/>
                </a:lnTo>
                <a:lnTo>
                  <a:pt x="9660" y="13530"/>
                </a:lnTo>
                <a:lnTo>
                  <a:pt x="9640" y="13510"/>
                </a:lnTo>
                <a:lnTo>
                  <a:pt x="9640" y="13500"/>
                </a:lnTo>
                <a:lnTo>
                  <a:pt x="9630" y="13480"/>
                </a:lnTo>
                <a:lnTo>
                  <a:pt x="9580" y="13400"/>
                </a:lnTo>
                <a:lnTo>
                  <a:pt x="9640" y="13310"/>
                </a:lnTo>
                <a:lnTo>
                  <a:pt x="9650" y="13290"/>
                </a:lnTo>
                <a:lnTo>
                  <a:pt x="9640" y="13270"/>
                </a:lnTo>
                <a:lnTo>
                  <a:pt x="9650" y="13260"/>
                </a:lnTo>
                <a:lnTo>
                  <a:pt x="9660" y="13230"/>
                </a:lnTo>
                <a:lnTo>
                  <a:pt x="9720" y="13120"/>
                </a:lnTo>
                <a:lnTo>
                  <a:pt x="9730" y="13090"/>
                </a:lnTo>
                <a:lnTo>
                  <a:pt x="9740" y="13050"/>
                </a:lnTo>
                <a:lnTo>
                  <a:pt x="9750" y="13030"/>
                </a:lnTo>
                <a:lnTo>
                  <a:pt x="9770" y="13000"/>
                </a:lnTo>
                <a:lnTo>
                  <a:pt x="9760" y="12940"/>
                </a:lnTo>
                <a:lnTo>
                  <a:pt x="9760" y="12930"/>
                </a:lnTo>
                <a:lnTo>
                  <a:pt x="9760" y="12910"/>
                </a:lnTo>
                <a:lnTo>
                  <a:pt x="9750" y="12890"/>
                </a:lnTo>
                <a:lnTo>
                  <a:pt x="9740" y="12860"/>
                </a:lnTo>
                <a:lnTo>
                  <a:pt x="9740" y="12850"/>
                </a:lnTo>
                <a:lnTo>
                  <a:pt x="9730" y="12830"/>
                </a:lnTo>
                <a:lnTo>
                  <a:pt x="9720" y="12820"/>
                </a:lnTo>
                <a:lnTo>
                  <a:pt x="9700" y="12790"/>
                </a:lnTo>
                <a:lnTo>
                  <a:pt x="9690" y="12780"/>
                </a:lnTo>
                <a:lnTo>
                  <a:pt x="9670" y="12750"/>
                </a:lnTo>
                <a:lnTo>
                  <a:pt x="9660" y="12730"/>
                </a:lnTo>
                <a:lnTo>
                  <a:pt x="9650" y="12720"/>
                </a:lnTo>
                <a:lnTo>
                  <a:pt x="9630" y="12710"/>
                </a:lnTo>
                <a:lnTo>
                  <a:pt x="9600" y="12690"/>
                </a:lnTo>
                <a:lnTo>
                  <a:pt x="9580" y="12690"/>
                </a:lnTo>
                <a:lnTo>
                  <a:pt x="9550" y="12670"/>
                </a:lnTo>
                <a:lnTo>
                  <a:pt x="9540" y="12670"/>
                </a:lnTo>
                <a:lnTo>
                  <a:pt x="9530" y="12670"/>
                </a:lnTo>
                <a:lnTo>
                  <a:pt x="9530" y="12660"/>
                </a:lnTo>
                <a:lnTo>
                  <a:pt x="9520" y="12650"/>
                </a:lnTo>
                <a:lnTo>
                  <a:pt x="9510" y="12630"/>
                </a:lnTo>
                <a:lnTo>
                  <a:pt x="9500" y="12610"/>
                </a:lnTo>
                <a:lnTo>
                  <a:pt x="9490" y="12600"/>
                </a:lnTo>
                <a:lnTo>
                  <a:pt x="9480" y="12590"/>
                </a:lnTo>
                <a:lnTo>
                  <a:pt x="9470" y="12580"/>
                </a:lnTo>
                <a:lnTo>
                  <a:pt x="9440" y="12570"/>
                </a:lnTo>
                <a:lnTo>
                  <a:pt x="9430" y="12560"/>
                </a:lnTo>
                <a:lnTo>
                  <a:pt x="9420" y="12550"/>
                </a:lnTo>
                <a:lnTo>
                  <a:pt x="9410" y="12540"/>
                </a:lnTo>
                <a:lnTo>
                  <a:pt x="9400" y="12510"/>
                </a:lnTo>
                <a:lnTo>
                  <a:pt x="9390" y="12510"/>
                </a:lnTo>
                <a:lnTo>
                  <a:pt x="9360" y="12490"/>
                </a:lnTo>
                <a:lnTo>
                  <a:pt x="9350" y="12490"/>
                </a:lnTo>
                <a:lnTo>
                  <a:pt x="9350" y="12480"/>
                </a:lnTo>
                <a:lnTo>
                  <a:pt x="9350" y="12470"/>
                </a:lnTo>
                <a:lnTo>
                  <a:pt x="9360" y="12470"/>
                </a:lnTo>
                <a:lnTo>
                  <a:pt x="9390" y="12420"/>
                </a:lnTo>
                <a:lnTo>
                  <a:pt x="9400" y="12410"/>
                </a:lnTo>
                <a:lnTo>
                  <a:pt x="9400" y="12400"/>
                </a:lnTo>
                <a:lnTo>
                  <a:pt x="9410" y="12370"/>
                </a:lnTo>
                <a:lnTo>
                  <a:pt x="9410" y="12340"/>
                </a:lnTo>
                <a:lnTo>
                  <a:pt x="9410" y="12320"/>
                </a:lnTo>
                <a:lnTo>
                  <a:pt x="9400" y="12310"/>
                </a:lnTo>
                <a:lnTo>
                  <a:pt x="9400" y="12300"/>
                </a:lnTo>
                <a:lnTo>
                  <a:pt x="9390" y="12270"/>
                </a:lnTo>
                <a:lnTo>
                  <a:pt x="9390" y="12260"/>
                </a:lnTo>
                <a:lnTo>
                  <a:pt x="9390" y="12230"/>
                </a:lnTo>
                <a:lnTo>
                  <a:pt x="9380" y="12220"/>
                </a:lnTo>
                <a:lnTo>
                  <a:pt x="9380" y="12210"/>
                </a:lnTo>
                <a:lnTo>
                  <a:pt x="9370" y="12200"/>
                </a:lnTo>
                <a:lnTo>
                  <a:pt x="9360" y="12200"/>
                </a:lnTo>
                <a:lnTo>
                  <a:pt x="9350" y="12190"/>
                </a:lnTo>
                <a:lnTo>
                  <a:pt x="9330" y="12180"/>
                </a:lnTo>
                <a:lnTo>
                  <a:pt x="9320" y="12180"/>
                </a:lnTo>
                <a:lnTo>
                  <a:pt x="9310" y="12170"/>
                </a:lnTo>
                <a:lnTo>
                  <a:pt x="9270" y="12140"/>
                </a:lnTo>
                <a:lnTo>
                  <a:pt x="9250" y="12120"/>
                </a:lnTo>
                <a:lnTo>
                  <a:pt x="9230" y="12110"/>
                </a:lnTo>
                <a:lnTo>
                  <a:pt x="9220" y="12100"/>
                </a:lnTo>
                <a:lnTo>
                  <a:pt x="9200" y="12080"/>
                </a:lnTo>
                <a:lnTo>
                  <a:pt x="9170" y="12070"/>
                </a:lnTo>
                <a:lnTo>
                  <a:pt x="9140" y="12040"/>
                </a:lnTo>
                <a:lnTo>
                  <a:pt x="9130" y="12040"/>
                </a:lnTo>
                <a:lnTo>
                  <a:pt x="9090" y="12020"/>
                </a:lnTo>
                <a:lnTo>
                  <a:pt x="9050" y="12010"/>
                </a:lnTo>
                <a:lnTo>
                  <a:pt x="9040" y="12000"/>
                </a:lnTo>
                <a:lnTo>
                  <a:pt x="8980" y="12000"/>
                </a:lnTo>
                <a:lnTo>
                  <a:pt x="8960" y="12000"/>
                </a:lnTo>
                <a:lnTo>
                  <a:pt x="8940" y="11990"/>
                </a:lnTo>
                <a:lnTo>
                  <a:pt x="9000" y="11920"/>
                </a:lnTo>
                <a:lnTo>
                  <a:pt x="9040" y="11730"/>
                </a:lnTo>
                <a:lnTo>
                  <a:pt x="9160" y="11480"/>
                </a:lnTo>
                <a:lnTo>
                  <a:pt x="9160" y="11110"/>
                </a:lnTo>
                <a:lnTo>
                  <a:pt x="9250" y="10970"/>
                </a:lnTo>
                <a:lnTo>
                  <a:pt x="9360" y="10830"/>
                </a:lnTo>
                <a:lnTo>
                  <a:pt x="9410" y="10650"/>
                </a:lnTo>
                <a:lnTo>
                  <a:pt x="9470" y="10600"/>
                </a:lnTo>
                <a:lnTo>
                  <a:pt x="9570" y="10390"/>
                </a:lnTo>
                <a:lnTo>
                  <a:pt x="9570" y="10280"/>
                </a:lnTo>
                <a:lnTo>
                  <a:pt x="9750" y="10230"/>
                </a:lnTo>
                <a:lnTo>
                  <a:pt x="9880" y="10280"/>
                </a:lnTo>
                <a:lnTo>
                  <a:pt x="10040" y="10280"/>
                </a:lnTo>
                <a:lnTo>
                  <a:pt x="10160" y="10280"/>
                </a:lnTo>
                <a:lnTo>
                  <a:pt x="10340" y="10230"/>
                </a:lnTo>
                <a:lnTo>
                  <a:pt x="10540" y="10210"/>
                </a:lnTo>
                <a:lnTo>
                  <a:pt x="10660" y="10140"/>
                </a:lnTo>
                <a:lnTo>
                  <a:pt x="10770" y="10100"/>
                </a:lnTo>
                <a:lnTo>
                  <a:pt x="10840" y="10070"/>
                </a:lnTo>
                <a:lnTo>
                  <a:pt x="10860" y="9980"/>
                </a:lnTo>
                <a:lnTo>
                  <a:pt x="10860" y="9770"/>
                </a:lnTo>
                <a:lnTo>
                  <a:pt x="10840" y="9540"/>
                </a:lnTo>
                <a:lnTo>
                  <a:pt x="10910" y="9310"/>
                </a:lnTo>
                <a:lnTo>
                  <a:pt x="11000" y="9170"/>
                </a:lnTo>
                <a:lnTo>
                  <a:pt x="11000" y="9060"/>
                </a:lnTo>
                <a:lnTo>
                  <a:pt x="11020" y="9060"/>
                </a:lnTo>
                <a:lnTo>
                  <a:pt x="11090" y="9030"/>
                </a:lnTo>
                <a:lnTo>
                  <a:pt x="11140" y="8990"/>
                </a:lnTo>
                <a:lnTo>
                  <a:pt x="11210" y="8920"/>
                </a:lnTo>
                <a:lnTo>
                  <a:pt x="11230" y="8870"/>
                </a:lnTo>
                <a:lnTo>
                  <a:pt x="11300" y="8800"/>
                </a:lnTo>
                <a:lnTo>
                  <a:pt x="11320" y="8710"/>
                </a:lnTo>
                <a:lnTo>
                  <a:pt x="11340" y="8620"/>
                </a:lnTo>
                <a:lnTo>
                  <a:pt x="11460" y="8460"/>
                </a:lnTo>
                <a:lnTo>
                  <a:pt x="11480" y="8270"/>
                </a:lnTo>
                <a:lnTo>
                  <a:pt x="11590" y="8230"/>
                </a:lnTo>
                <a:lnTo>
                  <a:pt x="11590" y="8200"/>
                </a:lnTo>
                <a:lnTo>
                  <a:pt x="11550" y="8090"/>
                </a:lnTo>
                <a:lnTo>
                  <a:pt x="11480" y="8020"/>
                </a:lnTo>
                <a:lnTo>
                  <a:pt x="11460" y="7950"/>
                </a:lnTo>
                <a:lnTo>
                  <a:pt x="11410" y="7760"/>
                </a:lnTo>
                <a:lnTo>
                  <a:pt x="11320" y="7650"/>
                </a:lnTo>
                <a:lnTo>
                  <a:pt x="11270" y="7530"/>
                </a:lnTo>
                <a:lnTo>
                  <a:pt x="11270" y="7420"/>
                </a:lnTo>
                <a:lnTo>
                  <a:pt x="11320" y="7280"/>
                </a:lnTo>
                <a:lnTo>
                  <a:pt x="11340" y="7140"/>
                </a:lnTo>
                <a:lnTo>
                  <a:pt x="11390" y="7030"/>
                </a:lnTo>
                <a:lnTo>
                  <a:pt x="11430" y="6960"/>
                </a:lnTo>
                <a:lnTo>
                  <a:pt x="11550" y="6910"/>
                </a:lnTo>
                <a:lnTo>
                  <a:pt x="11620" y="6790"/>
                </a:lnTo>
                <a:lnTo>
                  <a:pt x="11710" y="6730"/>
                </a:lnTo>
                <a:lnTo>
                  <a:pt x="11800" y="6630"/>
                </a:lnTo>
                <a:lnTo>
                  <a:pt x="11890" y="6560"/>
                </a:lnTo>
                <a:lnTo>
                  <a:pt x="11930" y="6630"/>
                </a:lnTo>
                <a:lnTo>
                  <a:pt x="12030" y="6630"/>
                </a:lnTo>
                <a:lnTo>
                  <a:pt x="12070" y="6630"/>
                </a:lnTo>
                <a:lnTo>
                  <a:pt x="12140" y="6610"/>
                </a:lnTo>
                <a:lnTo>
                  <a:pt x="12230" y="6540"/>
                </a:lnTo>
                <a:lnTo>
                  <a:pt x="12320" y="6540"/>
                </a:lnTo>
                <a:lnTo>
                  <a:pt x="12460" y="6540"/>
                </a:lnTo>
                <a:lnTo>
                  <a:pt x="12600" y="6490"/>
                </a:lnTo>
                <a:lnTo>
                  <a:pt x="12550" y="6430"/>
                </a:lnTo>
                <a:lnTo>
                  <a:pt x="12550" y="6240"/>
                </a:lnTo>
                <a:lnTo>
                  <a:pt x="12550" y="6190"/>
                </a:lnTo>
                <a:lnTo>
                  <a:pt x="12460" y="6170"/>
                </a:lnTo>
                <a:lnTo>
                  <a:pt x="12440" y="6170"/>
                </a:lnTo>
                <a:lnTo>
                  <a:pt x="12410" y="6170"/>
                </a:lnTo>
                <a:lnTo>
                  <a:pt x="12340" y="6170"/>
                </a:lnTo>
                <a:lnTo>
                  <a:pt x="12320" y="6080"/>
                </a:lnTo>
                <a:lnTo>
                  <a:pt x="12280" y="6080"/>
                </a:lnTo>
                <a:lnTo>
                  <a:pt x="12190" y="6030"/>
                </a:lnTo>
                <a:lnTo>
                  <a:pt x="12090" y="5990"/>
                </a:lnTo>
                <a:lnTo>
                  <a:pt x="12050" y="5960"/>
                </a:lnTo>
                <a:lnTo>
                  <a:pt x="11960" y="6030"/>
                </a:lnTo>
                <a:lnTo>
                  <a:pt x="11910" y="6150"/>
                </a:lnTo>
                <a:lnTo>
                  <a:pt x="11780" y="6310"/>
                </a:lnTo>
                <a:lnTo>
                  <a:pt x="11660" y="6310"/>
                </a:lnTo>
                <a:lnTo>
                  <a:pt x="11520" y="6240"/>
                </a:lnTo>
                <a:lnTo>
                  <a:pt x="11360" y="6190"/>
                </a:lnTo>
                <a:lnTo>
                  <a:pt x="11210" y="6080"/>
                </a:lnTo>
                <a:lnTo>
                  <a:pt x="11090" y="6010"/>
                </a:lnTo>
                <a:lnTo>
                  <a:pt x="11000" y="6010"/>
                </a:lnTo>
                <a:lnTo>
                  <a:pt x="11020" y="5890"/>
                </a:lnTo>
                <a:lnTo>
                  <a:pt x="11090" y="5850"/>
                </a:lnTo>
                <a:lnTo>
                  <a:pt x="11160" y="5850"/>
                </a:lnTo>
                <a:lnTo>
                  <a:pt x="11250" y="5850"/>
                </a:lnTo>
                <a:lnTo>
                  <a:pt x="11410" y="5830"/>
                </a:lnTo>
                <a:lnTo>
                  <a:pt x="11320" y="5780"/>
                </a:lnTo>
                <a:lnTo>
                  <a:pt x="11230" y="5690"/>
                </a:lnTo>
                <a:lnTo>
                  <a:pt x="11110" y="5660"/>
                </a:lnTo>
                <a:lnTo>
                  <a:pt x="11020" y="5550"/>
                </a:lnTo>
                <a:lnTo>
                  <a:pt x="10930" y="5500"/>
                </a:lnTo>
                <a:lnTo>
                  <a:pt x="10890" y="5390"/>
                </a:lnTo>
                <a:lnTo>
                  <a:pt x="10890" y="5360"/>
                </a:lnTo>
                <a:lnTo>
                  <a:pt x="10950" y="5320"/>
                </a:lnTo>
                <a:lnTo>
                  <a:pt x="10980" y="5270"/>
                </a:lnTo>
                <a:lnTo>
                  <a:pt x="11020" y="5180"/>
                </a:lnTo>
                <a:lnTo>
                  <a:pt x="11070" y="5110"/>
                </a:lnTo>
                <a:lnTo>
                  <a:pt x="11110" y="5040"/>
                </a:lnTo>
                <a:lnTo>
                  <a:pt x="11210" y="4950"/>
                </a:lnTo>
                <a:lnTo>
                  <a:pt x="11090" y="4920"/>
                </a:lnTo>
                <a:lnTo>
                  <a:pt x="11000" y="4970"/>
                </a:lnTo>
                <a:lnTo>
                  <a:pt x="10910" y="4970"/>
                </a:lnTo>
                <a:lnTo>
                  <a:pt x="10750" y="4990"/>
                </a:lnTo>
                <a:lnTo>
                  <a:pt x="10610" y="5020"/>
                </a:lnTo>
                <a:lnTo>
                  <a:pt x="10540" y="5020"/>
                </a:lnTo>
                <a:lnTo>
                  <a:pt x="10410" y="5020"/>
                </a:lnTo>
                <a:lnTo>
                  <a:pt x="10270" y="4990"/>
                </a:lnTo>
                <a:lnTo>
                  <a:pt x="10070" y="4900"/>
                </a:lnTo>
                <a:lnTo>
                  <a:pt x="9950" y="4860"/>
                </a:lnTo>
                <a:lnTo>
                  <a:pt x="9860" y="4760"/>
                </a:lnTo>
                <a:lnTo>
                  <a:pt x="9750" y="4760"/>
                </a:lnTo>
                <a:lnTo>
                  <a:pt x="9680" y="4670"/>
                </a:lnTo>
                <a:lnTo>
                  <a:pt x="9540" y="4620"/>
                </a:lnTo>
                <a:lnTo>
                  <a:pt x="9520" y="4580"/>
                </a:lnTo>
                <a:lnTo>
                  <a:pt x="9450" y="4560"/>
                </a:lnTo>
                <a:lnTo>
                  <a:pt x="9380" y="4490"/>
                </a:lnTo>
                <a:lnTo>
                  <a:pt x="9340" y="4490"/>
                </a:lnTo>
                <a:lnTo>
                  <a:pt x="9270" y="4490"/>
                </a:lnTo>
                <a:lnTo>
                  <a:pt x="9200" y="4490"/>
                </a:lnTo>
                <a:lnTo>
                  <a:pt x="9110" y="4510"/>
                </a:lnTo>
                <a:lnTo>
                  <a:pt x="9040" y="4510"/>
                </a:lnTo>
                <a:lnTo>
                  <a:pt x="8880" y="4560"/>
                </a:lnTo>
                <a:lnTo>
                  <a:pt x="8770" y="4620"/>
                </a:lnTo>
                <a:lnTo>
                  <a:pt x="8630" y="4620"/>
                </a:lnTo>
                <a:lnTo>
                  <a:pt x="8470" y="4620"/>
                </a:lnTo>
                <a:lnTo>
                  <a:pt x="8340" y="4600"/>
                </a:lnTo>
                <a:lnTo>
                  <a:pt x="8200" y="4600"/>
                </a:lnTo>
                <a:lnTo>
                  <a:pt x="8180" y="4530"/>
                </a:lnTo>
                <a:lnTo>
                  <a:pt x="8110" y="4460"/>
                </a:lnTo>
                <a:lnTo>
                  <a:pt x="8020" y="4390"/>
                </a:lnTo>
                <a:lnTo>
                  <a:pt x="7930" y="4390"/>
                </a:lnTo>
                <a:lnTo>
                  <a:pt x="7860" y="4390"/>
                </a:lnTo>
                <a:lnTo>
                  <a:pt x="7810" y="4370"/>
                </a:lnTo>
                <a:lnTo>
                  <a:pt x="7650" y="4370"/>
                </a:lnTo>
                <a:lnTo>
                  <a:pt x="7640" y="4370"/>
                </a:lnTo>
                <a:lnTo>
                  <a:pt x="7680" y="4340"/>
                </a:lnTo>
                <a:lnTo>
                  <a:pt x="7710" y="4210"/>
                </a:lnTo>
                <a:lnTo>
                  <a:pt x="7680" y="4200"/>
                </a:lnTo>
                <a:lnTo>
                  <a:pt x="7640" y="4170"/>
                </a:lnTo>
                <a:lnTo>
                  <a:pt x="7540" y="4140"/>
                </a:lnTo>
                <a:lnTo>
                  <a:pt x="7470" y="4050"/>
                </a:lnTo>
                <a:lnTo>
                  <a:pt x="7440" y="3940"/>
                </a:lnTo>
                <a:lnTo>
                  <a:pt x="7360" y="3620"/>
                </a:lnTo>
                <a:lnTo>
                  <a:pt x="7310" y="3530"/>
                </a:lnTo>
                <a:lnTo>
                  <a:pt x="7230" y="3380"/>
                </a:lnTo>
                <a:lnTo>
                  <a:pt x="7180" y="3280"/>
                </a:lnTo>
                <a:lnTo>
                  <a:pt x="7200" y="3140"/>
                </a:lnTo>
                <a:lnTo>
                  <a:pt x="7380" y="2890"/>
                </a:lnTo>
                <a:lnTo>
                  <a:pt x="7670" y="2650"/>
                </a:lnTo>
                <a:lnTo>
                  <a:pt x="7950" y="2610"/>
                </a:lnTo>
                <a:lnTo>
                  <a:pt x="8160" y="2700"/>
                </a:lnTo>
                <a:lnTo>
                  <a:pt x="8300" y="2750"/>
                </a:lnTo>
                <a:lnTo>
                  <a:pt x="8670" y="2900"/>
                </a:lnTo>
                <a:lnTo>
                  <a:pt x="8780" y="2950"/>
                </a:lnTo>
                <a:lnTo>
                  <a:pt x="8850" y="2970"/>
                </a:lnTo>
                <a:lnTo>
                  <a:pt x="9490" y="3520"/>
                </a:lnTo>
                <a:lnTo>
                  <a:pt x="9640" y="3580"/>
                </a:lnTo>
                <a:lnTo>
                  <a:pt x="9680" y="3560"/>
                </a:lnTo>
                <a:lnTo>
                  <a:pt x="9760" y="3520"/>
                </a:lnTo>
                <a:lnTo>
                  <a:pt x="9770" y="3520"/>
                </a:lnTo>
                <a:lnTo>
                  <a:pt x="9930" y="3700"/>
                </a:lnTo>
                <a:lnTo>
                  <a:pt x="9930" y="3710"/>
                </a:lnTo>
                <a:lnTo>
                  <a:pt x="10120" y="4080"/>
                </a:lnTo>
                <a:lnTo>
                  <a:pt x="10140" y="4090"/>
                </a:lnTo>
                <a:lnTo>
                  <a:pt x="10290" y="4260"/>
                </a:lnTo>
                <a:lnTo>
                  <a:pt x="10440" y="4330"/>
                </a:lnTo>
                <a:lnTo>
                  <a:pt x="10710" y="4410"/>
                </a:lnTo>
                <a:lnTo>
                  <a:pt x="11000" y="4460"/>
                </a:lnTo>
                <a:lnTo>
                  <a:pt x="11200" y="4430"/>
                </a:lnTo>
                <a:lnTo>
                  <a:pt x="11300" y="4230"/>
                </a:lnTo>
                <a:lnTo>
                  <a:pt x="11310" y="4200"/>
                </a:lnTo>
                <a:lnTo>
                  <a:pt x="11320" y="4200"/>
                </a:lnTo>
                <a:lnTo>
                  <a:pt x="11340" y="4180"/>
                </a:lnTo>
                <a:lnTo>
                  <a:pt x="11360" y="4150"/>
                </a:lnTo>
                <a:lnTo>
                  <a:pt x="11370" y="4150"/>
                </a:lnTo>
                <a:lnTo>
                  <a:pt x="11370" y="4140"/>
                </a:lnTo>
                <a:lnTo>
                  <a:pt x="11380" y="4120"/>
                </a:lnTo>
                <a:lnTo>
                  <a:pt x="11390" y="4090"/>
                </a:lnTo>
                <a:lnTo>
                  <a:pt x="11390" y="4080"/>
                </a:lnTo>
                <a:lnTo>
                  <a:pt x="11390" y="4070"/>
                </a:lnTo>
                <a:lnTo>
                  <a:pt x="11390" y="4030"/>
                </a:lnTo>
                <a:lnTo>
                  <a:pt x="11460" y="3890"/>
                </a:lnTo>
                <a:lnTo>
                  <a:pt x="11510" y="3720"/>
                </a:lnTo>
                <a:lnTo>
                  <a:pt x="11500" y="3690"/>
                </a:lnTo>
                <a:lnTo>
                  <a:pt x="11500" y="3670"/>
                </a:lnTo>
                <a:lnTo>
                  <a:pt x="11500" y="3660"/>
                </a:lnTo>
                <a:lnTo>
                  <a:pt x="11500" y="3640"/>
                </a:lnTo>
                <a:lnTo>
                  <a:pt x="11470" y="3580"/>
                </a:lnTo>
                <a:lnTo>
                  <a:pt x="11460" y="3550"/>
                </a:lnTo>
                <a:lnTo>
                  <a:pt x="11440" y="3520"/>
                </a:lnTo>
                <a:lnTo>
                  <a:pt x="11480" y="3460"/>
                </a:lnTo>
                <a:lnTo>
                  <a:pt x="11710" y="3500"/>
                </a:lnTo>
                <a:lnTo>
                  <a:pt x="11950" y="3620"/>
                </a:lnTo>
                <a:lnTo>
                  <a:pt x="12020" y="3620"/>
                </a:lnTo>
                <a:lnTo>
                  <a:pt x="12040" y="3630"/>
                </a:lnTo>
                <a:lnTo>
                  <a:pt x="12050" y="3630"/>
                </a:lnTo>
                <a:lnTo>
                  <a:pt x="12060" y="3640"/>
                </a:lnTo>
                <a:lnTo>
                  <a:pt x="12080" y="3640"/>
                </a:lnTo>
                <a:lnTo>
                  <a:pt x="12100" y="3640"/>
                </a:lnTo>
                <a:lnTo>
                  <a:pt x="12120" y="3640"/>
                </a:lnTo>
                <a:lnTo>
                  <a:pt x="12130" y="3630"/>
                </a:lnTo>
                <a:lnTo>
                  <a:pt x="12140" y="3630"/>
                </a:lnTo>
                <a:lnTo>
                  <a:pt x="12150" y="3630"/>
                </a:lnTo>
                <a:lnTo>
                  <a:pt x="12160" y="3620"/>
                </a:lnTo>
                <a:lnTo>
                  <a:pt x="12200" y="3580"/>
                </a:lnTo>
                <a:lnTo>
                  <a:pt x="12210" y="3570"/>
                </a:lnTo>
                <a:lnTo>
                  <a:pt x="12210" y="3560"/>
                </a:lnTo>
                <a:lnTo>
                  <a:pt x="12220" y="3540"/>
                </a:lnTo>
                <a:lnTo>
                  <a:pt x="12220" y="3510"/>
                </a:lnTo>
                <a:lnTo>
                  <a:pt x="12220" y="3480"/>
                </a:lnTo>
                <a:lnTo>
                  <a:pt x="12210" y="3470"/>
                </a:lnTo>
                <a:lnTo>
                  <a:pt x="12210" y="3460"/>
                </a:lnTo>
                <a:lnTo>
                  <a:pt x="12190" y="3440"/>
                </a:lnTo>
                <a:lnTo>
                  <a:pt x="12140" y="3390"/>
                </a:lnTo>
                <a:lnTo>
                  <a:pt x="12130" y="3390"/>
                </a:lnTo>
                <a:lnTo>
                  <a:pt x="12110" y="3370"/>
                </a:lnTo>
                <a:lnTo>
                  <a:pt x="12100" y="3360"/>
                </a:lnTo>
                <a:lnTo>
                  <a:pt x="12070" y="3340"/>
                </a:lnTo>
                <a:lnTo>
                  <a:pt x="12060" y="3330"/>
                </a:lnTo>
                <a:lnTo>
                  <a:pt x="12050" y="3320"/>
                </a:lnTo>
                <a:lnTo>
                  <a:pt x="12040" y="3310"/>
                </a:lnTo>
                <a:lnTo>
                  <a:pt x="12040" y="3290"/>
                </a:lnTo>
                <a:lnTo>
                  <a:pt x="12040" y="3280"/>
                </a:lnTo>
                <a:lnTo>
                  <a:pt x="12040" y="3260"/>
                </a:lnTo>
                <a:lnTo>
                  <a:pt x="12040" y="3230"/>
                </a:lnTo>
                <a:lnTo>
                  <a:pt x="12050" y="3220"/>
                </a:lnTo>
                <a:lnTo>
                  <a:pt x="12050" y="3210"/>
                </a:lnTo>
                <a:lnTo>
                  <a:pt x="12060" y="3200"/>
                </a:lnTo>
                <a:lnTo>
                  <a:pt x="12070" y="3190"/>
                </a:lnTo>
                <a:lnTo>
                  <a:pt x="12100" y="3140"/>
                </a:lnTo>
                <a:lnTo>
                  <a:pt x="12110" y="3140"/>
                </a:lnTo>
                <a:lnTo>
                  <a:pt x="12110" y="3150"/>
                </a:lnTo>
                <a:lnTo>
                  <a:pt x="12120" y="3150"/>
                </a:lnTo>
                <a:lnTo>
                  <a:pt x="12120" y="3160"/>
                </a:lnTo>
                <a:lnTo>
                  <a:pt x="12130" y="3160"/>
                </a:lnTo>
                <a:lnTo>
                  <a:pt x="12140" y="3160"/>
                </a:lnTo>
                <a:lnTo>
                  <a:pt x="12140" y="3170"/>
                </a:lnTo>
                <a:lnTo>
                  <a:pt x="12150" y="3170"/>
                </a:lnTo>
                <a:lnTo>
                  <a:pt x="12150" y="3180"/>
                </a:lnTo>
                <a:lnTo>
                  <a:pt x="12160" y="3180"/>
                </a:lnTo>
                <a:lnTo>
                  <a:pt x="12170" y="3180"/>
                </a:lnTo>
                <a:lnTo>
                  <a:pt x="12170" y="3190"/>
                </a:lnTo>
                <a:lnTo>
                  <a:pt x="12180" y="3190"/>
                </a:lnTo>
                <a:lnTo>
                  <a:pt x="12180" y="3200"/>
                </a:lnTo>
                <a:lnTo>
                  <a:pt x="12190" y="3200"/>
                </a:lnTo>
                <a:lnTo>
                  <a:pt x="12190" y="3210"/>
                </a:lnTo>
                <a:lnTo>
                  <a:pt x="12200" y="3210"/>
                </a:lnTo>
                <a:lnTo>
                  <a:pt x="12200" y="3220"/>
                </a:lnTo>
                <a:lnTo>
                  <a:pt x="12210" y="3220"/>
                </a:lnTo>
                <a:lnTo>
                  <a:pt x="12210" y="3230"/>
                </a:lnTo>
                <a:lnTo>
                  <a:pt x="12220" y="3230"/>
                </a:lnTo>
                <a:lnTo>
                  <a:pt x="12220" y="3240"/>
                </a:lnTo>
                <a:lnTo>
                  <a:pt x="12230" y="3240"/>
                </a:lnTo>
                <a:lnTo>
                  <a:pt x="12230" y="3250"/>
                </a:lnTo>
                <a:lnTo>
                  <a:pt x="12240" y="3250"/>
                </a:lnTo>
                <a:lnTo>
                  <a:pt x="12250" y="3250"/>
                </a:lnTo>
                <a:lnTo>
                  <a:pt x="12250" y="3260"/>
                </a:lnTo>
                <a:lnTo>
                  <a:pt x="12260" y="3260"/>
                </a:lnTo>
                <a:lnTo>
                  <a:pt x="12260" y="3270"/>
                </a:lnTo>
                <a:lnTo>
                  <a:pt x="12270" y="3270"/>
                </a:lnTo>
                <a:lnTo>
                  <a:pt x="12270" y="3280"/>
                </a:lnTo>
                <a:lnTo>
                  <a:pt x="12280" y="3280"/>
                </a:lnTo>
                <a:lnTo>
                  <a:pt x="12280" y="3290"/>
                </a:lnTo>
                <a:lnTo>
                  <a:pt x="12280" y="3280"/>
                </a:lnTo>
                <a:lnTo>
                  <a:pt x="12280" y="3290"/>
                </a:lnTo>
                <a:lnTo>
                  <a:pt x="12290" y="3290"/>
                </a:lnTo>
                <a:lnTo>
                  <a:pt x="12300" y="3290"/>
                </a:lnTo>
                <a:lnTo>
                  <a:pt x="12300" y="3300"/>
                </a:lnTo>
                <a:lnTo>
                  <a:pt x="12310" y="3300"/>
                </a:lnTo>
                <a:lnTo>
                  <a:pt x="12310" y="3310"/>
                </a:lnTo>
                <a:lnTo>
                  <a:pt x="12320" y="3310"/>
                </a:lnTo>
                <a:lnTo>
                  <a:pt x="12320" y="3320"/>
                </a:lnTo>
                <a:lnTo>
                  <a:pt x="12330" y="3320"/>
                </a:lnTo>
                <a:lnTo>
                  <a:pt x="12340" y="3320"/>
                </a:lnTo>
                <a:lnTo>
                  <a:pt x="12340" y="3330"/>
                </a:lnTo>
                <a:lnTo>
                  <a:pt x="12340" y="3340"/>
                </a:lnTo>
                <a:lnTo>
                  <a:pt x="12350" y="3340"/>
                </a:lnTo>
                <a:lnTo>
                  <a:pt x="12350" y="3350"/>
                </a:lnTo>
                <a:lnTo>
                  <a:pt x="12360" y="3350"/>
                </a:lnTo>
                <a:lnTo>
                  <a:pt x="12370" y="3350"/>
                </a:lnTo>
                <a:lnTo>
                  <a:pt x="12370" y="3360"/>
                </a:lnTo>
                <a:lnTo>
                  <a:pt x="12380" y="3360"/>
                </a:lnTo>
                <a:lnTo>
                  <a:pt x="12390" y="3360"/>
                </a:lnTo>
                <a:lnTo>
                  <a:pt x="12390" y="3370"/>
                </a:lnTo>
                <a:lnTo>
                  <a:pt x="12400" y="3370"/>
                </a:lnTo>
                <a:lnTo>
                  <a:pt x="12400" y="3380"/>
                </a:lnTo>
                <a:lnTo>
                  <a:pt x="12410" y="3380"/>
                </a:lnTo>
                <a:lnTo>
                  <a:pt x="12410" y="3390"/>
                </a:lnTo>
                <a:lnTo>
                  <a:pt x="12420" y="3390"/>
                </a:lnTo>
                <a:lnTo>
                  <a:pt x="12420" y="3400"/>
                </a:lnTo>
                <a:lnTo>
                  <a:pt x="12430" y="3400"/>
                </a:lnTo>
                <a:lnTo>
                  <a:pt x="12440" y="3400"/>
                </a:lnTo>
                <a:lnTo>
                  <a:pt x="12430" y="3410"/>
                </a:lnTo>
                <a:lnTo>
                  <a:pt x="12440" y="3410"/>
                </a:lnTo>
                <a:lnTo>
                  <a:pt x="12450" y="3410"/>
                </a:lnTo>
                <a:lnTo>
                  <a:pt x="12450" y="3420"/>
                </a:lnTo>
                <a:lnTo>
                  <a:pt x="12460" y="3420"/>
                </a:lnTo>
                <a:lnTo>
                  <a:pt x="12460" y="3430"/>
                </a:lnTo>
                <a:lnTo>
                  <a:pt x="12470" y="3430"/>
                </a:lnTo>
                <a:lnTo>
                  <a:pt x="12470" y="3440"/>
                </a:lnTo>
                <a:lnTo>
                  <a:pt x="12480" y="3440"/>
                </a:lnTo>
                <a:lnTo>
                  <a:pt x="12480" y="3450"/>
                </a:lnTo>
                <a:lnTo>
                  <a:pt x="12490" y="3450"/>
                </a:lnTo>
                <a:lnTo>
                  <a:pt x="12490" y="3460"/>
                </a:lnTo>
                <a:lnTo>
                  <a:pt x="12500" y="3460"/>
                </a:lnTo>
                <a:lnTo>
                  <a:pt x="12510" y="3460"/>
                </a:lnTo>
                <a:lnTo>
                  <a:pt x="12510" y="3470"/>
                </a:lnTo>
                <a:lnTo>
                  <a:pt x="12520" y="3470"/>
                </a:lnTo>
                <a:lnTo>
                  <a:pt x="12520" y="3480"/>
                </a:lnTo>
                <a:lnTo>
                  <a:pt x="12520" y="3490"/>
                </a:lnTo>
                <a:lnTo>
                  <a:pt x="12530" y="3490"/>
                </a:lnTo>
                <a:lnTo>
                  <a:pt x="12540" y="3490"/>
                </a:lnTo>
                <a:lnTo>
                  <a:pt x="12540" y="3500"/>
                </a:lnTo>
                <a:lnTo>
                  <a:pt x="12550" y="3500"/>
                </a:lnTo>
                <a:lnTo>
                  <a:pt x="12550" y="3510"/>
                </a:lnTo>
                <a:lnTo>
                  <a:pt x="12560" y="3510"/>
                </a:lnTo>
                <a:lnTo>
                  <a:pt x="12560" y="3520"/>
                </a:lnTo>
                <a:lnTo>
                  <a:pt x="12570" y="3520"/>
                </a:lnTo>
                <a:lnTo>
                  <a:pt x="12570" y="3530"/>
                </a:lnTo>
                <a:lnTo>
                  <a:pt x="12580" y="3530"/>
                </a:lnTo>
                <a:lnTo>
                  <a:pt x="12580" y="3540"/>
                </a:lnTo>
                <a:lnTo>
                  <a:pt x="12590" y="3540"/>
                </a:lnTo>
                <a:lnTo>
                  <a:pt x="12590" y="3550"/>
                </a:lnTo>
                <a:lnTo>
                  <a:pt x="12600" y="3550"/>
                </a:lnTo>
                <a:lnTo>
                  <a:pt x="12600" y="3560"/>
                </a:lnTo>
                <a:lnTo>
                  <a:pt x="12610" y="3560"/>
                </a:lnTo>
                <a:lnTo>
                  <a:pt x="12610" y="3570"/>
                </a:lnTo>
                <a:lnTo>
                  <a:pt x="12620" y="3570"/>
                </a:lnTo>
                <a:lnTo>
                  <a:pt x="12620" y="3580"/>
                </a:lnTo>
                <a:lnTo>
                  <a:pt x="12620" y="3590"/>
                </a:lnTo>
                <a:lnTo>
                  <a:pt x="12630" y="3590"/>
                </a:lnTo>
                <a:lnTo>
                  <a:pt x="12630" y="3600"/>
                </a:lnTo>
                <a:lnTo>
                  <a:pt x="12650" y="3600"/>
                </a:lnTo>
                <a:lnTo>
                  <a:pt x="12650" y="3610"/>
                </a:lnTo>
                <a:lnTo>
                  <a:pt x="12660" y="3610"/>
                </a:lnTo>
                <a:lnTo>
                  <a:pt x="12660" y="3620"/>
                </a:lnTo>
                <a:lnTo>
                  <a:pt x="12670" y="3620"/>
                </a:lnTo>
                <a:lnTo>
                  <a:pt x="12670" y="3630"/>
                </a:lnTo>
                <a:lnTo>
                  <a:pt x="12680" y="3620"/>
                </a:lnTo>
                <a:lnTo>
                  <a:pt x="12680" y="3630"/>
                </a:lnTo>
                <a:lnTo>
                  <a:pt x="12690" y="3630"/>
                </a:lnTo>
                <a:lnTo>
                  <a:pt x="12690" y="3640"/>
                </a:lnTo>
                <a:lnTo>
                  <a:pt x="12700" y="3640"/>
                </a:lnTo>
                <a:lnTo>
                  <a:pt x="12700" y="3650"/>
                </a:lnTo>
                <a:lnTo>
                  <a:pt x="12710" y="3650"/>
                </a:lnTo>
                <a:lnTo>
                  <a:pt x="12710" y="3660"/>
                </a:lnTo>
                <a:lnTo>
                  <a:pt x="12720" y="3660"/>
                </a:lnTo>
                <a:lnTo>
                  <a:pt x="12730" y="3660"/>
                </a:lnTo>
                <a:lnTo>
                  <a:pt x="12730" y="3670"/>
                </a:lnTo>
                <a:lnTo>
                  <a:pt x="12740" y="3670"/>
                </a:lnTo>
                <a:lnTo>
                  <a:pt x="12740" y="3680"/>
                </a:lnTo>
                <a:lnTo>
                  <a:pt x="12750" y="3680"/>
                </a:lnTo>
                <a:lnTo>
                  <a:pt x="12750" y="3690"/>
                </a:lnTo>
                <a:lnTo>
                  <a:pt x="12760" y="3690"/>
                </a:lnTo>
                <a:lnTo>
                  <a:pt x="12770" y="3700"/>
                </a:lnTo>
                <a:lnTo>
                  <a:pt x="12770" y="3710"/>
                </a:lnTo>
                <a:lnTo>
                  <a:pt x="12780" y="3710"/>
                </a:lnTo>
                <a:lnTo>
                  <a:pt x="12780" y="3720"/>
                </a:lnTo>
                <a:lnTo>
                  <a:pt x="12800" y="3720"/>
                </a:lnTo>
                <a:lnTo>
                  <a:pt x="12800" y="3730"/>
                </a:lnTo>
                <a:lnTo>
                  <a:pt x="12810" y="3730"/>
                </a:lnTo>
                <a:lnTo>
                  <a:pt x="12810" y="3740"/>
                </a:lnTo>
                <a:lnTo>
                  <a:pt x="12820" y="3740"/>
                </a:lnTo>
                <a:lnTo>
                  <a:pt x="12820" y="3750"/>
                </a:lnTo>
                <a:lnTo>
                  <a:pt x="12830" y="3750"/>
                </a:lnTo>
                <a:lnTo>
                  <a:pt x="12830" y="3760"/>
                </a:lnTo>
                <a:lnTo>
                  <a:pt x="12840" y="3760"/>
                </a:lnTo>
                <a:lnTo>
                  <a:pt x="12850" y="3760"/>
                </a:lnTo>
                <a:lnTo>
                  <a:pt x="12850" y="3770"/>
                </a:lnTo>
                <a:lnTo>
                  <a:pt x="12860" y="3770"/>
                </a:lnTo>
                <a:lnTo>
                  <a:pt x="12860" y="3780"/>
                </a:lnTo>
                <a:lnTo>
                  <a:pt x="12870" y="3780"/>
                </a:lnTo>
                <a:lnTo>
                  <a:pt x="12870" y="3790"/>
                </a:lnTo>
                <a:lnTo>
                  <a:pt x="12880" y="3790"/>
                </a:lnTo>
                <a:lnTo>
                  <a:pt x="12880" y="3800"/>
                </a:lnTo>
                <a:lnTo>
                  <a:pt x="12890" y="3800"/>
                </a:lnTo>
                <a:lnTo>
                  <a:pt x="12890" y="3810"/>
                </a:lnTo>
                <a:lnTo>
                  <a:pt x="12900" y="3810"/>
                </a:lnTo>
                <a:lnTo>
                  <a:pt x="12900" y="3820"/>
                </a:lnTo>
                <a:lnTo>
                  <a:pt x="12910" y="3820"/>
                </a:lnTo>
                <a:lnTo>
                  <a:pt x="12920" y="3820"/>
                </a:lnTo>
                <a:lnTo>
                  <a:pt x="12920" y="3830"/>
                </a:lnTo>
                <a:lnTo>
                  <a:pt x="12930" y="3830"/>
                </a:lnTo>
                <a:lnTo>
                  <a:pt x="12930" y="3840"/>
                </a:lnTo>
                <a:lnTo>
                  <a:pt x="12940" y="3840"/>
                </a:lnTo>
                <a:lnTo>
                  <a:pt x="12940" y="3850"/>
                </a:lnTo>
                <a:lnTo>
                  <a:pt x="12950" y="3850"/>
                </a:lnTo>
                <a:lnTo>
                  <a:pt x="12950" y="3860"/>
                </a:lnTo>
                <a:lnTo>
                  <a:pt x="12960" y="3860"/>
                </a:lnTo>
                <a:lnTo>
                  <a:pt x="12960" y="3870"/>
                </a:lnTo>
                <a:lnTo>
                  <a:pt x="12970" y="3870"/>
                </a:lnTo>
                <a:lnTo>
                  <a:pt x="12970" y="3880"/>
                </a:lnTo>
                <a:lnTo>
                  <a:pt x="12980" y="3880"/>
                </a:lnTo>
                <a:lnTo>
                  <a:pt x="12980" y="3890"/>
                </a:lnTo>
                <a:lnTo>
                  <a:pt x="12990" y="3890"/>
                </a:lnTo>
                <a:lnTo>
                  <a:pt x="12990" y="3900"/>
                </a:lnTo>
                <a:lnTo>
                  <a:pt x="13000" y="3900"/>
                </a:lnTo>
                <a:lnTo>
                  <a:pt x="13010" y="3900"/>
                </a:lnTo>
                <a:lnTo>
                  <a:pt x="13010" y="3910"/>
                </a:lnTo>
                <a:lnTo>
                  <a:pt x="13010" y="3920"/>
                </a:lnTo>
                <a:lnTo>
                  <a:pt x="13020" y="3920"/>
                </a:lnTo>
                <a:lnTo>
                  <a:pt x="13020" y="3930"/>
                </a:lnTo>
                <a:lnTo>
                  <a:pt x="13030" y="3930"/>
                </a:lnTo>
                <a:lnTo>
                  <a:pt x="13040" y="3930"/>
                </a:lnTo>
                <a:lnTo>
                  <a:pt x="13040" y="3940"/>
                </a:lnTo>
                <a:lnTo>
                  <a:pt x="13040" y="3950"/>
                </a:lnTo>
                <a:lnTo>
                  <a:pt x="13050" y="3950"/>
                </a:lnTo>
                <a:lnTo>
                  <a:pt x="13050" y="3960"/>
                </a:lnTo>
                <a:lnTo>
                  <a:pt x="13060" y="3960"/>
                </a:lnTo>
                <a:lnTo>
                  <a:pt x="13070" y="3960"/>
                </a:lnTo>
                <a:lnTo>
                  <a:pt x="13070" y="3970"/>
                </a:lnTo>
                <a:lnTo>
                  <a:pt x="13080" y="3970"/>
                </a:lnTo>
                <a:lnTo>
                  <a:pt x="13080" y="3980"/>
                </a:lnTo>
                <a:lnTo>
                  <a:pt x="13090" y="3980"/>
                </a:lnTo>
                <a:lnTo>
                  <a:pt x="13090" y="3990"/>
                </a:lnTo>
                <a:lnTo>
                  <a:pt x="13100" y="3990"/>
                </a:lnTo>
                <a:lnTo>
                  <a:pt x="13100" y="4000"/>
                </a:lnTo>
                <a:lnTo>
                  <a:pt x="13110" y="4000"/>
                </a:lnTo>
                <a:lnTo>
                  <a:pt x="13120" y="4000"/>
                </a:lnTo>
                <a:lnTo>
                  <a:pt x="13120" y="4010"/>
                </a:lnTo>
                <a:lnTo>
                  <a:pt x="13130" y="4010"/>
                </a:lnTo>
                <a:lnTo>
                  <a:pt x="13130" y="4020"/>
                </a:lnTo>
                <a:lnTo>
                  <a:pt x="13140" y="4020"/>
                </a:lnTo>
                <a:lnTo>
                  <a:pt x="13140" y="4030"/>
                </a:lnTo>
                <a:lnTo>
                  <a:pt x="13150" y="4030"/>
                </a:lnTo>
                <a:lnTo>
                  <a:pt x="13150" y="4040"/>
                </a:lnTo>
                <a:lnTo>
                  <a:pt x="13160" y="4040"/>
                </a:lnTo>
                <a:lnTo>
                  <a:pt x="13160" y="4050"/>
                </a:lnTo>
                <a:lnTo>
                  <a:pt x="13170" y="4050"/>
                </a:lnTo>
                <a:lnTo>
                  <a:pt x="13170" y="4060"/>
                </a:lnTo>
                <a:lnTo>
                  <a:pt x="13180" y="4060"/>
                </a:lnTo>
                <a:lnTo>
                  <a:pt x="13180" y="4070"/>
                </a:lnTo>
                <a:lnTo>
                  <a:pt x="13190" y="4070"/>
                </a:lnTo>
                <a:lnTo>
                  <a:pt x="13200" y="4070"/>
                </a:lnTo>
                <a:lnTo>
                  <a:pt x="13200" y="4080"/>
                </a:lnTo>
                <a:lnTo>
                  <a:pt x="13200" y="4090"/>
                </a:lnTo>
                <a:lnTo>
                  <a:pt x="13210" y="4090"/>
                </a:lnTo>
                <a:lnTo>
                  <a:pt x="13210" y="4100"/>
                </a:lnTo>
                <a:lnTo>
                  <a:pt x="13220" y="4100"/>
                </a:lnTo>
                <a:lnTo>
                  <a:pt x="13230" y="4100"/>
                </a:lnTo>
                <a:lnTo>
                  <a:pt x="13230" y="4110"/>
                </a:lnTo>
                <a:lnTo>
                  <a:pt x="13230" y="4120"/>
                </a:lnTo>
                <a:lnTo>
                  <a:pt x="13240" y="4120"/>
                </a:lnTo>
                <a:lnTo>
                  <a:pt x="13240" y="4130"/>
                </a:lnTo>
                <a:lnTo>
                  <a:pt x="13250" y="4130"/>
                </a:lnTo>
                <a:lnTo>
                  <a:pt x="13260" y="4130"/>
                </a:lnTo>
                <a:lnTo>
                  <a:pt x="13260" y="4140"/>
                </a:lnTo>
                <a:lnTo>
                  <a:pt x="13280" y="4140"/>
                </a:lnTo>
                <a:lnTo>
                  <a:pt x="13280" y="4150"/>
                </a:lnTo>
                <a:lnTo>
                  <a:pt x="13280" y="4160"/>
                </a:lnTo>
                <a:lnTo>
                  <a:pt x="13290" y="4170"/>
                </a:lnTo>
                <a:lnTo>
                  <a:pt x="13290" y="4180"/>
                </a:lnTo>
                <a:lnTo>
                  <a:pt x="13300" y="4180"/>
                </a:lnTo>
                <a:lnTo>
                  <a:pt x="13310" y="4180"/>
                </a:lnTo>
                <a:lnTo>
                  <a:pt x="13310" y="4190"/>
                </a:lnTo>
                <a:lnTo>
                  <a:pt x="13320" y="4200"/>
                </a:lnTo>
                <a:lnTo>
                  <a:pt x="13330" y="4200"/>
                </a:lnTo>
                <a:lnTo>
                  <a:pt x="13330" y="4210"/>
                </a:lnTo>
                <a:lnTo>
                  <a:pt x="13340" y="4210"/>
                </a:lnTo>
                <a:lnTo>
                  <a:pt x="13340" y="4220"/>
                </a:lnTo>
                <a:lnTo>
                  <a:pt x="13350" y="4220"/>
                </a:lnTo>
                <a:lnTo>
                  <a:pt x="13350" y="4230"/>
                </a:lnTo>
                <a:lnTo>
                  <a:pt x="13360" y="4230"/>
                </a:lnTo>
                <a:lnTo>
                  <a:pt x="13360" y="4240"/>
                </a:lnTo>
                <a:lnTo>
                  <a:pt x="13370" y="4230"/>
                </a:lnTo>
                <a:lnTo>
                  <a:pt x="13370" y="4240"/>
                </a:lnTo>
                <a:lnTo>
                  <a:pt x="13380" y="4240"/>
                </a:lnTo>
                <a:lnTo>
                  <a:pt x="13380" y="4250"/>
                </a:lnTo>
                <a:lnTo>
                  <a:pt x="13390" y="4250"/>
                </a:lnTo>
                <a:lnTo>
                  <a:pt x="13390" y="4260"/>
                </a:lnTo>
                <a:lnTo>
                  <a:pt x="13400" y="4260"/>
                </a:lnTo>
                <a:lnTo>
                  <a:pt x="13400" y="4270"/>
                </a:lnTo>
                <a:lnTo>
                  <a:pt x="13410" y="4270"/>
                </a:lnTo>
                <a:lnTo>
                  <a:pt x="13410" y="4280"/>
                </a:lnTo>
                <a:lnTo>
                  <a:pt x="13420" y="4280"/>
                </a:lnTo>
                <a:lnTo>
                  <a:pt x="13420" y="4290"/>
                </a:lnTo>
                <a:lnTo>
                  <a:pt x="13430" y="4290"/>
                </a:lnTo>
                <a:lnTo>
                  <a:pt x="13430" y="4300"/>
                </a:lnTo>
                <a:lnTo>
                  <a:pt x="13440" y="4300"/>
                </a:lnTo>
                <a:lnTo>
                  <a:pt x="13440" y="4310"/>
                </a:lnTo>
                <a:lnTo>
                  <a:pt x="13450" y="4310"/>
                </a:lnTo>
                <a:lnTo>
                  <a:pt x="13460" y="4310"/>
                </a:lnTo>
                <a:lnTo>
                  <a:pt x="13460" y="4320"/>
                </a:lnTo>
                <a:lnTo>
                  <a:pt x="13470" y="4320"/>
                </a:lnTo>
                <a:lnTo>
                  <a:pt x="13470" y="4330"/>
                </a:lnTo>
                <a:lnTo>
                  <a:pt x="13480" y="4330"/>
                </a:lnTo>
                <a:lnTo>
                  <a:pt x="13480" y="4340"/>
                </a:lnTo>
                <a:lnTo>
                  <a:pt x="13490" y="4340"/>
                </a:lnTo>
                <a:lnTo>
                  <a:pt x="13500" y="4340"/>
                </a:lnTo>
                <a:lnTo>
                  <a:pt x="13500" y="4350"/>
                </a:lnTo>
                <a:lnTo>
                  <a:pt x="13500" y="4360"/>
                </a:lnTo>
                <a:lnTo>
                  <a:pt x="13510" y="4360"/>
                </a:lnTo>
                <a:lnTo>
                  <a:pt x="13510" y="4370"/>
                </a:lnTo>
                <a:lnTo>
                  <a:pt x="13520" y="4370"/>
                </a:lnTo>
                <a:lnTo>
                  <a:pt x="13520" y="4380"/>
                </a:lnTo>
                <a:lnTo>
                  <a:pt x="13530" y="4380"/>
                </a:lnTo>
                <a:lnTo>
                  <a:pt x="13530" y="4390"/>
                </a:lnTo>
                <a:lnTo>
                  <a:pt x="13540" y="4390"/>
                </a:lnTo>
                <a:lnTo>
                  <a:pt x="13540" y="4400"/>
                </a:lnTo>
                <a:lnTo>
                  <a:pt x="13550" y="4400"/>
                </a:lnTo>
                <a:lnTo>
                  <a:pt x="13560" y="4410"/>
                </a:lnTo>
                <a:lnTo>
                  <a:pt x="13570" y="4410"/>
                </a:lnTo>
                <a:lnTo>
                  <a:pt x="13570" y="4420"/>
                </a:lnTo>
                <a:lnTo>
                  <a:pt x="13580" y="4420"/>
                </a:lnTo>
                <a:lnTo>
                  <a:pt x="13590" y="4420"/>
                </a:lnTo>
                <a:lnTo>
                  <a:pt x="13590" y="4430"/>
                </a:lnTo>
                <a:lnTo>
                  <a:pt x="13600" y="4430"/>
                </a:lnTo>
                <a:lnTo>
                  <a:pt x="13590" y="4440"/>
                </a:lnTo>
                <a:lnTo>
                  <a:pt x="13600" y="4440"/>
                </a:lnTo>
                <a:lnTo>
                  <a:pt x="13610" y="4440"/>
                </a:lnTo>
                <a:lnTo>
                  <a:pt x="13610" y="4450"/>
                </a:lnTo>
                <a:lnTo>
                  <a:pt x="13620" y="4450"/>
                </a:lnTo>
                <a:lnTo>
                  <a:pt x="13620" y="4460"/>
                </a:lnTo>
                <a:lnTo>
                  <a:pt x="13630" y="4460"/>
                </a:lnTo>
                <a:lnTo>
                  <a:pt x="13620" y="4460"/>
                </a:lnTo>
                <a:lnTo>
                  <a:pt x="13630" y="4460"/>
                </a:lnTo>
                <a:lnTo>
                  <a:pt x="13630" y="4470"/>
                </a:lnTo>
                <a:lnTo>
                  <a:pt x="13640" y="4470"/>
                </a:lnTo>
                <a:lnTo>
                  <a:pt x="13650" y="4470"/>
                </a:lnTo>
                <a:lnTo>
                  <a:pt x="13650" y="4480"/>
                </a:lnTo>
                <a:lnTo>
                  <a:pt x="13660" y="4480"/>
                </a:lnTo>
                <a:lnTo>
                  <a:pt x="13660" y="4490"/>
                </a:lnTo>
                <a:lnTo>
                  <a:pt x="13670" y="4490"/>
                </a:lnTo>
                <a:lnTo>
                  <a:pt x="13680" y="4490"/>
                </a:lnTo>
                <a:lnTo>
                  <a:pt x="13680" y="4500"/>
                </a:lnTo>
                <a:lnTo>
                  <a:pt x="13690" y="4500"/>
                </a:lnTo>
                <a:lnTo>
                  <a:pt x="13690" y="4510"/>
                </a:lnTo>
                <a:lnTo>
                  <a:pt x="13700" y="4510"/>
                </a:lnTo>
                <a:lnTo>
                  <a:pt x="13710" y="4510"/>
                </a:lnTo>
                <a:lnTo>
                  <a:pt x="13710" y="4520"/>
                </a:lnTo>
                <a:lnTo>
                  <a:pt x="13710" y="4530"/>
                </a:lnTo>
                <a:lnTo>
                  <a:pt x="13720" y="4530"/>
                </a:lnTo>
                <a:lnTo>
                  <a:pt x="13720" y="4540"/>
                </a:lnTo>
                <a:lnTo>
                  <a:pt x="13730" y="4540"/>
                </a:lnTo>
                <a:lnTo>
                  <a:pt x="13740" y="4540"/>
                </a:lnTo>
                <a:lnTo>
                  <a:pt x="13740" y="4550"/>
                </a:lnTo>
                <a:lnTo>
                  <a:pt x="13750" y="4550"/>
                </a:lnTo>
                <a:lnTo>
                  <a:pt x="13750" y="4560"/>
                </a:lnTo>
                <a:lnTo>
                  <a:pt x="13750" y="4570"/>
                </a:lnTo>
                <a:lnTo>
                  <a:pt x="13760" y="4570"/>
                </a:lnTo>
                <a:lnTo>
                  <a:pt x="13770" y="4570"/>
                </a:lnTo>
                <a:lnTo>
                  <a:pt x="13770" y="4580"/>
                </a:lnTo>
                <a:lnTo>
                  <a:pt x="13780" y="4590"/>
                </a:lnTo>
                <a:lnTo>
                  <a:pt x="13780" y="4600"/>
                </a:lnTo>
                <a:lnTo>
                  <a:pt x="13790" y="4600"/>
                </a:lnTo>
                <a:lnTo>
                  <a:pt x="13800" y="4600"/>
                </a:lnTo>
                <a:lnTo>
                  <a:pt x="13800" y="4610"/>
                </a:lnTo>
                <a:lnTo>
                  <a:pt x="13810" y="4610"/>
                </a:lnTo>
                <a:lnTo>
                  <a:pt x="13810" y="4620"/>
                </a:lnTo>
                <a:lnTo>
                  <a:pt x="13820" y="4620"/>
                </a:lnTo>
                <a:lnTo>
                  <a:pt x="13820" y="4630"/>
                </a:lnTo>
                <a:lnTo>
                  <a:pt x="13810" y="4630"/>
                </a:lnTo>
                <a:lnTo>
                  <a:pt x="13820" y="4630"/>
                </a:lnTo>
                <a:lnTo>
                  <a:pt x="13820" y="4640"/>
                </a:lnTo>
                <a:lnTo>
                  <a:pt x="13830" y="4640"/>
                </a:lnTo>
                <a:lnTo>
                  <a:pt x="13840" y="4640"/>
                </a:lnTo>
                <a:lnTo>
                  <a:pt x="13840" y="4650"/>
                </a:lnTo>
                <a:lnTo>
                  <a:pt x="13850" y="4650"/>
                </a:lnTo>
                <a:lnTo>
                  <a:pt x="13850" y="4660"/>
                </a:lnTo>
                <a:lnTo>
                  <a:pt x="13860" y="4660"/>
                </a:lnTo>
                <a:lnTo>
                  <a:pt x="13860" y="4670"/>
                </a:lnTo>
                <a:lnTo>
                  <a:pt x="13870" y="4670"/>
                </a:lnTo>
                <a:lnTo>
                  <a:pt x="13870" y="4680"/>
                </a:lnTo>
                <a:lnTo>
                  <a:pt x="13870" y="4670"/>
                </a:lnTo>
                <a:lnTo>
                  <a:pt x="13870" y="4680"/>
                </a:lnTo>
                <a:lnTo>
                  <a:pt x="13880" y="4680"/>
                </a:lnTo>
                <a:lnTo>
                  <a:pt x="13880" y="4690"/>
                </a:lnTo>
                <a:lnTo>
                  <a:pt x="13890" y="4690"/>
                </a:lnTo>
                <a:lnTo>
                  <a:pt x="13890" y="4700"/>
                </a:lnTo>
                <a:lnTo>
                  <a:pt x="13900" y="4700"/>
                </a:lnTo>
                <a:lnTo>
                  <a:pt x="13900" y="4710"/>
                </a:lnTo>
                <a:lnTo>
                  <a:pt x="13910" y="4710"/>
                </a:lnTo>
                <a:lnTo>
                  <a:pt x="13910" y="4720"/>
                </a:lnTo>
                <a:lnTo>
                  <a:pt x="13920" y="4720"/>
                </a:lnTo>
                <a:lnTo>
                  <a:pt x="13920" y="4730"/>
                </a:lnTo>
                <a:lnTo>
                  <a:pt x="13920" y="4740"/>
                </a:lnTo>
                <a:lnTo>
                  <a:pt x="13930" y="4740"/>
                </a:lnTo>
                <a:lnTo>
                  <a:pt x="13940" y="4740"/>
                </a:lnTo>
                <a:lnTo>
                  <a:pt x="13940" y="4750"/>
                </a:lnTo>
                <a:lnTo>
                  <a:pt x="13950" y="4750"/>
                </a:lnTo>
                <a:lnTo>
                  <a:pt x="13950" y="4760"/>
                </a:lnTo>
                <a:lnTo>
                  <a:pt x="13960" y="4760"/>
                </a:lnTo>
                <a:lnTo>
                  <a:pt x="13960" y="4770"/>
                </a:lnTo>
                <a:lnTo>
                  <a:pt x="13970" y="4770"/>
                </a:lnTo>
                <a:lnTo>
                  <a:pt x="13980" y="4770"/>
                </a:lnTo>
                <a:lnTo>
                  <a:pt x="13980" y="4780"/>
                </a:lnTo>
                <a:lnTo>
                  <a:pt x="13980" y="4770"/>
                </a:lnTo>
                <a:lnTo>
                  <a:pt x="13980" y="4780"/>
                </a:lnTo>
                <a:lnTo>
                  <a:pt x="13990" y="4780"/>
                </a:lnTo>
                <a:lnTo>
                  <a:pt x="14000" y="4780"/>
                </a:lnTo>
                <a:lnTo>
                  <a:pt x="14000" y="4800"/>
                </a:lnTo>
                <a:lnTo>
                  <a:pt x="14000" y="4810"/>
                </a:lnTo>
                <a:lnTo>
                  <a:pt x="14010" y="4810"/>
                </a:lnTo>
                <a:lnTo>
                  <a:pt x="14020" y="4810"/>
                </a:lnTo>
                <a:lnTo>
                  <a:pt x="14020" y="4820"/>
                </a:lnTo>
                <a:lnTo>
                  <a:pt x="14030" y="4820"/>
                </a:lnTo>
                <a:lnTo>
                  <a:pt x="14030" y="4830"/>
                </a:lnTo>
                <a:lnTo>
                  <a:pt x="14040" y="4830"/>
                </a:lnTo>
                <a:lnTo>
                  <a:pt x="14050" y="4830"/>
                </a:lnTo>
                <a:lnTo>
                  <a:pt x="14050" y="4840"/>
                </a:lnTo>
                <a:lnTo>
                  <a:pt x="14060" y="4840"/>
                </a:lnTo>
                <a:lnTo>
                  <a:pt x="14060" y="4850"/>
                </a:lnTo>
                <a:lnTo>
                  <a:pt x="14070" y="4850"/>
                </a:lnTo>
                <a:lnTo>
                  <a:pt x="14080" y="4850"/>
                </a:lnTo>
                <a:lnTo>
                  <a:pt x="14080" y="4860"/>
                </a:lnTo>
                <a:lnTo>
                  <a:pt x="14090" y="4860"/>
                </a:lnTo>
                <a:lnTo>
                  <a:pt x="14090" y="4870"/>
                </a:lnTo>
                <a:lnTo>
                  <a:pt x="14100" y="4870"/>
                </a:lnTo>
                <a:lnTo>
                  <a:pt x="14100" y="4880"/>
                </a:lnTo>
                <a:lnTo>
                  <a:pt x="14110" y="4880"/>
                </a:lnTo>
                <a:lnTo>
                  <a:pt x="14110" y="4890"/>
                </a:lnTo>
                <a:lnTo>
                  <a:pt x="14120" y="4890"/>
                </a:lnTo>
                <a:lnTo>
                  <a:pt x="14120" y="4900"/>
                </a:lnTo>
                <a:lnTo>
                  <a:pt x="14130" y="4900"/>
                </a:lnTo>
                <a:lnTo>
                  <a:pt x="14130" y="4910"/>
                </a:lnTo>
                <a:lnTo>
                  <a:pt x="14140" y="4910"/>
                </a:lnTo>
                <a:lnTo>
                  <a:pt x="14150" y="4910"/>
                </a:lnTo>
                <a:lnTo>
                  <a:pt x="14150" y="4920"/>
                </a:lnTo>
                <a:lnTo>
                  <a:pt x="14150" y="4930"/>
                </a:lnTo>
                <a:lnTo>
                  <a:pt x="14160" y="4930"/>
                </a:lnTo>
                <a:lnTo>
                  <a:pt x="14160" y="4940"/>
                </a:lnTo>
                <a:lnTo>
                  <a:pt x="14170" y="4940"/>
                </a:lnTo>
                <a:lnTo>
                  <a:pt x="14180" y="4940"/>
                </a:lnTo>
                <a:lnTo>
                  <a:pt x="14180" y="4950"/>
                </a:lnTo>
                <a:lnTo>
                  <a:pt x="14190" y="4950"/>
                </a:lnTo>
                <a:lnTo>
                  <a:pt x="14190" y="4960"/>
                </a:lnTo>
                <a:lnTo>
                  <a:pt x="14200" y="4960"/>
                </a:lnTo>
                <a:lnTo>
                  <a:pt x="14200" y="4970"/>
                </a:lnTo>
                <a:lnTo>
                  <a:pt x="14210" y="4970"/>
                </a:lnTo>
                <a:lnTo>
                  <a:pt x="14210" y="4980"/>
                </a:lnTo>
                <a:lnTo>
                  <a:pt x="14220" y="4980"/>
                </a:lnTo>
                <a:lnTo>
                  <a:pt x="14230" y="4980"/>
                </a:lnTo>
                <a:lnTo>
                  <a:pt x="14230" y="4990"/>
                </a:lnTo>
                <a:lnTo>
                  <a:pt x="14240" y="4990"/>
                </a:lnTo>
                <a:lnTo>
                  <a:pt x="14240" y="5000"/>
                </a:lnTo>
                <a:lnTo>
                  <a:pt x="14250" y="5000"/>
                </a:lnTo>
                <a:lnTo>
                  <a:pt x="14250" y="5010"/>
                </a:lnTo>
                <a:lnTo>
                  <a:pt x="14260" y="5010"/>
                </a:lnTo>
                <a:lnTo>
                  <a:pt x="14260" y="5020"/>
                </a:lnTo>
                <a:lnTo>
                  <a:pt x="14270" y="5020"/>
                </a:lnTo>
                <a:lnTo>
                  <a:pt x="14270" y="5030"/>
                </a:lnTo>
                <a:lnTo>
                  <a:pt x="14280" y="5030"/>
                </a:lnTo>
                <a:lnTo>
                  <a:pt x="14280" y="5040"/>
                </a:lnTo>
                <a:lnTo>
                  <a:pt x="14290" y="5040"/>
                </a:lnTo>
                <a:lnTo>
                  <a:pt x="14300" y="5050"/>
                </a:lnTo>
                <a:lnTo>
                  <a:pt x="14310" y="5050"/>
                </a:lnTo>
                <a:lnTo>
                  <a:pt x="14310" y="5060"/>
                </a:lnTo>
                <a:lnTo>
                  <a:pt x="14320" y="5060"/>
                </a:lnTo>
                <a:lnTo>
                  <a:pt x="14320" y="5070"/>
                </a:lnTo>
                <a:lnTo>
                  <a:pt x="14330" y="5070"/>
                </a:lnTo>
                <a:lnTo>
                  <a:pt x="14330" y="5080"/>
                </a:lnTo>
                <a:lnTo>
                  <a:pt x="14340" y="5080"/>
                </a:lnTo>
                <a:lnTo>
                  <a:pt x="14340" y="5090"/>
                </a:lnTo>
                <a:lnTo>
                  <a:pt x="14350" y="5090"/>
                </a:lnTo>
                <a:lnTo>
                  <a:pt x="14350" y="5100"/>
                </a:lnTo>
                <a:lnTo>
                  <a:pt x="14360" y="5100"/>
                </a:lnTo>
                <a:lnTo>
                  <a:pt x="14360" y="5110"/>
                </a:lnTo>
                <a:lnTo>
                  <a:pt x="14370" y="5110"/>
                </a:lnTo>
                <a:lnTo>
                  <a:pt x="14370" y="5120"/>
                </a:lnTo>
                <a:lnTo>
                  <a:pt x="14380" y="5120"/>
                </a:lnTo>
                <a:lnTo>
                  <a:pt x="14390" y="5120"/>
                </a:lnTo>
                <a:lnTo>
                  <a:pt x="14390" y="5130"/>
                </a:lnTo>
                <a:lnTo>
                  <a:pt x="14390" y="5140"/>
                </a:lnTo>
                <a:lnTo>
                  <a:pt x="14400" y="5140"/>
                </a:lnTo>
                <a:lnTo>
                  <a:pt x="14400" y="5150"/>
                </a:lnTo>
                <a:lnTo>
                  <a:pt x="14410" y="5150"/>
                </a:lnTo>
                <a:lnTo>
                  <a:pt x="14420" y="5150"/>
                </a:lnTo>
                <a:lnTo>
                  <a:pt x="14420" y="5160"/>
                </a:lnTo>
                <a:lnTo>
                  <a:pt x="14430" y="5160"/>
                </a:lnTo>
                <a:lnTo>
                  <a:pt x="14430" y="5170"/>
                </a:lnTo>
                <a:lnTo>
                  <a:pt x="14440" y="5170"/>
                </a:lnTo>
                <a:lnTo>
                  <a:pt x="14440" y="5180"/>
                </a:lnTo>
                <a:lnTo>
                  <a:pt x="14450" y="5180"/>
                </a:lnTo>
                <a:lnTo>
                  <a:pt x="14450" y="5190"/>
                </a:lnTo>
                <a:lnTo>
                  <a:pt x="14460" y="5190"/>
                </a:lnTo>
                <a:lnTo>
                  <a:pt x="14460" y="5200"/>
                </a:lnTo>
                <a:lnTo>
                  <a:pt x="14470" y="5200"/>
                </a:lnTo>
                <a:lnTo>
                  <a:pt x="14470" y="5210"/>
                </a:lnTo>
                <a:lnTo>
                  <a:pt x="14480" y="5210"/>
                </a:lnTo>
                <a:lnTo>
                  <a:pt x="14480" y="5220"/>
                </a:lnTo>
                <a:lnTo>
                  <a:pt x="14480" y="5210"/>
                </a:lnTo>
                <a:lnTo>
                  <a:pt x="14480" y="5220"/>
                </a:lnTo>
                <a:lnTo>
                  <a:pt x="14490" y="5220"/>
                </a:lnTo>
                <a:lnTo>
                  <a:pt x="14490" y="5230"/>
                </a:lnTo>
                <a:lnTo>
                  <a:pt x="14500" y="5230"/>
                </a:lnTo>
                <a:lnTo>
                  <a:pt x="14500" y="5240"/>
                </a:lnTo>
                <a:lnTo>
                  <a:pt x="14510" y="5240"/>
                </a:lnTo>
                <a:lnTo>
                  <a:pt x="14510" y="5250"/>
                </a:lnTo>
                <a:lnTo>
                  <a:pt x="14520" y="5250"/>
                </a:lnTo>
                <a:lnTo>
                  <a:pt x="14520" y="5260"/>
                </a:lnTo>
                <a:lnTo>
                  <a:pt x="14530" y="5260"/>
                </a:lnTo>
                <a:lnTo>
                  <a:pt x="14530" y="5270"/>
                </a:lnTo>
                <a:lnTo>
                  <a:pt x="14540" y="5270"/>
                </a:lnTo>
                <a:lnTo>
                  <a:pt x="14540" y="5280"/>
                </a:lnTo>
                <a:lnTo>
                  <a:pt x="14550" y="5280"/>
                </a:lnTo>
                <a:lnTo>
                  <a:pt x="14550" y="5290"/>
                </a:lnTo>
                <a:lnTo>
                  <a:pt x="14560" y="5290"/>
                </a:lnTo>
                <a:lnTo>
                  <a:pt x="14570" y="5300"/>
                </a:lnTo>
                <a:lnTo>
                  <a:pt x="14580" y="5300"/>
                </a:lnTo>
                <a:lnTo>
                  <a:pt x="14580" y="5310"/>
                </a:lnTo>
                <a:lnTo>
                  <a:pt x="14590" y="5310"/>
                </a:lnTo>
                <a:lnTo>
                  <a:pt x="14590" y="5320"/>
                </a:lnTo>
                <a:lnTo>
                  <a:pt x="14600" y="5330"/>
                </a:lnTo>
                <a:lnTo>
                  <a:pt x="14600" y="5340"/>
                </a:lnTo>
                <a:lnTo>
                  <a:pt x="14610" y="5340"/>
                </a:lnTo>
                <a:lnTo>
                  <a:pt x="14610" y="5350"/>
                </a:lnTo>
                <a:lnTo>
                  <a:pt x="14620" y="5350"/>
                </a:lnTo>
                <a:lnTo>
                  <a:pt x="14630" y="5350"/>
                </a:lnTo>
                <a:lnTo>
                  <a:pt x="14630" y="5360"/>
                </a:lnTo>
                <a:lnTo>
                  <a:pt x="14630" y="5370"/>
                </a:lnTo>
                <a:lnTo>
                  <a:pt x="14640" y="5370"/>
                </a:lnTo>
                <a:lnTo>
                  <a:pt x="14640" y="5380"/>
                </a:lnTo>
                <a:lnTo>
                  <a:pt x="14650" y="5380"/>
                </a:lnTo>
                <a:lnTo>
                  <a:pt x="14660" y="5380"/>
                </a:lnTo>
                <a:lnTo>
                  <a:pt x="14660" y="5390"/>
                </a:lnTo>
                <a:lnTo>
                  <a:pt x="14670" y="5390"/>
                </a:lnTo>
                <a:lnTo>
                  <a:pt x="14670" y="5400"/>
                </a:lnTo>
                <a:lnTo>
                  <a:pt x="14680" y="5400"/>
                </a:lnTo>
                <a:lnTo>
                  <a:pt x="14680" y="5410"/>
                </a:lnTo>
                <a:lnTo>
                  <a:pt x="14690" y="5410"/>
                </a:lnTo>
                <a:lnTo>
                  <a:pt x="14690" y="5420"/>
                </a:lnTo>
                <a:lnTo>
                  <a:pt x="14700" y="5420"/>
                </a:lnTo>
                <a:lnTo>
                  <a:pt x="14710" y="5420"/>
                </a:lnTo>
                <a:lnTo>
                  <a:pt x="14710" y="5430"/>
                </a:lnTo>
                <a:lnTo>
                  <a:pt x="14720" y="5430"/>
                </a:lnTo>
                <a:lnTo>
                  <a:pt x="14730" y="5440"/>
                </a:lnTo>
                <a:lnTo>
                  <a:pt x="14740" y="5440"/>
                </a:lnTo>
                <a:lnTo>
                  <a:pt x="14740" y="5450"/>
                </a:lnTo>
                <a:lnTo>
                  <a:pt x="14750" y="5450"/>
                </a:lnTo>
                <a:lnTo>
                  <a:pt x="14750" y="5460"/>
                </a:lnTo>
                <a:lnTo>
                  <a:pt x="14760" y="5450"/>
                </a:lnTo>
                <a:lnTo>
                  <a:pt x="14760" y="5460"/>
                </a:lnTo>
                <a:lnTo>
                  <a:pt x="14770" y="5460"/>
                </a:lnTo>
                <a:lnTo>
                  <a:pt x="14770" y="5470"/>
                </a:lnTo>
                <a:lnTo>
                  <a:pt x="14780" y="5470"/>
                </a:lnTo>
                <a:lnTo>
                  <a:pt x="14780" y="5480"/>
                </a:lnTo>
                <a:lnTo>
                  <a:pt x="14790" y="5480"/>
                </a:lnTo>
                <a:lnTo>
                  <a:pt x="14790" y="5490"/>
                </a:lnTo>
                <a:lnTo>
                  <a:pt x="14800" y="5490"/>
                </a:lnTo>
                <a:lnTo>
                  <a:pt x="14810" y="5490"/>
                </a:lnTo>
                <a:lnTo>
                  <a:pt x="14810" y="5500"/>
                </a:lnTo>
                <a:lnTo>
                  <a:pt x="14820" y="5500"/>
                </a:lnTo>
                <a:lnTo>
                  <a:pt x="14840" y="5500"/>
                </a:lnTo>
                <a:lnTo>
                  <a:pt x="14840" y="5510"/>
                </a:lnTo>
                <a:lnTo>
                  <a:pt x="14850" y="5510"/>
                </a:lnTo>
                <a:lnTo>
                  <a:pt x="14860" y="5510"/>
                </a:lnTo>
                <a:lnTo>
                  <a:pt x="14860" y="5520"/>
                </a:lnTo>
                <a:lnTo>
                  <a:pt x="14880" y="5520"/>
                </a:lnTo>
                <a:lnTo>
                  <a:pt x="14890" y="5520"/>
                </a:lnTo>
                <a:lnTo>
                  <a:pt x="14900" y="5520"/>
                </a:lnTo>
                <a:lnTo>
                  <a:pt x="14910" y="5520"/>
                </a:lnTo>
                <a:lnTo>
                  <a:pt x="14910" y="5530"/>
                </a:lnTo>
                <a:lnTo>
                  <a:pt x="14920" y="5530"/>
                </a:lnTo>
                <a:lnTo>
                  <a:pt x="14930" y="5530"/>
                </a:lnTo>
                <a:lnTo>
                  <a:pt x="14940" y="5530"/>
                </a:lnTo>
                <a:lnTo>
                  <a:pt x="14940" y="5540"/>
                </a:lnTo>
                <a:lnTo>
                  <a:pt x="14960" y="5540"/>
                </a:lnTo>
                <a:lnTo>
                  <a:pt x="14980" y="5540"/>
                </a:lnTo>
                <a:lnTo>
                  <a:pt x="14990" y="5540"/>
                </a:lnTo>
                <a:lnTo>
                  <a:pt x="14990" y="5550"/>
                </a:lnTo>
                <a:lnTo>
                  <a:pt x="15030" y="5550"/>
                </a:lnTo>
                <a:lnTo>
                  <a:pt x="15080" y="5550"/>
                </a:lnTo>
                <a:lnTo>
                  <a:pt x="15080" y="5560"/>
                </a:lnTo>
                <a:lnTo>
                  <a:pt x="15100" y="5560"/>
                </a:lnTo>
                <a:lnTo>
                  <a:pt x="15100" y="5550"/>
                </a:lnTo>
                <a:lnTo>
                  <a:pt x="15110" y="5550"/>
                </a:lnTo>
                <a:lnTo>
                  <a:pt x="15120" y="5550"/>
                </a:lnTo>
                <a:lnTo>
                  <a:pt x="15120" y="5540"/>
                </a:lnTo>
                <a:lnTo>
                  <a:pt x="15150" y="5540"/>
                </a:lnTo>
                <a:lnTo>
                  <a:pt x="15160" y="5540"/>
                </a:lnTo>
                <a:lnTo>
                  <a:pt x="15160" y="5530"/>
                </a:lnTo>
                <a:lnTo>
                  <a:pt x="15180" y="5530"/>
                </a:lnTo>
                <a:lnTo>
                  <a:pt x="15180" y="5520"/>
                </a:lnTo>
                <a:lnTo>
                  <a:pt x="15190" y="5520"/>
                </a:lnTo>
                <a:lnTo>
                  <a:pt x="15190" y="5510"/>
                </a:lnTo>
                <a:lnTo>
                  <a:pt x="15200" y="5520"/>
                </a:lnTo>
                <a:lnTo>
                  <a:pt x="15200" y="5510"/>
                </a:lnTo>
                <a:lnTo>
                  <a:pt x="15210" y="5510"/>
                </a:lnTo>
                <a:lnTo>
                  <a:pt x="15210" y="5500"/>
                </a:lnTo>
                <a:lnTo>
                  <a:pt x="15220" y="5500"/>
                </a:lnTo>
                <a:lnTo>
                  <a:pt x="15220" y="5490"/>
                </a:lnTo>
                <a:lnTo>
                  <a:pt x="15230" y="5490"/>
                </a:lnTo>
                <a:lnTo>
                  <a:pt x="15230" y="5480"/>
                </a:lnTo>
                <a:lnTo>
                  <a:pt x="15240" y="5480"/>
                </a:lnTo>
                <a:lnTo>
                  <a:pt x="15240" y="5470"/>
                </a:lnTo>
                <a:lnTo>
                  <a:pt x="15250" y="5470"/>
                </a:lnTo>
                <a:lnTo>
                  <a:pt x="15250" y="5460"/>
                </a:lnTo>
                <a:lnTo>
                  <a:pt x="15260" y="5460"/>
                </a:lnTo>
                <a:lnTo>
                  <a:pt x="15260" y="5450"/>
                </a:lnTo>
                <a:lnTo>
                  <a:pt x="15270" y="5450"/>
                </a:lnTo>
                <a:lnTo>
                  <a:pt x="15270" y="5440"/>
                </a:lnTo>
                <a:lnTo>
                  <a:pt x="15280" y="5440"/>
                </a:lnTo>
                <a:lnTo>
                  <a:pt x="15280" y="5430"/>
                </a:lnTo>
                <a:lnTo>
                  <a:pt x="15280" y="5420"/>
                </a:lnTo>
                <a:lnTo>
                  <a:pt x="15280" y="5410"/>
                </a:lnTo>
                <a:lnTo>
                  <a:pt x="15280" y="5390"/>
                </a:lnTo>
                <a:lnTo>
                  <a:pt x="15280" y="5380"/>
                </a:lnTo>
                <a:lnTo>
                  <a:pt x="15290" y="5380"/>
                </a:lnTo>
                <a:lnTo>
                  <a:pt x="15290" y="5370"/>
                </a:lnTo>
                <a:lnTo>
                  <a:pt x="15280" y="5370"/>
                </a:lnTo>
                <a:lnTo>
                  <a:pt x="15280" y="5360"/>
                </a:lnTo>
                <a:lnTo>
                  <a:pt x="15290" y="5360"/>
                </a:lnTo>
                <a:lnTo>
                  <a:pt x="15290" y="5350"/>
                </a:lnTo>
                <a:lnTo>
                  <a:pt x="15300" y="5350"/>
                </a:lnTo>
                <a:lnTo>
                  <a:pt x="15300" y="5340"/>
                </a:lnTo>
                <a:lnTo>
                  <a:pt x="15310" y="5340"/>
                </a:lnTo>
                <a:lnTo>
                  <a:pt x="15310" y="5330"/>
                </a:lnTo>
                <a:lnTo>
                  <a:pt x="15310" y="5320"/>
                </a:lnTo>
                <a:lnTo>
                  <a:pt x="15310" y="5310"/>
                </a:lnTo>
                <a:lnTo>
                  <a:pt x="15310" y="5300"/>
                </a:lnTo>
                <a:lnTo>
                  <a:pt x="15310" y="5290"/>
                </a:lnTo>
                <a:lnTo>
                  <a:pt x="15320" y="5290"/>
                </a:lnTo>
                <a:lnTo>
                  <a:pt x="15320" y="5280"/>
                </a:lnTo>
                <a:lnTo>
                  <a:pt x="15320" y="5290"/>
                </a:lnTo>
                <a:lnTo>
                  <a:pt x="15320" y="5280"/>
                </a:lnTo>
                <a:lnTo>
                  <a:pt x="15330" y="5280"/>
                </a:lnTo>
                <a:lnTo>
                  <a:pt x="15330" y="5270"/>
                </a:lnTo>
                <a:lnTo>
                  <a:pt x="15320" y="5270"/>
                </a:lnTo>
                <a:lnTo>
                  <a:pt x="15320" y="5260"/>
                </a:lnTo>
                <a:lnTo>
                  <a:pt x="15310" y="5260"/>
                </a:lnTo>
                <a:lnTo>
                  <a:pt x="15310" y="5250"/>
                </a:lnTo>
                <a:lnTo>
                  <a:pt x="15330" y="5250"/>
                </a:lnTo>
                <a:lnTo>
                  <a:pt x="15360" y="5250"/>
                </a:lnTo>
                <a:lnTo>
                  <a:pt x="15360" y="5260"/>
                </a:lnTo>
                <a:lnTo>
                  <a:pt x="15370" y="5260"/>
                </a:lnTo>
                <a:lnTo>
                  <a:pt x="15370" y="5270"/>
                </a:lnTo>
                <a:lnTo>
                  <a:pt x="15390" y="5270"/>
                </a:lnTo>
                <a:lnTo>
                  <a:pt x="15400" y="5270"/>
                </a:lnTo>
                <a:lnTo>
                  <a:pt x="15410" y="5270"/>
                </a:lnTo>
                <a:lnTo>
                  <a:pt x="15420" y="5270"/>
                </a:lnTo>
                <a:lnTo>
                  <a:pt x="15420" y="5280"/>
                </a:lnTo>
                <a:lnTo>
                  <a:pt x="15430" y="5280"/>
                </a:lnTo>
                <a:lnTo>
                  <a:pt x="15430" y="5290"/>
                </a:lnTo>
                <a:lnTo>
                  <a:pt x="15440" y="5290"/>
                </a:lnTo>
                <a:lnTo>
                  <a:pt x="15470" y="5290"/>
                </a:lnTo>
                <a:lnTo>
                  <a:pt x="15480" y="5290"/>
                </a:lnTo>
                <a:lnTo>
                  <a:pt x="15480" y="5300"/>
                </a:lnTo>
                <a:lnTo>
                  <a:pt x="15480" y="5310"/>
                </a:lnTo>
                <a:lnTo>
                  <a:pt x="15490" y="5310"/>
                </a:lnTo>
                <a:lnTo>
                  <a:pt x="15490" y="5320"/>
                </a:lnTo>
                <a:lnTo>
                  <a:pt x="15490" y="5330"/>
                </a:lnTo>
                <a:lnTo>
                  <a:pt x="15500" y="5330"/>
                </a:lnTo>
                <a:lnTo>
                  <a:pt x="15500" y="5340"/>
                </a:lnTo>
                <a:lnTo>
                  <a:pt x="15500" y="5350"/>
                </a:lnTo>
                <a:lnTo>
                  <a:pt x="15490" y="5350"/>
                </a:lnTo>
                <a:lnTo>
                  <a:pt x="15490" y="5360"/>
                </a:lnTo>
                <a:lnTo>
                  <a:pt x="15490" y="5370"/>
                </a:lnTo>
                <a:lnTo>
                  <a:pt x="15490" y="5390"/>
                </a:lnTo>
                <a:lnTo>
                  <a:pt x="15490" y="5400"/>
                </a:lnTo>
                <a:lnTo>
                  <a:pt x="15490" y="5410"/>
                </a:lnTo>
                <a:lnTo>
                  <a:pt x="15480" y="5410"/>
                </a:lnTo>
                <a:lnTo>
                  <a:pt x="15480" y="5420"/>
                </a:lnTo>
                <a:lnTo>
                  <a:pt x="15470" y="5420"/>
                </a:lnTo>
                <a:lnTo>
                  <a:pt x="15470" y="5430"/>
                </a:lnTo>
                <a:lnTo>
                  <a:pt x="15460" y="5430"/>
                </a:lnTo>
                <a:lnTo>
                  <a:pt x="15460" y="5440"/>
                </a:lnTo>
                <a:lnTo>
                  <a:pt x="15460" y="5450"/>
                </a:lnTo>
                <a:lnTo>
                  <a:pt x="15450" y="5450"/>
                </a:lnTo>
                <a:lnTo>
                  <a:pt x="15450" y="5470"/>
                </a:lnTo>
                <a:lnTo>
                  <a:pt x="15460" y="5470"/>
                </a:lnTo>
                <a:lnTo>
                  <a:pt x="15460" y="5480"/>
                </a:lnTo>
                <a:lnTo>
                  <a:pt x="15450" y="5480"/>
                </a:lnTo>
                <a:lnTo>
                  <a:pt x="15450" y="5490"/>
                </a:lnTo>
                <a:lnTo>
                  <a:pt x="15430" y="5490"/>
                </a:lnTo>
                <a:lnTo>
                  <a:pt x="15420" y="5490"/>
                </a:lnTo>
                <a:lnTo>
                  <a:pt x="15420" y="5500"/>
                </a:lnTo>
                <a:lnTo>
                  <a:pt x="15410" y="5500"/>
                </a:lnTo>
                <a:lnTo>
                  <a:pt x="15410" y="5510"/>
                </a:lnTo>
                <a:lnTo>
                  <a:pt x="15400" y="5510"/>
                </a:lnTo>
                <a:lnTo>
                  <a:pt x="15400" y="5520"/>
                </a:lnTo>
                <a:lnTo>
                  <a:pt x="15390" y="5520"/>
                </a:lnTo>
                <a:lnTo>
                  <a:pt x="15390" y="5530"/>
                </a:lnTo>
                <a:lnTo>
                  <a:pt x="15380" y="5530"/>
                </a:lnTo>
                <a:lnTo>
                  <a:pt x="15380" y="5520"/>
                </a:lnTo>
                <a:lnTo>
                  <a:pt x="15380" y="5530"/>
                </a:lnTo>
                <a:lnTo>
                  <a:pt x="15370" y="5530"/>
                </a:lnTo>
                <a:lnTo>
                  <a:pt x="15360" y="5530"/>
                </a:lnTo>
                <a:lnTo>
                  <a:pt x="15360" y="5540"/>
                </a:lnTo>
                <a:lnTo>
                  <a:pt x="15350" y="5540"/>
                </a:lnTo>
                <a:lnTo>
                  <a:pt x="15350" y="5550"/>
                </a:lnTo>
                <a:lnTo>
                  <a:pt x="15350" y="5560"/>
                </a:lnTo>
                <a:lnTo>
                  <a:pt x="15340" y="5560"/>
                </a:lnTo>
                <a:lnTo>
                  <a:pt x="15340" y="5570"/>
                </a:lnTo>
                <a:lnTo>
                  <a:pt x="15340" y="5580"/>
                </a:lnTo>
                <a:lnTo>
                  <a:pt x="15340" y="5590"/>
                </a:lnTo>
                <a:lnTo>
                  <a:pt x="15340" y="5600"/>
                </a:lnTo>
                <a:lnTo>
                  <a:pt x="15340" y="5610"/>
                </a:lnTo>
                <a:lnTo>
                  <a:pt x="15330" y="5610"/>
                </a:lnTo>
                <a:lnTo>
                  <a:pt x="15330" y="5620"/>
                </a:lnTo>
                <a:lnTo>
                  <a:pt x="15330" y="5640"/>
                </a:lnTo>
                <a:lnTo>
                  <a:pt x="15320" y="5640"/>
                </a:lnTo>
                <a:lnTo>
                  <a:pt x="15310" y="5640"/>
                </a:lnTo>
                <a:lnTo>
                  <a:pt x="15310" y="5650"/>
                </a:lnTo>
                <a:lnTo>
                  <a:pt x="15310" y="5660"/>
                </a:lnTo>
                <a:lnTo>
                  <a:pt x="15310" y="5670"/>
                </a:lnTo>
                <a:lnTo>
                  <a:pt x="15320" y="5670"/>
                </a:lnTo>
                <a:lnTo>
                  <a:pt x="15320" y="5680"/>
                </a:lnTo>
                <a:lnTo>
                  <a:pt x="15330" y="5680"/>
                </a:lnTo>
                <a:lnTo>
                  <a:pt x="15330" y="5690"/>
                </a:lnTo>
                <a:lnTo>
                  <a:pt x="15320" y="5690"/>
                </a:lnTo>
                <a:lnTo>
                  <a:pt x="15320" y="5720"/>
                </a:lnTo>
                <a:lnTo>
                  <a:pt x="15320" y="5730"/>
                </a:lnTo>
                <a:lnTo>
                  <a:pt x="15310" y="5730"/>
                </a:lnTo>
                <a:lnTo>
                  <a:pt x="15310" y="5740"/>
                </a:lnTo>
                <a:lnTo>
                  <a:pt x="15310" y="5760"/>
                </a:lnTo>
                <a:lnTo>
                  <a:pt x="15310" y="5800"/>
                </a:lnTo>
                <a:lnTo>
                  <a:pt x="15300" y="5800"/>
                </a:lnTo>
                <a:lnTo>
                  <a:pt x="15300" y="5810"/>
                </a:lnTo>
                <a:lnTo>
                  <a:pt x="15290" y="5810"/>
                </a:lnTo>
                <a:lnTo>
                  <a:pt x="15290" y="5820"/>
                </a:lnTo>
                <a:lnTo>
                  <a:pt x="15280" y="5820"/>
                </a:lnTo>
                <a:lnTo>
                  <a:pt x="15280" y="5830"/>
                </a:lnTo>
                <a:lnTo>
                  <a:pt x="15270" y="5830"/>
                </a:lnTo>
                <a:lnTo>
                  <a:pt x="15260" y="5830"/>
                </a:lnTo>
                <a:lnTo>
                  <a:pt x="15260" y="5860"/>
                </a:lnTo>
                <a:lnTo>
                  <a:pt x="15270" y="5860"/>
                </a:lnTo>
                <a:lnTo>
                  <a:pt x="15270" y="5880"/>
                </a:lnTo>
                <a:lnTo>
                  <a:pt x="15270" y="5890"/>
                </a:lnTo>
                <a:lnTo>
                  <a:pt x="15280" y="5890"/>
                </a:lnTo>
                <a:lnTo>
                  <a:pt x="15280" y="5920"/>
                </a:lnTo>
                <a:lnTo>
                  <a:pt x="15280" y="5940"/>
                </a:lnTo>
                <a:lnTo>
                  <a:pt x="15290" y="5940"/>
                </a:lnTo>
                <a:lnTo>
                  <a:pt x="15290" y="5950"/>
                </a:lnTo>
                <a:lnTo>
                  <a:pt x="15290" y="5960"/>
                </a:lnTo>
                <a:lnTo>
                  <a:pt x="15300" y="5970"/>
                </a:lnTo>
                <a:lnTo>
                  <a:pt x="15290" y="5970"/>
                </a:lnTo>
                <a:lnTo>
                  <a:pt x="15290" y="5980"/>
                </a:lnTo>
                <a:lnTo>
                  <a:pt x="15300" y="5980"/>
                </a:lnTo>
                <a:lnTo>
                  <a:pt x="15290" y="5980"/>
                </a:lnTo>
                <a:lnTo>
                  <a:pt x="15290" y="5990"/>
                </a:lnTo>
                <a:lnTo>
                  <a:pt x="15300" y="5990"/>
                </a:lnTo>
                <a:lnTo>
                  <a:pt x="15300" y="6010"/>
                </a:lnTo>
                <a:lnTo>
                  <a:pt x="15300" y="6020"/>
                </a:lnTo>
                <a:lnTo>
                  <a:pt x="15310" y="6020"/>
                </a:lnTo>
                <a:lnTo>
                  <a:pt x="15310" y="6030"/>
                </a:lnTo>
                <a:lnTo>
                  <a:pt x="15320" y="6030"/>
                </a:lnTo>
                <a:lnTo>
                  <a:pt x="15320" y="6040"/>
                </a:lnTo>
                <a:lnTo>
                  <a:pt x="15310" y="6040"/>
                </a:lnTo>
                <a:lnTo>
                  <a:pt x="15310" y="6050"/>
                </a:lnTo>
                <a:lnTo>
                  <a:pt x="15310" y="6060"/>
                </a:lnTo>
                <a:lnTo>
                  <a:pt x="15290" y="6060"/>
                </a:lnTo>
                <a:lnTo>
                  <a:pt x="15280" y="6060"/>
                </a:lnTo>
                <a:lnTo>
                  <a:pt x="15280" y="6070"/>
                </a:lnTo>
                <a:lnTo>
                  <a:pt x="15270" y="6070"/>
                </a:lnTo>
                <a:lnTo>
                  <a:pt x="15270" y="6060"/>
                </a:lnTo>
                <a:lnTo>
                  <a:pt x="15270" y="6070"/>
                </a:lnTo>
                <a:lnTo>
                  <a:pt x="15260" y="6070"/>
                </a:lnTo>
                <a:lnTo>
                  <a:pt x="15250" y="6070"/>
                </a:lnTo>
                <a:lnTo>
                  <a:pt x="15250" y="6080"/>
                </a:lnTo>
                <a:lnTo>
                  <a:pt x="15250" y="6090"/>
                </a:lnTo>
                <a:lnTo>
                  <a:pt x="15240" y="6090"/>
                </a:lnTo>
                <a:lnTo>
                  <a:pt x="15240" y="6100"/>
                </a:lnTo>
                <a:lnTo>
                  <a:pt x="15230" y="6100"/>
                </a:lnTo>
                <a:lnTo>
                  <a:pt x="15230" y="6110"/>
                </a:lnTo>
                <a:lnTo>
                  <a:pt x="15220" y="6110"/>
                </a:lnTo>
                <a:lnTo>
                  <a:pt x="15220" y="6120"/>
                </a:lnTo>
                <a:lnTo>
                  <a:pt x="15220" y="6130"/>
                </a:lnTo>
                <a:lnTo>
                  <a:pt x="15210" y="6130"/>
                </a:lnTo>
                <a:lnTo>
                  <a:pt x="15210" y="6140"/>
                </a:lnTo>
                <a:lnTo>
                  <a:pt x="15200" y="6140"/>
                </a:lnTo>
                <a:lnTo>
                  <a:pt x="15200" y="6150"/>
                </a:lnTo>
                <a:lnTo>
                  <a:pt x="15190" y="6150"/>
                </a:lnTo>
                <a:lnTo>
                  <a:pt x="15190" y="6160"/>
                </a:lnTo>
                <a:lnTo>
                  <a:pt x="15190" y="6170"/>
                </a:lnTo>
                <a:lnTo>
                  <a:pt x="15180" y="6170"/>
                </a:lnTo>
                <a:lnTo>
                  <a:pt x="15180" y="6180"/>
                </a:lnTo>
                <a:lnTo>
                  <a:pt x="15170" y="6180"/>
                </a:lnTo>
                <a:lnTo>
                  <a:pt x="15150" y="6180"/>
                </a:lnTo>
                <a:lnTo>
                  <a:pt x="15150" y="6170"/>
                </a:lnTo>
                <a:lnTo>
                  <a:pt x="15140" y="6170"/>
                </a:lnTo>
                <a:lnTo>
                  <a:pt x="15140" y="6160"/>
                </a:lnTo>
                <a:lnTo>
                  <a:pt x="15130" y="6160"/>
                </a:lnTo>
                <a:lnTo>
                  <a:pt x="15120" y="6160"/>
                </a:lnTo>
                <a:lnTo>
                  <a:pt x="15120" y="6150"/>
                </a:lnTo>
                <a:lnTo>
                  <a:pt x="15110" y="6150"/>
                </a:lnTo>
                <a:lnTo>
                  <a:pt x="15110" y="6140"/>
                </a:lnTo>
                <a:lnTo>
                  <a:pt x="15110" y="6130"/>
                </a:lnTo>
                <a:lnTo>
                  <a:pt x="15100" y="6130"/>
                </a:lnTo>
                <a:lnTo>
                  <a:pt x="15090" y="6130"/>
                </a:lnTo>
                <a:lnTo>
                  <a:pt x="15090" y="6120"/>
                </a:lnTo>
                <a:lnTo>
                  <a:pt x="15080" y="6120"/>
                </a:lnTo>
                <a:lnTo>
                  <a:pt x="15070" y="6120"/>
                </a:lnTo>
                <a:lnTo>
                  <a:pt x="15070" y="6130"/>
                </a:lnTo>
                <a:lnTo>
                  <a:pt x="15060" y="6130"/>
                </a:lnTo>
                <a:lnTo>
                  <a:pt x="15060" y="6140"/>
                </a:lnTo>
                <a:lnTo>
                  <a:pt x="15070" y="6140"/>
                </a:lnTo>
                <a:lnTo>
                  <a:pt x="15070" y="6150"/>
                </a:lnTo>
                <a:lnTo>
                  <a:pt x="15080" y="6150"/>
                </a:lnTo>
                <a:lnTo>
                  <a:pt x="15080" y="6160"/>
                </a:lnTo>
                <a:lnTo>
                  <a:pt x="15080" y="6170"/>
                </a:lnTo>
                <a:lnTo>
                  <a:pt x="15090" y="6160"/>
                </a:lnTo>
                <a:lnTo>
                  <a:pt x="15090" y="6170"/>
                </a:lnTo>
                <a:lnTo>
                  <a:pt x="15090" y="6190"/>
                </a:lnTo>
                <a:lnTo>
                  <a:pt x="15090" y="6200"/>
                </a:lnTo>
                <a:lnTo>
                  <a:pt x="15080" y="6200"/>
                </a:lnTo>
                <a:lnTo>
                  <a:pt x="15080" y="6210"/>
                </a:lnTo>
                <a:lnTo>
                  <a:pt x="15070" y="6210"/>
                </a:lnTo>
                <a:lnTo>
                  <a:pt x="15070" y="6220"/>
                </a:lnTo>
                <a:lnTo>
                  <a:pt x="15060" y="6220"/>
                </a:lnTo>
                <a:lnTo>
                  <a:pt x="15060" y="6230"/>
                </a:lnTo>
                <a:lnTo>
                  <a:pt x="15060" y="6240"/>
                </a:lnTo>
                <a:lnTo>
                  <a:pt x="15050" y="6240"/>
                </a:lnTo>
                <a:lnTo>
                  <a:pt x="15050" y="6250"/>
                </a:lnTo>
                <a:lnTo>
                  <a:pt x="15040" y="6250"/>
                </a:lnTo>
                <a:lnTo>
                  <a:pt x="15040" y="6260"/>
                </a:lnTo>
                <a:lnTo>
                  <a:pt x="15030" y="6260"/>
                </a:lnTo>
                <a:lnTo>
                  <a:pt x="15030" y="6270"/>
                </a:lnTo>
                <a:lnTo>
                  <a:pt x="15020" y="6270"/>
                </a:lnTo>
                <a:lnTo>
                  <a:pt x="15020" y="6280"/>
                </a:lnTo>
                <a:lnTo>
                  <a:pt x="14990" y="6280"/>
                </a:lnTo>
                <a:lnTo>
                  <a:pt x="14990" y="6270"/>
                </a:lnTo>
                <a:lnTo>
                  <a:pt x="14980" y="6270"/>
                </a:lnTo>
                <a:lnTo>
                  <a:pt x="14980" y="6280"/>
                </a:lnTo>
                <a:lnTo>
                  <a:pt x="14980" y="6270"/>
                </a:lnTo>
                <a:lnTo>
                  <a:pt x="14970" y="6270"/>
                </a:lnTo>
                <a:lnTo>
                  <a:pt x="14980" y="6270"/>
                </a:lnTo>
                <a:lnTo>
                  <a:pt x="14970" y="6270"/>
                </a:lnTo>
                <a:lnTo>
                  <a:pt x="14960" y="6270"/>
                </a:lnTo>
                <a:lnTo>
                  <a:pt x="14960" y="6260"/>
                </a:lnTo>
                <a:lnTo>
                  <a:pt x="14950" y="6260"/>
                </a:lnTo>
                <a:lnTo>
                  <a:pt x="14940" y="6260"/>
                </a:lnTo>
                <a:lnTo>
                  <a:pt x="14930" y="6260"/>
                </a:lnTo>
                <a:lnTo>
                  <a:pt x="14930" y="6270"/>
                </a:lnTo>
                <a:lnTo>
                  <a:pt x="14920" y="6270"/>
                </a:lnTo>
                <a:lnTo>
                  <a:pt x="14920" y="6300"/>
                </a:lnTo>
                <a:lnTo>
                  <a:pt x="14920" y="6310"/>
                </a:lnTo>
                <a:lnTo>
                  <a:pt x="14910" y="6310"/>
                </a:lnTo>
                <a:lnTo>
                  <a:pt x="14910" y="6320"/>
                </a:lnTo>
                <a:lnTo>
                  <a:pt x="14910" y="6330"/>
                </a:lnTo>
                <a:lnTo>
                  <a:pt x="14900" y="6330"/>
                </a:lnTo>
                <a:lnTo>
                  <a:pt x="14900" y="6340"/>
                </a:lnTo>
                <a:lnTo>
                  <a:pt x="14900" y="6350"/>
                </a:lnTo>
                <a:lnTo>
                  <a:pt x="14890" y="6350"/>
                </a:lnTo>
                <a:lnTo>
                  <a:pt x="14890" y="6360"/>
                </a:lnTo>
                <a:lnTo>
                  <a:pt x="14890" y="6370"/>
                </a:lnTo>
                <a:lnTo>
                  <a:pt x="14880" y="6370"/>
                </a:lnTo>
                <a:lnTo>
                  <a:pt x="14880" y="6380"/>
                </a:lnTo>
                <a:lnTo>
                  <a:pt x="14880" y="6400"/>
                </a:lnTo>
                <a:lnTo>
                  <a:pt x="14870" y="6400"/>
                </a:lnTo>
                <a:lnTo>
                  <a:pt x="14870" y="6410"/>
                </a:lnTo>
                <a:lnTo>
                  <a:pt x="14870" y="6420"/>
                </a:lnTo>
                <a:lnTo>
                  <a:pt x="14860" y="6420"/>
                </a:lnTo>
                <a:lnTo>
                  <a:pt x="14860" y="6430"/>
                </a:lnTo>
                <a:lnTo>
                  <a:pt x="14860" y="6440"/>
                </a:lnTo>
                <a:lnTo>
                  <a:pt x="14860" y="6450"/>
                </a:lnTo>
                <a:lnTo>
                  <a:pt x="14850" y="6450"/>
                </a:lnTo>
                <a:lnTo>
                  <a:pt x="14850" y="6460"/>
                </a:lnTo>
                <a:lnTo>
                  <a:pt x="14850" y="6470"/>
                </a:lnTo>
                <a:lnTo>
                  <a:pt x="14840" y="6470"/>
                </a:lnTo>
                <a:lnTo>
                  <a:pt x="14840" y="6490"/>
                </a:lnTo>
                <a:lnTo>
                  <a:pt x="14830" y="6490"/>
                </a:lnTo>
                <a:lnTo>
                  <a:pt x="14830" y="6500"/>
                </a:lnTo>
                <a:lnTo>
                  <a:pt x="14820" y="6500"/>
                </a:lnTo>
                <a:lnTo>
                  <a:pt x="14820" y="6510"/>
                </a:lnTo>
                <a:lnTo>
                  <a:pt x="14820" y="6520"/>
                </a:lnTo>
                <a:lnTo>
                  <a:pt x="14820" y="6530"/>
                </a:lnTo>
                <a:lnTo>
                  <a:pt x="14820" y="6540"/>
                </a:lnTo>
                <a:lnTo>
                  <a:pt x="14820" y="6550"/>
                </a:lnTo>
                <a:lnTo>
                  <a:pt x="14820" y="6570"/>
                </a:lnTo>
                <a:lnTo>
                  <a:pt x="14820" y="6580"/>
                </a:lnTo>
                <a:lnTo>
                  <a:pt x="14810" y="6580"/>
                </a:lnTo>
                <a:lnTo>
                  <a:pt x="14800" y="6580"/>
                </a:lnTo>
                <a:lnTo>
                  <a:pt x="14800" y="6590"/>
                </a:lnTo>
                <a:lnTo>
                  <a:pt x="14800" y="6600"/>
                </a:lnTo>
                <a:lnTo>
                  <a:pt x="14800" y="6610"/>
                </a:lnTo>
                <a:lnTo>
                  <a:pt x="14790" y="6610"/>
                </a:lnTo>
                <a:lnTo>
                  <a:pt x="14790" y="6620"/>
                </a:lnTo>
                <a:lnTo>
                  <a:pt x="14790" y="6630"/>
                </a:lnTo>
                <a:lnTo>
                  <a:pt x="14790" y="6640"/>
                </a:lnTo>
                <a:lnTo>
                  <a:pt x="14780" y="6640"/>
                </a:lnTo>
                <a:lnTo>
                  <a:pt x="14770" y="6640"/>
                </a:lnTo>
                <a:lnTo>
                  <a:pt x="14770" y="6660"/>
                </a:lnTo>
                <a:lnTo>
                  <a:pt x="14770" y="6670"/>
                </a:lnTo>
                <a:lnTo>
                  <a:pt x="14760" y="6670"/>
                </a:lnTo>
                <a:lnTo>
                  <a:pt x="14760" y="6680"/>
                </a:lnTo>
                <a:lnTo>
                  <a:pt x="14770" y="6680"/>
                </a:lnTo>
                <a:lnTo>
                  <a:pt x="14770" y="6690"/>
                </a:lnTo>
                <a:lnTo>
                  <a:pt x="14770" y="6710"/>
                </a:lnTo>
                <a:lnTo>
                  <a:pt x="14770" y="6720"/>
                </a:lnTo>
                <a:lnTo>
                  <a:pt x="14780" y="6720"/>
                </a:lnTo>
                <a:lnTo>
                  <a:pt x="14780" y="6730"/>
                </a:lnTo>
                <a:lnTo>
                  <a:pt x="14780" y="6740"/>
                </a:lnTo>
                <a:lnTo>
                  <a:pt x="14790" y="6750"/>
                </a:lnTo>
                <a:lnTo>
                  <a:pt x="14790" y="6760"/>
                </a:lnTo>
                <a:lnTo>
                  <a:pt x="14800" y="6760"/>
                </a:lnTo>
                <a:lnTo>
                  <a:pt x="14800" y="6770"/>
                </a:lnTo>
                <a:lnTo>
                  <a:pt x="14800" y="6780"/>
                </a:lnTo>
                <a:lnTo>
                  <a:pt x="14800" y="6800"/>
                </a:lnTo>
                <a:lnTo>
                  <a:pt x="14810" y="6800"/>
                </a:lnTo>
                <a:lnTo>
                  <a:pt x="14810" y="6810"/>
                </a:lnTo>
                <a:lnTo>
                  <a:pt x="14810" y="6820"/>
                </a:lnTo>
                <a:lnTo>
                  <a:pt x="14820" y="6820"/>
                </a:lnTo>
                <a:lnTo>
                  <a:pt x="14820" y="6830"/>
                </a:lnTo>
                <a:lnTo>
                  <a:pt x="14820" y="6840"/>
                </a:lnTo>
                <a:lnTo>
                  <a:pt x="14840" y="6840"/>
                </a:lnTo>
                <a:lnTo>
                  <a:pt x="14850" y="6840"/>
                </a:lnTo>
                <a:lnTo>
                  <a:pt x="14850" y="6850"/>
                </a:lnTo>
                <a:lnTo>
                  <a:pt x="14860" y="6840"/>
                </a:lnTo>
                <a:lnTo>
                  <a:pt x="14860" y="6850"/>
                </a:lnTo>
                <a:lnTo>
                  <a:pt x="14860" y="6870"/>
                </a:lnTo>
                <a:lnTo>
                  <a:pt x="14880" y="6870"/>
                </a:lnTo>
                <a:lnTo>
                  <a:pt x="14880" y="6880"/>
                </a:lnTo>
                <a:lnTo>
                  <a:pt x="14890" y="6880"/>
                </a:lnTo>
                <a:lnTo>
                  <a:pt x="14890" y="6900"/>
                </a:lnTo>
                <a:lnTo>
                  <a:pt x="14900" y="6900"/>
                </a:lnTo>
                <a:lnTo>
                  <a:pt x="14900" y="6910"/>
                </a:lnTo>
                <a:lnTo>
                  <a:pt x="14910" y="6910"/>
                </a:lnTo>
                <a:lnTo>
                  <a:pt x="14910" y="6920"/>
                </a:lnTo>
                <a:lnTo>
                  <a:pt x="14920" y="6920"/>
                </a:lnTo>
                <a:lnTo>
                  <a:pt x="14920" y="6930"/>
                </a:lnTo>
                <a:lnTo>
                  <a:pt x="14930" y="6930"/>
                </a:lnTo>
                <a:lnTo>
                  <a:pt x="14930" y="6940"/>
                </a:lnTo>
                <a:lnTo>
                  <a:pt x="14940" y="6940"/>
                </a:lnTo>
                <a:lnTo>
                  <a:pt x="14950" y="6940"/>
                </a:lnTo>
                <a:lnTo>
                  <a:pt x="14950" y="6950"/>
                </a:lnTo>
                <a:lnTo>
                  <a:pt x="14970" y="6950"/>
                </a:lnTo>
                <a:lnTo>
                  <a:pt x="14980" y="6950"/>
                </a:lnTo>
                <a:lnTo>
                  <a:pt x="14980" y="6960"/>
                </a:lnTo>
                <a:lnTo>
                  <a:pt x="14990" y="6960"/>
                </a:lnTo>
                <a:lnTo>
                  <a:pt x="14990" y="6970"/>
                </a:lnTo>
                <a:lnTo>
                  <a:pt x="15000" y="6970"/>
                </a:lnTo>
                <a:lnTo>
                  <a:pt x="15000" y="6980"/>
                </a:lnTo>
                <a:lnTo>
                  <a:pt x="15010" y="6980"/>
                </a:lnTo>
                <a:lnTo>
                  <a:pt x="15020" y="6980"/>
                </a:lnTo>
                <a:lnTo>
                  <a:pt x="15020" y="6990"/>
                </a:lnTo>
                <a:lnTo>
                  <a:pt x="15030" y="6990"/>
                </a:lnTo>
                <a:lnTo>
                  <a:pt x="15030" y="7000"/>
                </a:lnTo>
                <a:lnTo>
                  <a:pt x="15040" y="7000"/>
                </a:lnTo>
                <a:lnTo>
                  <a:pt x="15050" y="7000"/>
                </a:lnTo>
                <a:lnTo>
                  <a:pt x="15060" y="7000"/>
                </a:lnTo>
                <a:lnTo>
                  <a:pt x="15060" y="7010"/>
                </a:lnTo>
                <a:lnTo>
                  <a:pt x="15070" y="7010"/>
                </a:lnTo>
                <a:lnTo>
                  <a:pt x="15070" y="7020"/>
                </a:lnTo>
                <a:lnTo>
                  <a:pt x="15080" y="7020"/>
                </a:lnTo>
                <a:lnTo>
                  <a:pt x="15080" y="7030"/>
                </a:lnTo>
                <a:lnTo>
                  <a:pt x="15090" y="7030"/>
                </a:lnTo>
                <a:lnTo>
                  <a:pt x="15090" y="7040"/>
                </a:lnTo>
                <a:lnTo>
                  <a:pt x="15100" y="7040"/>
                </a:lnTo>
                <a:lnTo>
                  <a:pt x="15110" y="7040"/>
                </a:lnTo>
                <a:lnTo>
                  <a:pt x="15110" y="7050"/>
                </a:lnTo>
                <a:lnTo>
                  <a:pt x="15120" y="7050"/>
                </a:lnTo>
                <a:lnTo>
                  <a:pt x="15120" y="7060"/>
                </a:lnTo>
                <a:lnTo>
                  <a:pt x="15130" y="7060"/>
                </a:lnTo>
                <a:lnTo>
                  <a:pt x="15140" y="7060"/>
                </a:lnTo>
                <a:lnTo>
                  <a:pt x="15140" y="7070"/>
                </a:lnTo>
                <a:lnTo>
                  <a:pt x="15150" y="7070"/>
                </a:lnTo>
                <a:lnTo>
                  <a:pt x="15160" y="7070"/>
                </a:lnTo>
                <a:lnTo>
                  <a:pt x="15160" y="7080"/>
                </a:lnTo>
                <a:lnTo>
                  <a:pt x="15180" y="7080"/>
                </a:lnTo>
                <a:lnTo>
                  <a:pt x="15180" y="7090"/>
                </a:lnTo>
                <a:lnTo>
                  <a:pt x="15190" y="7090"/>
                </a:lnTo>
                <a:lnTo>
                  <a:pt x="15190" y="7100"/>
                </a:lnTo>
                <a:lnTo>
                  <a:pt x="15200" y="7100"/>
                </a:lnTo>
                <a:lnTo>
                  <a:pt x="15210" y="7100"/>
                </a:lnTo>
                <a:lnTo>
                  <a:pt x="15210" y="7110"/>
                </a:lnTo>
                <a:lnTo>
                  <a:pt x="15220" y="7110"/>
                </a:lnTo>
                <a:lnTo>
                  <a:pt x="15220" y="7120"/>
                </a:lnTo>
                <a:lnTo>
                  <a:pt x="15230" y="7120"/>
                </a:lnTo>
                <a:lnTo>
                  <a:pt x="15240" y="7120"/>
                </a:lnTo>
                <a:lnTo>
                  <a:pt x="15240" y="7130"/>
                </a:lnTo>
                <a:lnTo>
                  <a:pt x="15250" y="7130"/>
                </a:lnTo>
                <a:lnTo>
                  <a:pt x="15250" y="7140"/>
                </a:lnTo>
                <a:lnTo>
                  <a:pt x="15260" y="7140"/>
                </a:lnTo>
                <a:lnTo>
                  <a:pt x="15260" y="7150"/>
                </a:lnTo>
                <a:lnTo>
                  <a:pt x="15270" y="7150"/>
                </a:lnTo>
                <a:lnTo>
                  <a:pt x="15280" y="7150"/>
                </a:lnTo>
                <a:lnTo>
                  <a:pt x="15280" y="7160"/>
                </a:lnTo>
                <a:lnTo>
                  <a:pt x="15290" y="7160"/>
                </a:lnTo>
                <a:lnTo>
                  <a:pt x="15290" y="7170"/>
                </a:lnTo>
                <a:lnTo>
                  <a:pt x="15300" y="7170"/>
                </a:lnTo>
                <a:lnTo>
                  <a:pt x="15310" y="7170"/>
                </a:lnTo>
                <a:lnTo>
                  <a:pt x="15310" y="7180"/>
                </a:lnTo>
                <a:lnTo>
                  <a:pt x="15320" y="7180"/>
                </a:lnTo>
                <a:lnTo>
                  <a:pt x="15330" y="7180"/>
                </a:lnTo>
                <a:lnTo>
                  <a:pt x="15330" y="7190"/>
                </a:lnTo>
                <a:lnTo>
                  <a:pt x="15340" y="7190"/>
                </a:lnTo>
                <a:lnTo>
                  <a:pt x="15340" y="7200"/>
                </a:lnTo>
                <a:lnTo>
                  <a:pt x="15350" y="7200"/>
                </a:lnTo>
                <a:lnTo>
                  <a:pt x="15350" y="7210"/>
                </a:lnTo>
                <a:lnTo>
                  <a:pt x="15360" y="7210"/>
                </a:lnTo>
                <a:lnTo>
                  <a:pt x="15360" y="7220"/>
                </a:lnTo>
                <a:lnTo>
                  <a:pt x="15370" y="7220"/>
                </a:lnTo>
                <a:lnTo>
                  <a:pt x="15370" y="7230"/>
                </a:lnTo>
                <a:lnTo>
                  <a:pt x="15370" y="7240"/>
                </a:lnTo>
                <a:lnTo>
                  <a:pt x="15380" y="7240"/>
                </a:lnTo>
                <a:lnTo>
                  <a:pt x="15380" y="7250"/>
                </a:lnTo>
                <a:lnTo>
                  <a:pt x="15390" y="7250"/>
                </a:lnTo>
                <a:lnTo>
                  <a:pt x="15390" y="7260"/>
                </a:lnTo>
                <a:lnTo>
                  <a:pt x="15400" y="7260"/>
                </a:lnTo>
                <a:lnTo>
                  <a:pt x="15400" y="7270"/>
                </a:lnTo>
                <a:lnTo>
                  <a:pt x="15400" y="7280"/>
                </a:lnTo>
                <a:lnTo>
                  <a:pt x="15400" y="7290"/>
                </a:lnTo>
                <a:lnTo>
                  <a:pt x="15400" y="7300"/>
                </a:lnTo>
                <a:lnTo>
                  <a:pt x="15410" y="7300"/>
                </a:lnTo>
                <a:lnTo>
                  <a:pt x="15420" y="7300"/>
                </a:lnTo>
                <a:lnTo>
                  <a:pt x="15420" y="7310"/>
                </a:lnTo>
                <a:lnTo>
                  <a:pt x="15420" y="7320"/>
                </a:lnTo>
                <a:lnTo>
                  <a:pt x="15430" y="7320"/>
                </a:lnTo>
                <a:lnTo>
                  <a:pt x="15430" y="7330"/>
                </a:lnTo>
                <a:lnTo>
                  <a:pt x="15430" y="7340"/>
                </a:lnTo>
                <a:lnTo>
                  <a:pt x="15420" y="7340"/>
                </a:lnTo>
                <a:lnTo>
                  <a:pt x="15420" y="7350"/>
                </a:lnTo>
                <a:lnTo>
                  <a:pt x="15420" y="7360"/>
                </a:lnTo>
                <a:lnTo>
                  <a:pt x="15420" y="7370"/>
                </a:lnTo>
                <a:lnTo>
                  <a:pt x="15430" y="7370"/>
                </a:lnTo>
                <a:lnTo>
                  <a:pt x="15430" y="7380"/>
                </a:lnTo>
                <a:lnTo>
                  <a:pt x="15440" y="7380"/>
                </a:lnTo>
                <a:lnTo>
                  <a:pt x="15430" y="7380"/>
                </a:lnTo>
                <a:lnTo>
                  <a:pt x="15440" y="7380"/>
                </a:lnTo>
                <a:lnTo>
                  <a:pt x="15440" y="7390"/>
                </a:lnTo>
                <a:lnTo>
                  <a:pt x="15440" y="7400"/>
                </a:lnTo>
                <a:lnTo>
                  <a:pt x="15450" y="7400"/>
                </a:lnTo>
                <a:lnTo>
                  <a:pt x="15450" y="7410"/>
                </a:lnTo>
                <a:lnTo>
                  <a:pt x="15450" y="7430"/>
                </a:lnTo>
                <a:lnTo>
                  <a:pt x="15420" y="7430"/>
                </a:lnTo>
                <a:lnTo>
                  <a:pt x="15410" y="7430"/>
                </a:lnTo>
                <a:lnTo>
                  <a:pt x="15400" y="7430"/>
                </a:lnTo>
                <a:lnTo>
                  <a:pt x="15400" y="7440"/>
                </a:lnTo>
                <a:lnTo>
                  <a:pt x="15390" y="7440"/>
                </a:lnTo>
                <a:lnTo>
                  <a:pt x="15390" y="7450"/>
                </a:lnTo>
                <a:lnTo>
                  <a:pt x="15380" y="7450"/>
                </a:lnTo>
                <a:lnTo>
                  <a:pt x="15380" y="7440"/>
                </a:lnTo>
                <a:lnTo>
                  <a:pt x="15380" y="7430"/>
                </a:lnTo>
                <a:lnTo>
                  <a:pt x="15370" y="7430"/>
                </a:lnTo>
                <a:lnTo>
                  <a:pt x="15370" y="7440"/>
                </a:lnTo>
                <a:lnTo>
                  <a:pt x="15360" y="7440"/>
                </a:lnTo>
                <a:lnTo>
                  <a:pt x="15360" y="7450"/>
                </a:lnTo>
                <a:lnTo>
                  <a:pt x="15370" y="7450"/>
                </a:lnTo>
                <a:lnTo>
                  <a:pt x="15370" y="7460"/>
                </a:lnTo>
                <a:lnTo>
                  <a:pt x="15370" y="7470"/>
                </a:lnTo>
                <a:lnTo>
                  <a:pt x="15380" y="7470"/>
                </a:lnTo>
                <a:lnTo>
                  <a:pt x="15380" y="7500"/>
                </a:lnTo>
                <a:lnTo>
                  <a:pt x="15380" y="7510"/>
                </a:lnTo>
                <a:lnTo>
                  <a:pt x="15370" y="7510"/>
                </a:lnTo>
                <a:lnTo>
                  <a:pt x="15370" y="7500"/>
                </a:lnTo>
                <a:lnTo>
                  <a:pt x="15370" y="7490"/>
                </a:lnTo>
                <a:lnTo>
                  <a:pt x="15370" y="7480"/>
                </a:lnTo>
                <a:lnTo>
                  <a:pt x="15360" y="7480"/>
                </a:lnTo>
                <a:lnTo>
                  <a:pt x="15360" y="7470"/>
                </a:lnTo>
                <a:lnTo>
                  <a:pt x="15340" y="7470"/>
                </a:lnTo>
                <a:lnTo>
                  <a:pt x="15340" y="7460"/>
                </a:lnTo>
                <a:lnTo>
                  <a:pt x="15350" y="7460"/>
                </a:lnTo>
                <a:lnTo>
                  <a:pt x="15350" y="7450"/>
                </a:lnTo>
                <a:lnTo>
                  <a:pt x="15320" y="7450"/>
                </a:lnTo>
                <a:lnTo>
                  <a:pt x="15310" y="7450"/>
                </a:lnTo>
                <a:lnTo>
                  <a:pt x="15310" y="7460"/>
                </a:lnTo>
                <a:lnTo>
                  <a:pt x="15290" y="7460"/>
                </a:lnTo>
                <a:lnTo>
                  <a:pt x="15280" y="7460"/>
                </a:lnTo>
                <a:lnTo>
                  <a:pt x="15280" y="7450"/>
                </a:lnTo>
                <a:lnTo>
                  <a:pt x="15270" y="7450"/>
                </a:lnTo>
                <a:lnTo>
                  <a:pt x="15260" y="7450"/>
                </a:lnTo>
                <a:lnTo>
                  <a:pt x="15260" y="7460"/>
                </a:lnTo>
                <a:lnTo>
                  <a:pt x="15250" y="7460"/>
                </a:lnTo>
                <a:lnTo>
                  <a:pt x="15250" y="7470"/>
                </a:lnTo>
                <a:lnTo>
                  <a:pt x="15250" y="7480"/>
                </a:lnTo>
                <a:lnTo>
                  <a:pt x="15250" y="7500"/>
                </a:lnTo>
                <a:lnTo>
                  <a:pt x="15250" y="7510"/>
                </a:lnTo>
                <a:lnTo>
                  <a:pt x="15260" y="7510"/>
                </a:lnTo>
                <a:lnTo>
                  <a:pt x="15260" y="7530"/>
                </a:lnTo>
                <a:lnTo>
                  <a:pt x="15260" y="7540"/>
                </a:lnTo>
                <a:lnTo>
                  <a:pt x="15250" y="7540"/>
                </a:lnTo>
                <a:lnTo>
                  <a:pt x="15250" y="7550"/>
                </a:lnTo>
                <a:lnTo>
                  <a:pt x="15250" y="7580"/>
                </a:lnTo>
                <a:lnTo>
                  <a:pt x="15250" y="7590"/>
                </a:lnTo>
                <a:lnTo>
                  <a:pt x="15250" y="7610"/>
                </a:lnTo>
                <a:lnTo>
                  <a:pt x="15250" y="7620"/>
                </a:lnTo>
                <a:lnTo>
                  <a:pt x="15240" y="7620"/>
                </a:lnTo>
                <a:lnTo>
                  <a:pt x="15240" y="7630"/>
                </a:lnTo>
                <a:lnTo>
                  <a:pt x="15230" y="7630"/>
                </a:lnTo>
                <a:lnTo>
                  <a:pt x="15220" y="7630"/>
                </a:lnTo>
                <a:lnTo>
                  <a:pt x="15210" y="7630"/>
                </a:lnTo>
                <a:lnTo>
                  <a:pt x="15210" y="7620"/>
                </a:lnTo>
                <a:lnTo>
                  <a:pt x="15200" y="7620"/>
                </a:lnTo>
                <a:lnTo>
                  <a:pt x="15180" y="7620"/>
                </a:lnTo>
                <a:lnTo>
                  <a:pt x="15170" y="7620"/>
                </a:lnTo>
                <a:lnTo>
                  <a:pt x="15160" y="7620"/>
                </a:lnTo>
                <a:lnTo>
                  <a:pt x="15160" y="7630"/>
                </a:lnTo>
                <a:lnTo>
                  <a:pt x="15160" y="7640"/>
                </a:lnTo>
                <a:lnTo>
                  <a:pt x="15150" y="7640"/>
                </a:lnTo>
                <a:lnTo>
                  <a:pt x="15150" y="7650"/>
                </a:lnTo>
                <a:lnTo>
                  <a:pt x="15140" y="7650"/>
                </a:lnTo>
                <a:lnTo>
                  <a:pt x="15140" y="7660"/>
                </a:lnTo>
                <a:lnTo>
                  <a:pt x="15130" y="7660"/>
                </a:lnTo>
                <a:lnTo>
                  <a:pt x="15130" y="7670"/>
                </a:lnTo>
                <a:lnTo>
                  <a:pt x="15120" y="7670"/>
                </a:lnTo>
                <a:lnTo>
                  <a:pt x="15120" y="7680"/>
                </a:lnTo>
                <a:lnTo>
                  <a:pt x="15110" y="7680"/>
                </a:lnTo>
                <a:lnTo>
                  <a:pt x="15110" y="7670"/>
                </a:lnTo>
                <a:lnTo>
                  <a:pt x="15100" y="7670"/>
                </a:lnTo>
                <a:lnTo>
                  <a:pt x="15100" y="7660"/>
                </a:lnTo>
                <a:lnTo>
                  <a:pt x="15090" y="7660"/>
                </a:lnTo>
                <a:lnTo>
                  <a:pt x="15090" y="7650"/>
                </a:lnTo>
                <a:lnTo>
                  <a:pt x="15080" y="7650"/>
                </a:lnTo>
                <a:lnTo>
                  <a:pt x="15060" y="7650"/>
                </a:lnTo>
                <a:lnTo>
                  <a:pt x="15060" y="7640"/>
                </a:lnTo>
                <a:lnTo>
                  <a:pt x="15060" y="7650"/>
                </a:lnTo>
                <a:lnTo>
                  <a:pt x="15050" y="7650"/>
                </a:lnTo>
                <a:lnTo>
                  <a:pt x="15050" y="7640"/>
                </a:lnTo>
                <a:lnTo>
                  <a:pt x="15040" y="7640"/>
                </a:lnTo>
                <a:lnTo>
                  <a:pt x="15040" y="7630"/>
                </a:lnTo>
                <a:lnTo>
                  <a:pt x="15040" y="7620"/>
                </a:lnTo>
                <a:lnTo>
                  <a:pt x="15030" y="7620"/>
                </a:lnTo>
                <a:lnTo>
                  <a:pt x="15030" y="7630"/>
                </a:lnTo>
                <a:lnTo>
                  <a:pt x="15020" y="7630"/>
                </a:lnTo>
                <a:lnTo>
                  <a:pt x="15020" y="7640"/>
                </a:lnTo>
                <a:lnTo>
                  <a:pt x="15000" y="7640"/>
                </a:lnTo>
                <a:lnTo>
                  <a:pt x="14990" y="7640"/>
                </a:lnTo>
                <a:lnTo>
                  <a:pt x="14990" y="7650"/>
                </a:lnTo>
                <a:lnTo>
                  <a:pt x="14980" y="7650"/>
                </a:lnTo>
                <a:lnTo>
                  <a:pt x="14960" y="7650"/>
                </a:lnTo>
                <a:lnTo>
                  <a:pt x="14950" y="7650"/>
                </a:lnTo>
                <a:lnTo>
                  <a:pt x="14950" y="7640"/>
                </a:lnTo>
                <a:lnTo>
                  <a:pt x="14950" y="7630"/>
                </a:lnTo>
                <a:lnTo>
                  <a:pt x="14940" y="7630"/>
                </a:lnTo>
                <a:lnTo>
                  <a:pt x="14940" y="7620"/>
                </a:lnTo>
                <a:lnTo>
                  <a:pt x="14930" y="7620"/>
                </a:lnTo>
                <a:lnTo>
                  <a:pt x="14930" y="7610"/>
                </a:lnTo>
                <a:lnTo>
                  <a:pt x="14920" y="7610"/>
                </a:lnTo>
                <a:lnTo>
                  <a:pt x="14910" y="7610"/>
                </a:lnTo>
                <a:lnTo>
                  <a:pt x="14910" y="7600"/>
                </a:lnTo>
                <a:lnTo>
                  <a:pt x="14900" y="7600"/>
                </a:lnTo>
                <a:lnTo>
                  <a:pt x="14890" y="7600"/>
                </a:lnTo>
                <a:lnTo>
                  <a:pt x="14890" y="7610"/>
                </a:lnTo>
                <a:lnTo>
                  <a:pt x="14890" y="7620"/>
                </a:lnTo>
                <a:lnTo>
                  <a:pt x="14880" y="7620"/>
                </a:lnTo>
                <a:lnTo>
                  <a:pt x="14870" y="7620"/>
                </a:lnTo>
                <a:lnTo>
                  <a:pt x="14870" y="7610"/>
                </a:lnTo>
                <a:lnTo>
                  <a:pt x="14860" y="7610"/>
                </a:lnTo>
                <a:lnTo>
                  <a:pt x="14850" y="7610"/>
                </a:lnTo>
                <a:lnTo>
                  <a:pt x="14850" y="7600"/>
                </a:lnTo>
                <a:lnTo>
                  <a:pt x="14840" y="7600"/>
                </a:lnTo>
                <a:lnTo>
                  <a:pt x="14840" y="7590"/>
                </a:lnTo>
                <a:lnTo>
                  <a:pt x="14830" y="7590"/>
                </a:lnTo>
                <a:lnTo>
                  <a:pt x="14830" y="7580"/>
                </a:lnTo>
                <a:lnTo>
                  <a:pt x="14830" y="7570"/>
                </a:lnTo>
                <a:lnTo>
                  <a:pt x="14820" y="7570"/>
                </a:lnTo>
                <a:lnTo>
                  <a:pt x="14820" y="7560"/>
                </a:lnTo>
                <a:lnTo>
                  <a:pt x="14830" y="7560"/>
                </a:lnTo>
                <a:lnTo>
                  <a:pt x="14820" y="7560"/>
                </a:lnTo>
                <a:lnTo>
                  <a:pt x="14820" y="7550"/>
                </a:lnTo>
                <a:lnTo>
                  <a:pt x="14810" y="7550"/>
                </a:lnTo>
                <a:lnTo>
                  <a:pt x="14810" y="7540"/>
                </a:lnTo>
                <a:lnTo>
                  <a:pt x="14800" y="7540"/>
                </a:lnTo>
                <a:lnTo>
                  <a:pt x="14770" y="7540"/>
                </a:lnTo>
                <a:lnTo>
                  <a:pt x="14770" y="7550"/>
                </a:lnTo>
                <a:lnTo>
                  <a:pt x="14760" y="7550"/>
                </a:lnTo>
                <a:lnTo>
                  <a:pt x="14760" y="7560"/>
                </a:lnTo>
                <a:lnTo>
                  <a:pt x="14760" y="7570"/>
                </a:lnTo>
                <a:lnTo>
                  <a:pt x="14750" y="7570"/>
                </a:lnTo>
                <a:lnTo>
                  <a:pt x="14750" y="7560"/>
                </a:lnTo>
                <a:lnTo>
                  <a:pt x="14740" y="7560"/>
                </a:lnTo>
                <a:lnTo>
                  <a:pt x="14730" y="7560"/>
                </a:lnTo>
                <a:lnTo>
                  <a:pt x="14730" y="7550"/>
                </a:lnTo>
                <a:lnTo>
                  <a:pt x="14720" y="7550"/>
                </a:lnTo>
                <a:lnTo>
                  <a:pt x="14710" y="7550"/>
                </a:lnTo>
                <a:lnTo>
                  <a:pt x="14700" y="7550"/>
                </a:lnTo>
                <a:lnTo>
                  <a:pt x="14690" y="7550"/>
                </a:lnTo>
                <a:lnTo>
                  <a:pt x="14700" y="7540"/>
                </a:lnTo>
                <a:lnTo>
                  <a:pt x="14690" y="7540"/>
                </a:lnTo>
                <a:lnTo>
                  <a:pt x="14670" y="7540"/>
                </a:lnTo>
                <a:lnTo>
                  <a:pt x="14670" y="7530"/>
                </a:lnTo>
                <a:lnTo>
                  <a:pt x="14640" y="7530"/>
                </a:lnTo>
                <a:lnTo>
                  <a:pt x="14630" y="7530"/>
                </a:lnTo>
                <a:lnTo>
                  <a:pt x="14610" y="7530"/>
                </a:lnTo>
                <a:lnTo>
                  <a:pt x="14610" y="7540"/>
                </a:lnTo>
                <a:lnTo>
                  <a:pt x="14600" y="7540"/>
                </a:lnTo>
                <a:lnTo>
                  <a:pt x="14600" y="7550"/>
                </a:lnTo>
                <a:lnTo>
                  <a:pt x="14620" y="7550"/>
                </a:lnTo>
                <a:lnTo>
                  <a:pt x="14630" y="7550"/>
                </a:lnTo>
                <a:lnTo>
                  <a:pt x="14630" y="7570"/>
                </a:lnTo>
                <a:lnTo>
                  <a:pt x="14620" y="7570"/>
                </a:lnTo>
                <a:lnTo>
                  <a:pt x="14620" y="7580"/>
                </a:lnTo>
                <a:lnTo>
                  <a:pt x="14620" y="7610"/>
                </a:lnTo>
                <a:lnTo>
                  <a:pt x="14630" y="7610"/>
                </a:lnTo>
                <a:lnTo>
                  <a:pt x="14630" y="7620"/>
                </a:lnTo>
                <a:lnTo>
                  <a:pt x="14630" y="7660"/>
                </a:lnTo>
                <a:lnTo>
                  <a:pt x="14630" y="7670"/>
                </a:lnTo>
                <a:lnTo>
                  <a:pt x="14630" y="7690"/>
                </a:lnTo>
                <a:lnTo>
                  <a:pt x="14630" y="7700"/>
                </a:lnTo>
                <a:lnTo>
                  <a:pt x="14640" y="7700"/>
                </a:lnTo>
                <a:lnTo>
                  <a:pt x="14640" y="7710"/>
                </a:lnTo>
                <a:lnTo>
                  <a:pt x="14650" y="7710"/>
                </a:lnTo>
                <a:lnTo>
                  <a:pt x="14650" y="7720"/>
                </a:lnTo>
                <a:lnTo>
                  <a:pt x="14660" y="7720"/>
                </a:lnTo>
                <a:lnTo>
                  <a:pt x="14660" y="7730"/>
                </a:lnTo>
                <a:lnTo>
                  <a:pt x="14670" y="7730"/>
                </a:lnTo>
                <a:lnTo>
                  <a:pt x="14670" y="7740"/>
                </a:lnTo>
                <a:lnTo>
                  <a:pt x="14680" y="7740"/>
                </a:lnTo>
                <a:lnTo>
                  <a:pt x="14680" y="7750"/>
                </a:lnTo>
                <a:lnTo>
                  <a:pt x="14680" y="7760"/>
                </a:lnTo>
                <a:lnTo>
                  <a:pt x="14690" y="7760"/>
                </a:lnTo>
                <a:lnTo>
                  <a:pt x="14690" y="7770"/>
                </a:lnTo>
                <a:lnTo>
                  <a:pt x="14690" y="7780"/>
                </a:lnTo>
                <a:lnTo>
                  <a:pt x="14700" y="7780"/>
                </a:lnTo>
                <a:lnTo>
                  <a:pt x="14700" y="7790"/>
                </a:lnTo>
                <a:lnTo>
                  <a:pt x="14690" y="7790"/>
                </a:lnTo>
                <a:lnTo>
                  <a:pt x="14680" y="7790"/>
                </a:lnTo>
                <a:lnTo>
                  <a:pt x="14670" y="7790"/>
                </a:lnTo>
                <a:lnTo>
                  <a:pt x="14670" y="7780"/>
                </a:lnTo>
                <a:lnTo>
                  <a:pt x="14630" y="7780"/>
                </a:lnTo>
                <a:lnTo>
                  <a:pt x="14630" y="7790"/>
                </a:lnTo>
                <a:lnTo>
                  <a:pt x="14630" y="7800"/>
                </a:lnTo>
                <a:lnTo>
                  <a:pt x="14620" y="7800"/>
                </a:lnTo>
                <a:lnTo>
                  <a:pt x="14620" y="7810"/>
                </a:lnTo>
                <a:lnTo>
                  <a:pt x="14630" y="7810"/>
                </a:lnTo>
                <a:lnTo>
                  <a:pt x="14630" y="7820"/>
                </a:lnTo>
                <a:lnTo>
                  <a:pt x="14630" y="7830"/>
                </a:lnTo>
                <a:lnTo>
                  <a:pt x="14630" y="7840"/>
                </a:lnTo>
                <a:lnTo>
                  <a:pt x="14640" y="7840"/>
                </a:lnTo>
                <a:lnTo>
                  <a:pt x="14640" y="7850"/>
                </a:lnTo>
                <a:lnTo>
                  <a:pt x="14650" y="7850"/>
                </a:lnTo>
                <a:lnTo>
                  <a:pt x="14660" y="7850"/>
                </a:lnTo>
                <a:lnTo>
                  <a:pt x="14660" y="7860"/>
                </a:lnTo>
                <a:lnTo>
                  <a:pt x="14670" y="7860"/>
                </a:lnTo>
                <a:lnTo>
                  <a:pt x="14670" y="7880"/>
                </a:lnTo>
                <a:lnTo>
                  <a:pt x="14670" y="7890"/>
                </a:lnTo>
                <a:lnTo>
                  <a:pt x="14660" y="7890"/>
                </a:lnTo>
                <a:lnTo>
                  <a:pt x="14640" y="7890"/>
                </a:lnTo>
                <a:lnTo>
                  <a:pt x="14640" y="7900"/>
                </a:lnTo>
                <a:lnTo>
                  <a:pt x="14630" y="7900"/>
                </a:lnTo>
                <a:lnTo>
                  <a:pt x="14630" y="7920"/>
                </a:lnTo>
                <a:lnTo>
                  <a:pt x="14640" y="7920"/>
                </a:lnTo>
                <a:lnTo>
                  <a:pt x="14650" y="7920"/>
                </a:lnTo>
                <a:lnTo>
                  <a:pt x="14650" y="7930"/>
                </a:lnTo>
                <a:lnTo>
                  <a:pt x="14650" y="7920"/>
                </a:lnTo>
                <a:lnTo>
                  <a:pt x="14700" y="7920"/>
                </a:lnTo>
                <a:lnTo>
                  <a:pt x="14700" y="7930"/>
                </a:lnTo>
                <a:lnTo>
                  <a:pt x="14710" y="7930"/>
                </a:lnTo>
                <a:lnTo>
                  <a:pt x="14720" y="7930"/>
                </a:lnTo>
                <a:lnTo>
                  <a:pt x="14730" y="7930"/>
                </a:lnTo>
                <a:lnTo>
                  <a:pt x="14730" y="7940"/>
                </a:lnTo>
                <a:lnTo>
                  <a:pt x="14730" y="7950"/>
                </a:lnTo>
                <a:lnTo>
                  <a:pt x="14730" y="7960"/>
                </a:lnTo>
                <a:lnTo>
                  <a:pt x="14740" y="7960"/>
                </a:lnTo>
                <a:lnTo>
                  <a:pt x="14740" y="7970"/>
                </a:lnTo>
                <a:lnTo>
                  <a:pt x="14750" y="7970"/>
                </a:lnTo>
                <a:lnTo>
                  <a:pt x="14750" y="7980"/>
                </a:lnTo>
                <a:lnTo>
                  <a:pt x="14760" y="7980"/>
                </a:lnTo>
                <a:lnTo>
                  <a:pt x="14760" y="7990"/>
                </a:lnTo>
                <a:lnTo>
                  <a:pt x="14760" y="8000"/>
                </a:lnTo>
                <a:lnTo>
                  <a:pt x="14770" y="8000"/>
                </a:lnTo>
                <a:lnTo>
                  <a:pt x="14770" y="8010"/>
                </a:lnTo>
                <a:lnTo>
                  <a:pt x="14780" y="8010"/>
                </a:lnTo>
                <a:lnTo>
                  <a:pt x="14780" y="8020"/>
                </a:lnTo>
                <a:lnTo>
                  <a:pt x="14790" y="8020"/>
                </a:lnTo>
                <a:lnTo>
                  <a:pt x="14800" y="8020"/>
                </a:lnTo>
                <a:lnTo>
                  <a:pt x="14800" y="8030"/>
                </a:lnTo>
                <a:lnTo>
                  <a:pt x="14800" y="8020"/>
                </a:lnTo>
                <a:lnTo>
                  <a:pt x="14810" y="8030"/>
                </a:lnTo>
                <a:lnTo>
                  <a:pt x="14820" y="8030"/>
                </a:lnTo>
                <a:lnTo>
                  <a:pt x="14830" y="8030"/>
                </a:lnTo>
                <a:lnTo>
                  <a:pt x="14830" y="8040"/>
                </a:lnTo>
                <a:lnTo>
                  <a:pt x="14850" y="8040"/>
                </a:lnTo>
                <a:lnTo>
                  <a:pt x="14850" y="8030"/>
                </a:lnTo>
                <a:lnTo>
                  <a:pt x="14860" y="8030"/>
                </a:lnTo>
                <a:lnTo>
                  <a:pt x="14880" y="8030"/>
                </a:lnTo>
                <a:lnTo>
                  <a:pt x="14880" y="8020"/>
                </a:lnTo>
                <a:lnTo>
                  <a:pt x="14890" y="8020"/>
                </a:lnTo>
                <a:lnTo>
                  <a:pt x="14890" y="8030"/>
                </a:lnTo>
                <a:lnTo>
                  <a:pt x="14890" y="8040"/>
                </a:lnTo>
                <a:lnTo>
                  <a:pt x="14900" y="8040"/>
                </a:lnTo>
                <a:lnTo>
                  <a:pt x="14890" y="8040"/>
                </a:lnTo>
                <a:lnTo>
                  <a:pt x="14890" y="8050"/>
                </a:lnTo>
                <a:lnTo>
                  <a:pt x="14900" y="8050"/>
                </a:lnTo>
                <a:lnTo>
                  <a:pt x="14900" y="8060"/>
                </a:lnTo>
                <a:lnTo>
                  <a:pt x="14890" y="8060"/>
                </a:lnTo>
                <a:lnTo>
                  <a:pt x="14890" y="8080"/>
                </a:lnTo>
                <a:lnTo>
                  <a:pt x="14900" y="8080"/>
                </a:lnTo>
                <a:lnTo>
                  <a:pt x="14910" y="8080"/>
                </a:lnTo>
                <a:lnTo>
                  <a:pt x="14910" y="8070"/>
                </a:lnTo>
                <a:lnTo>
                  <a:pt x="14920" y="8070"/>
                </a:lnTo>
                <a:lnTo>
                  <a:pt x="14950" y="8070"/>
                </a:lnTo>
                <a:lnTo>
                  <a:pt x="14950" y="8090"/>
                </a:lnTo>
                <a:lnTo>
                  <a:pt x="14970" y="8090"/>
                </a:lnTo>
                <a:lnTo>
                  <a:pt x="14970" y="8080"/>
                </a:lnTo>
                <a:lnTo>
                  <a:pt x="14980" y="8080"/>
                </a:lnTo>
                <a:lnTo>
                  <a:pt x="14990" y="8080"/>
                </a:lnTo>
                <a:lnTo>
                  <a:pt x="14990" y="8090"/>
                </a:lnTo>
                <a:lnTo>
                  <a:pt x="15000" y="8090"/>
                </a:lnTo>
                <a:lnTo>
                  <a:pt x="15000" y="8100"/>
                </a:lnTo>
                <a:lnTo>
                  <a:pt x="15000" y="8110"/>
                </a:lnTo>
                <a:lnTo>
                  <a:pt x="15010" y="8110"/>
                </a:lnTo>
                <a:lnTo>
                  <a:pt x="15010" y="8120"/>
                </a:lnTo>
                <a:lnTo>
                  <a:pt x="15020" y="8120"/>
                </a:lnTo>
                <a:lnTo>
                  <a:pt x="15020" y="8140"/>
                </a:lnTo>
                <a:lnTo>
                  <a:pt x="15020" y="8150"/>
                </a:lnTo>
                <a:lnTo>
                  <a:pt x="15030" y="8150"/>
                </a:lnTo>
                <a:lnTo>
                  <a:pt x="15040" y="8150"/>
                </a:lnTo>
                <a:lnTo>
                  <a:pt x="15040" y="8160"/>
                </a:lnTo>
                <a:lnTo>
                  <a:pt x="15050" y="8160"/>
                </a:lnTo>
                <a:lnTo>
                  <a:pt x="15050" y="8150"/>
                </a:lnTo>
                <a:lnTo>
                  <a:pt x="15060" y="8150"/>
                </a:lnTo>
                <a:lnTo>
                  <a:pt x="15060" y="8140"/>
                </a:lnTo>
                <a:lnTo>
                  <a:pt x="15060" y="8130"/>
                </a:lnTo>
                <a:lnTo>
                  <a:pt x="15070" y="8130"/>
                </a:lnTo>
                <a:lnTo>
                  <a:pt x="15070" y="8140"/>
                </a:lnTo>
                <a:lnTo>
                  <a:pt x="15080" y="8140"/>
                </a:lnTo>
                <a:lnTo>
                  <a:pt x="15090" y="8140"/>
                </a:lnTo>
                <a:lnTo>
                  <a:pt x="15090" y="8150"/>
                </a:lnTo>
                <a:lnTo>
                  <a:pt x="15100" y="8150"/>
                </a:lnTo>
                <a:lnTo>
                  <a:pt x="15110" y="8160"/>
                </a:lnTo>
                <a:lnTo>
                  <a:pt x="15110" y="8150"/>
                </a:lnTo>
                <a:lnTo>
                  <a:pt x="15130" y="8150"/>
                </a:lnTo>
                <a:lnTo>
                  <a:pt x="15120" y="8160"/>
                </a:lnTo>
                <a:lnTo>
                  <a:pt x="15130" y="8160"/>
                </a:lnTo>
                <a:lnTo>
                  <a:pt x="15130" y="8170"/>
                </a:lnTo>
                <a:lnTo>
                  <a:pt x="15150" y="8170"/>
                </a:lnTo>
                <a:lnTo>
                  <a:pt x="15150" y="8160"/>
                </a:lnTo>
                <a:lnTo>
                  <a:pt x="15160" y="8160"/>
                </a:lnTo>
                <a:lnTo>
                  <a:pt x="15170" y="8160"/>
                </a:lnTo>
                <a:lnTo>
                  <a:pt x="15180" y="8160"/>
                </a:lnTo>
                <a:lnTo>
                  <a:pt x="15180" y="8170"/>
                </a:lnTo>
                <a:lnTo>
                  <a:pt x="15180" y="8180"/>
                </a:lnTo>
                <a:lnTo>
                  <a:pt x="15180" y="8190"/>
                </a:lnTo>
                <a:lnTo>
                  <a:pt x="15190" y="8190"/>
                </a:lnTo>
                <a:lnTo>
                  <a:pt x="15190" y="8210"/>
                </a:lnTo>
                <a:lnTo>
                  <a:pt x="15170" y="8210"/>
                </a:lnTo>
                <a:lnTo>
                  <a:pt x="15170" y="8220"/>
                </a:lnTo>
                <a:lnTo>
                  <a:pt x="15160" y="8220"/>
                </a:lnTo>
                <a:lnTo>
                  <a:pt x="15150" y="8220"/>
                </a:lnTo>
                <a:lnTo>
                  <a:pt x="15150" y="8230"/>
                </a:lnTo>
                <a:lnTo>
                  <a:pt x="15140" y="8230"/>
                </a:lnTo>
                <a:lnTo>
                  <a:pt x="15140" y="8240"/>
                </a:lnTo>
                <a:lnTo>
                  <a:pt x="15130" y="8240"/>
                </a:lnTo>
                <a:lnTo>
                  <a:pt x="15110" y="8240"/>
                </a:lnTo>
                <a:lnTo>
                  <a:pt x="15100" y="8240"/>
                </a:lnTo>
                <a:lnTo>
                  <a:pt x="15100" y="8230"/>
                </a:lnTo>
                <a:lnTo>
                  <a:pt x="15090" y="8230"/>
                </a:lnTo>
                <a:lnTo>
                  <a:pt x="15080" y="8230"/>
                </a:lnTo>
                <a:lnTo>
                  <a:pt x="15080" y="8220"/>
                </a:lnTo>
                <a:lnTo>
                  <a:pt x="15070" y="8220"/>
                </a:lnTo>
                <a:lnTo>
                  <a:pt x="15070" y="8230"/>
                </a:lnTo>
                <a:lnTo>
                  <a:pt x="15060" y="8230"/>
                </a:lnTo>
                <a:lnTo>
                  <a:pt x="15050" y="8230"/>
                </a:lnTo>
                <a:lnTo>
                  <a:pt x="15050" y="8240"/>
                </a:lnTo>
                <a:lnTo>
                  <a:pt x="15040" y="8240"/>
                </a:lnTo>
                <a:lnTo>
                  <a:pt x="15040" y="8260"/>
                </a:lnTo>
                <a:lnTo>
                  <a:pt x="15050" y="8260"/>
                </a:lnTo>
                <a:lnTo>
                  <a:pt x="15060" y="8260"/>
                </a:lnTo>
                <a:lnTo>
                  <a:pt x="15070" y="8260"/>
                </a:lnTo>
                <a:lnTo>
                  <a:pt x="15070" y="8250"/>
                </a:lnTo>
                <a:lnTo>
                  <a:pt x="15080" y="8250"/>
                </a:lnTo>
                <a:lnTo>
                  <a:pt x="15080" y="8240"/>
                </a:lnTo>
                <a:lnTo>
                  <a:pt x="15090" y="8240"/>
                </a:lnTo>
                <a:lnTo>
                  <a:pt x="15090" y="8250"/>
                </a:lnTo>
                <a:lnTo>
                  <a:pt x="15090" y="8260"/>
                </a:lnTo>
                <a:lnTo>
                  <a:pt x="15090" y="8270"/>
                </a:lnTo>
                <a:lnTo>
                  <a:pt x="15090" y="8280"/>
                </a:lnTo>
                <a:lnTo>
                  <a:pt x="15080" y="8280"/>
                </a:lnTo>
                <a:lnTo>
                  <a:pt x="15080" y="8300"/>
                </a:lnTo>
                <a:lnTo>
                  <a:pt x="15090" y="8300"/>
                </a:lnTo>
                <a:lnTo>
                  <a:pt x="15090" y="8310"/>
                </a:lnTo>
                <a:lnTo>
                  <a:pt x="15100" y="8310"/>
                </a:lnTo>
                <a:lnTo>
                  <a:pt x="15110" y="8310"/>
                </a:lnTo>
                <a:lnTo>
                  <a:pt x="15110" y="8330"/>
                </a:lnTo>
                <a:lnTo>
                  <a:pt x="15120" y="8330"/>
                </a:lnTo>
                <a:lnTo>
                  <a:pt x="15120" y="8340"/>
                </a:lnTo>
                <a:lnTo>
                  <a:pt x="15110" y="8340"/>
                </a:lnTo>
                <a:lnTo>
                  <a:pt x="15110" y="8350"/>
                </a:lnTo>
                <a:lnTo>
                  <a:pt x="15100" y="8350"/>
                </a:lnTo>
                <a:lnTo>
                  <a:pt x="15100" y="8360"/>
                </a:lnTo>
                <a:lnTo>
                  <a:pt x="15090" y="8360"/>
                </a:lnTo>
                <a:lnTo>
                  <a:pt x="15080" y="8360"/>
                </a:lnTo>
                <a:lnTo>
                  <a:pt x="15080" y="8380"/>
                </a:lnTo>
                <a:lnTo>
                  <a:pt x="15090" y="8380"/>
                </a:lnTo>
                <a:lnTo>
                  <a:pt x="15090" y="8390"/>
                </a:lnTo>
                <a:lnTo>
                  <a:pt x="15100" y="8390"/>
                </a:lnTo>
                <a:lnTo>
                  <a:pt x="15100" y="8400"/>
                </a:lnTo>
                <a:lnTo>
                  <a:pt x="15100" y="8410"/>
                </a:lnTo>
                <a:lnTo>
                  <a:pt x="15090" y="8410"/>
                </a:lnTo>
                <a:lnTo>
                  <a:pt x="15100" y="8420"/>
                </a:lnTo>
                <a:lnTo>
                  <a:pt x="15090" y="8420"/>
                </a:lnTo>
                <a:lnTo>
                  <a:pt x="15090" y="8430"/>
                </a:lnTo>
                <a:lnTo>
                  <a:pt x="15100" y="8430"/>
                </a:lnTo>
                <a:lnTo>
                  <a:pt x="15100" y="8440"/>
                </a:lnTo>
                <a:lnTo>
                  <a:pt x="15100" y="8450"/>
                </a:lnTo>
                <a:lnTo>
                  <a:pt x="15090" y="8450"/>
                </a:lnTo>
                <a:lnTo>
                  <a:pt x="15100" y="8460"/>
                </a:lnTo>
                <a:lnTo>
                  <a:pt x="15080" y="8460"/>
                </a:lnTo>
                <a:lnTo>
                  <a:pt x="15080" y="8470"/>
                </a:lnTo>
                <a:lnTo>
                  <a:pt x="15090" y="8470"/>
                </a:lnTo>
                <a:lnTo>
                  <a:pt x="15090" y="8480"/>
                </a:lnTo>
                <a:lnTo>
                  <a:pt x="15090" y="8490"/>
                </a:lnTo>
                <a:lnTo>
                  <a:pt x="15100" y="8490"/>
                </a:lnTo>
                <a:lnTo>
                  <a:pt x="15110" y="8490"/>
                </a:lnTo>
                <a:lnTo>
                  <a:pt x="15120" y="8490"/>
                </a:lnTo>
                <a:lnTo>
                  <a:pt x="15140" y="8490"/>
                </a:lnTo>
                <a:lnTo>
                  <a:pt x="15150" y="8490"/>
                </a:lnTo>
                <a:lnTo>
                  <a:pt x="15150" y="8500"/>
                </a:lnTo>
                <a:lnTo>
                  <a:pt x="15150" y="8510"/>
                </a:lnTo>
                <a:lnTo>
                  <a:pt x="15160" y="8510"/>
                </a:lnTo>
                <a:lnTo>
                  <a:pt x="15160" y="8550"/>
                </a:lnTo>
                <a:lnTo>
                  <a:pt x="15160" y="8560"/>
                </a:lnTo>
                <a:lnTo>
                  <a:pt x="15150" y="8560"/>
                </a:lnTo>
                <a:lnTo>
                  <a:pt x="15150" y="8570"/>
                </a:lnTo>
                <a:lnTo>
                  <a:pt x="15150" y="8580"/>
                </a:lnTo>
                <a:lnTo>
                  <a:pt x="15150" y="8600"/>
                </a:lnTo>
                <a:lnTo>
                  <a:pt x="15150" y="8620"/>
                </a:lnTo>
                <a:lnTo>
                  <a:pt x="15160" y="8620"/>
                </a:lnTo>
                <a:lnTo>
                  <a:pt x="15160" y="8630"/>
                </a:lnTo>
                <a:lnTo>
                  <a:pt x="15170" y="8630"/>
                </a:lnTo>
                <a:lnTo>
                  <a:pt x="15170" y="8640"/>
                </a:lnTo>
                <a:lnTo>
                  <a:pt x="15180" y="8640"/>
                </a:lnTo>
                <a:lnTo>
                  <a:pt x="15180" y="8650"/>
                </a:lnTo>
                <a:lnTo>
                  <a:pt x="15180" y="8660"/>
                </a:lnTo>
                <a:lnTo>
                  <a:pt x="15190" y="8660"/>
                </a:lnTo>
                <a:lnTo>
                  <a:pt x="15190" y="8640"/>
                </a:lnTo>
                <a:lnTo>
                  <a:pt x="15190" y="8630"/>
                </a:lnTo>
                <a:lnTo>
                  <a:pt x="15200" y="8630"/>
                </a:lnTo>
                <a:lnTo>
                  <a:pt x="15210" y="8630"/>
                </a:lnTo>
                <a:lnTo>
                  <a:pt x="15220" y="8630"/>
                </a:lnTo>
                <a:lnTo>
                  <a:pt x="15220" y="8640"/>
                </a:lnTo>
                <a:lnTo>
                  <a:pt x="15220" y="8650"/>
                </a:lnTo>
                <a:lnTo>
                  <a:pt x="15230" y="8650"/>
                </a:lnTo>
                <a:lnTo>
                  <a:pt x="15240" y="8650"/>
                </a:lnTo>
                <a:lnTo>
                  <a:pt x="15240" y="8660"/>
                </a:lnTo>
                <a:lnTo>
                  <a:pt x="15240" y="8680"/>
                </a:lnTo>
                <a:lnTo>
                  <a:pt x="15240" y="8690"/>
                </a:lnTo>
                <a:lnTo>
                  <a:pt x="15260" y="8690"/>
                </a:lnTo>
                <a:lnTo>
                  <a:pt x="15260" y="8680"/>
                </a:lnTo>
                <a:lnTo>
                  <a:pt x="15270" y="8680"/>
                </a:lnTo>
                <a:lnTo>
                  <a:pt x="15280" y="8680"/>
                </a:lnTo>
                <a:lnTo>
                  <a:pt x="15280" y="8670"/>
                </a:lnTo>
                <a:lnTo>
                  <a:pt x="15290" y="8670"/>
                </a:lnTo>
                <a:lnTo>
                  <a:pt x="15290" y="8680"/>
                </a:lnTo>
                <a:lnTo>
                  <a:pt x="15280" y="8680"/>
                </a:lnTo>
                <a:lnTo>
                  <a:pt x="15280" y="8690"/>
                </a:lnTo>
                <a:lnTo>
                  <a:pt x="15280" y="8700"/>
                </a:lnTo>
                <a:lnTo>
                  <a:pt x="15280" y="8690"/>
                </a:lnTo>
                <a:lnTo>
                  <a:pt x="15280" y="8700"/>
                </a:lnTo>
                <a:lnTo>
                  <a:pt x="15280" y="8690"/>
                </a:lnTo>
                <a:lnTo>
                  <a:pt x="15300" y="8690"/>
                </a:lnTo>
                <a:lnTo>
                  <a:pt x="15310" y="8690"/>
                </a:lnTo>
                <a:lnTo>
                  <a:pt x="15320" y="8690"/>
                </a:lnTo>
                <a:lnTo>
                  <a:pt x="15330" y="8690"/>
                </a:lnTo>
                <a:lnTo>
                  <a:pt x="15330" y="8680"/>
                </a:lnTo>
                <a:lnTo>
                  <a:pt x="15340" y="8680"/>
                </a:lnTo>
                <a:lnTo>
                  <a:pt x="15340" y="8690"/>
                </a:lnTo>
                <a:lnTo>
                  <a:pt x="15340" y="8700"/>
                </a:lnTo>
                <a:lnTo>
                  <a:pt x="15330" y="8700"/>
                </a:lnTo>
                <a:lnTo>
                  <a:pt x="15330" y="8710"/>
                </a:lnTo>
                <a:lnTo>
                  <a:pt x="15320" y="8710"/>
                </a:lnTo>
                <a:lnTo>
                  <a:pt x="15320" y="8720"/>
                </a:lnTo>
                <a:lnTo>
                  <a:pt x="15310" y="8720"/>
                </a:lnTo>
                <a:lnTo>
                  <a:pt x="15310" y="8730"/>
                </a:lnTo>
                <a:lnTo>
                  <a:pt x="15310" y="8740"/>
                </a:lnTo>
                <a:lnTo>
                  <a:pt x="15300" y="8740"/>
                </a:lnTo>
                <a:lnTo>
                  <a:pt x="15300" y="8750"/>
                </a:lnTo>
                <a:lnTo>
                  <a:pt x="15290" y="8750"/>
                </a:lnTo>
                <a:lnTo>
                  <a:pt x="15290" y="8740"/>
                </a:lnTo>
                <a:lnTo>
                  <a:pt x="15290" y="8730"/>
                </a:lnTo>
                <a:lnTo>
                  <a:pt x="15280" y="8730"/>
                </a:lnTo>
                <a:lnTo>
                  <a:pt x="15280" y="8740"/>
                </a:lnTo>
                <a:lnTo>
                  <a:pt x="15270" y="8740"/>
                </a:lnTo>
                <a:lnTo>
                  <a:pt x="15270" y="8750"/>
                </a:lnTo>
                <a:lnTo>
                  <a:pt x="15280" y="8760"/>
                </a:lnTo>
                <a:lnTo>
                  <a:pt x="15280" y="8770"/>
                </a:lnTo>
                <a:lnTo>
                  <a:pt x="15290" y="8770"/>
                </a:lnTo>
                <a:lnTo>
                  <a:pt x="15290" y="8780"/>
                </a:lnTo>
                <a:lnTo>
                  <a:pt x="15290" y="8790"/>
                </a:lnTo>
                <a:lnTo>
                  <a:pt x="15300" y="8790"/>
                </a:lnTo>
                <a:lnTo>
                  <a:pt x="15300" y="8800"/>
                </a:lnTo>
                <a:lnTo>
                  <a:pt x="15290" y="8800"/>
                </a:lnTo>
                <a:lnTo>
                  <a:pt x="15280" y="8800"/>
                </a:lnTo>
                <a:lnTo>
                  <a:pt x="15280" y="8810"/>
                </a:lnTo>
                <a:lnTo>
                  <a:pt x="15280" y="8820"/>
                </a:lnTo>
                <a:lnTo>
                  <a:pt x="15290" y="8820"/>
                </a:lnTo>
                <a:lnTo>
                  <a:pt x="15290" y="8810"/>
                </a:lnTo>
                <a:lnTo>
                  <a:pt x="15300" y="8810"/>
                </a:lnTo>
                <a:lnTo>
                  <a:pt x="15310" y="8810"/>
                </a:lnTo>
                <a:lnTo>
                  <a:pt x="15310" y="8820"/>
                </a:lnTo>
                <a:lnTo>
                  <a:pt x="15320" y="8820"/>
                </a:lnTo>
                <a:lnTo>
                  <a:pt x="15330" y="8820"/>
                </a:lnTo>
                <a:lnTo>
                  <a:pt x="15330" y="8830"/>
                </a:lnTo>
                <a:lnTo>
                  <a:pt x="15350" y="8830"/>
                </a:lnTo>
                <a:lnTo>
                  <a:pt x="15350" y="8820"/>
                </a:lnTo>
                <a:lnTo>
                  <a:pt x="15360" y="8820"/>
                </a:lnTo>
                <a:lnTo>
                  <a:pt x="15360" y="8830"/>
                </a:lnTo>
                <a:lnTo>
                  <a:pt x="15370" y="8830"/>
                </a:lnTo>
                <a:lnTo>
                  <a:pt x="15380" y="8830"/>
                </a:lnTo>
                <a:lnTo>
                  <a:pt x="15380" y="8840"/>
                </a:lnTo>
                <a:lnTo>
                  <a:pt x="15390" y="8840"/>
                </a:lnTo>
                <a:lnTo>
                  <a:pt x="15390" y="8850"/>
                </a:lnTo>
                <a:lnTo>
                  <a:pt x="15400" y="8850"/>
                </a:lnTo>
                <a:lnTo>
                  <a:pt x="15400" y="8860"/>
                </a:lnTo>
                <a:lnTo>
                  <a:pt x="15410" y="8860"/>
                </a:lnTo>
                <a:lnTo>
                  <a:pt x="15420" y="8870"/>
                </a:lnTo>
                <a:lnTo>
                  <a:pt x="15430" y="8870"/>
                </a:lnTo>
                <a:lnTo>
                  <a:pt x="15430" y="8880"/>
                </a:lnTo>
                <a:lnTo>
                  <a:pt x="15440" y="8880"/>
                </a:lnTo>
                <a:lnTo>
                  <a:pt x="15450" y="8880"/>
                </a:lnTo>
                <a:lnTo>
                  <a:pt x="15450" y="8890"/>
                </a:lnTo>
                <a:lnTo>
                  <a:pt x="15460" y="8890"/>
                </a:lnTo>
                <a:lnTo>
                  <a:pt x="15460" y="8900"/>
                </a:lnTo>
                <a:lnTo>
                  <a:pt x="15480" y="8900"/>
                </a:lnTo>
                <a:lnTo>
                  <a:pt x="15480" y="8890"/>
                </a:lnTo>
                <a:lnTo>
                  <a:pt x="15480" y="8880"/>
                </a:lnTo>
                <a:lnTo>
                  <a:pt x="15480" y="8870"/>
                </a:lnTo>
                <a:lnTo>
                  <a:pt x="15490" y="8870"/>
                </a:lnTo>
                <a:lnTo>
                  <a:pt x="15500" y="8870"/>
                </a:lnTo>
                <a:lnTo>
                  <a:pt x="15500" y="8880"/>
                </a:lnTo>
                <a:lnTo>
                  <a:pt x="15510" y="8880"/>
                </a:lnTo>
                <a:lnTo>
                  <a:pt x="15510" y="8900"/>
                </a:lnTo>
                <a:lnTo>
                  <a:pt x="15500" y="8900"/>
                </a:lnTo>
                <a:lnTo>
                  <a:pt x="15490" y="8900"/>
                </a:lnTo>
                <a:lnTo>
                  <a:pt x="15490" y="8910"/>
                </a:lnTo>
                <a:lnTo>
                  <a:pt x="15490" y="8920"/>
                </a:lnTo>
                <a:lnTo>
                  <a:pt x="15510" y="8920"/>
                </a:lnTo>
                <a:lnTo>
                  <a:pt x="15510" y="8930"/>
                </a:lnTo>
                <a:lnTo>
                  <a:pt x="15510" y="8940"/>
                </a:lnTo>
                <a:lnTo>
                  <a:pt x="15510" y="8950"/>
                </a:lnTo>
                <a:lnTo>
                  <a:pt x="15520" y="8950"/>
                </a:lnTo>
                <a:lnTo>
                  <a:pt x="15530" y="8950"/>
                </a:lnTo>
                <a:lnTo>
                  <a:pt x="15530" y="8960"/>
                </a:lnTo>
                <a:lnTo>
                  <a:pt x="15540" y="8960"/>
                </a:lnTo>
                <a:lnTo>
                  <a:pt x="15540" y="8950"/>
                </a:lnTo>
                <a:lnTo>
                  <a:pt x="15540" y="8940"/>
                </a:lnTo>
                <a:lnTo>
                  <a:pt x="15550" y="8940"/>
                </a:lnTo>
                <a:lnTo>
                  <a:pt x="15550" y="8930"/>
                </a:lnTo>
                <a:lnTo>
                  <a:pt x="15560" y="8930"/>
                </a:lnTo>
                <a:lnTo>
                  <a:pt x="15570" y="8930"/>
                </a:lnTo>
                <a:lnTo>
                  <a:pt x="15570" y="8920"/>
                </a:lnTo>
                <a:lnTo>
                  <a:pt x="15580" y="8920"/>
                </a:lnTo>
                <a:lnTo>
                  <a:pt x="15580" y="8960"/>
                </a:lnTo>
                <a:lnTo>
                  <a:pt x="15570" y="8960"/>
                </a:lnTo>
                <a:lnTo>
                  <a:pt x="15550" y="8960"/>
                </a:lnTo>
                <a:lnTo>
                  <a:pt x="15550" y="8970"/>
                </a:lnTo>
                <a:lnTo>
                  <a:pt x="15550" y="8960"/>
                </a:lnTo>
                <a:lnTo>
                  <a:pt x="15550" y="8970"/>
                </a:lnTo>
                <a:lnTo>
                  <a:pt x="15540" y="8970"/>
                </a:lnTo>
                <a:lnTo>
                  <a:pt x="15540" y="8980"/>
                </a:lnTo>
                <a:lnTo>
                  <a:pt x="15550" y="8980"/>
                </a:lnTo>
                <a:lnTo>
                  <a:pt x="15550" y="8990"/>
                </a:lnTo>
                <a:lnTo>
                  <a:pt x="15560" y="8990"/>
                </a:lnTo>
                <a:lnTo>
                  <a:pt x="15560" y="9000"/>
                </a:lnTo>
                <a:lnTo>
                  <a:pt x="15580" y="9000"/>
                </a:lnTo>
                <a:lnTo>
                  <a:pt x="15580" y="8990"/>
                </a:lnTo>
                <a:lnTo>
                  <a:pt x="15590" y="8990"/>
                </a:lnTo>
                <a:lnTo>
                  <a:pt x="15590" y="8980"/>
                </a:lnTo>
                <a:lnTo>
                  <a:pt x="15610" y="8980"/>
                </a:lnTo>
                <a:lnTo>
                  <a:pt x="15610" y="8990"/>
                </a:lnTo>
                <a:lnTo>
                  <a:pt x="15620" y="8990"/>
                </a:lnTo>
                <a:lnTo>
                  <a:pt x="15630" y="8990"/>
                </a:lnTo>
                <a:lnTo>
                  <a:pt x="15630" y="9000"/>
                </a:lnTo>
                <a:lnTo>
                  <a:pt x="15640" y="9000"/>
                </a:lnTo>
                <a:lnTo>
                  <a:pt x="15640" y="9010"/>
                </a:lnTo>
                <a:lnTo>
                  <a:pt x="15640" y="9020"/>
                </a:lnTo>
                <a:lnTo>
                  <a:pt x="15650" y="9020"/>
                </a:lnTo>
                <a:lnTo>
                  <a:pt x="15650" y="9030"/>
                </a:lnTo>
                <a:lnTo>
                  <a:pt x="15680" y="9030"/>
                </a:lnTo>
                <a:lnTo>
                  <a:pt x="15690" y="9030"/>
                </a:lnTo>
                <a:lnTo>
                  <a:pt x="15700" y="9030"/>
                </a:lnTo>
                <a:lnTo>
                  <a:pt x="15700" y="9040"/>
                </a:lnTo>
                <a:lnTo>
                  <a:pt x="15710" y="9040"/>
                </a:lnTo>
                <a:lnTo>
                  <a:pt x="15730" y="9040"/>
                </a:lnTo>
                <a:lnTo>
                  <a:pt x="15730" y="9060"/>
                </a:lnTo>
                <a:lnTo>
                  <a:pt x="15740" y="9060"/>
                </a:lnTo>
                <a:lnTo>
                  <a:pt x="15770" y="9070"/>
                </a:lnTo>
                <a:lnTo>
                  <a:pt x="15770" y="9060"/>
                </a:lnTo>
                <a:lnTo>
                  <a:pt x="15770" y="9050"/>
                </a:lnTo>
                <a:lnTo>
                  <a:pt x="15790" y="9050"/>
                </a:lnTo>
                <a:lnTo>
                  <a:pt x="15790" y="9060"/>
                </a:lnTo>
                <a:lnTo>
                  <a:pt x="15800" y="9060"/>
                </a:lnTo>
                <a:lnTo>
                  <a:pt x="15800" y="9070"/>
                </a:lnTo>
                <a:lnTo>
                  <a:pt x="15810" y="9070"/>
                </a:lnTo>
                <a:lnTo>
                  <a:pt x="15810" y="9080"/>
                </a:lnTo>
                <a:lnTo>
                  <a:pt x="15820" y="9080"/>
                </a:lnTo>
                <a:lnTo>
                  <a:pt x="15820" y="9090"/>
                </a:lnTo>
                <a:lnTo>
                  <a:pt x="15830" y="9090"/>
                </a:lnTo>
                <a:lnTo>
                  <a:pt x="15840" y="9090"/>
                </a:lnTo>
                <a:lnTo>
                  <a:pt x="15860" y="9090"/>
                </a:lnTo>
                <a:lnTo>
                  <a:pt x="15860" y="9080"/>
                </a:lnTo>
                <a:lnTo>
                  <a:pt x="15870" y="9080"/>
                </a:lnTo>
                <a:lnTo>
                  <a:pt x="15870" y="9070"/>
                </a:lnTo>
                <a:lnTo>
                  <a:pt x="15870" y="9060"/>
                </a:lnTo>
                <a:lnTo>
                  <a:pt x="15860" y="9060"/>
                </a:lnTo>
                <a:lnTo>
                  <a:pt x="15860" y="9040"/>
                </a:lnTo>
                <a:lnTo>
                  <a:pt x="15870" y="9040"/>
                </a:lnTo>
                <a:lnTo>
                  <a:pt x="15890" y="9040"/>
                </a:lnTo>
                <a:lnTo>
                  <a:pt x="15890" y="9060"/>
                </a:lnTo>
                <a:lnTo>
                  <a:pt x="15900" y="9060"/>
                </a:lnTo>
                <a:lnTo>
                  <a:pt x="15900" y="9070"/>
                </a:lnTo>
                <a:lnTo>
                  <a:pt x="15910" y="9070"/>
                </a:lnTo>
                <a:lnTo>
                  <a:pt x="15910" y="9080"/>
                </a:lnTo>
                <a:lnTo>
                  <a:pt x="15910" y="9090"/>
                </a:lnTo>
                <a:lnTo>
                  <a:pt x="15920" y="9100"/>
                </a:lnTo>
                <a:lnTo>
                  <a:pt x="15930" y="9100"/>
                </a:lnTo>
                <a:lnTo>
                  <a:pt x="15940" y="9100"/>
                </a:lnTo>
                <a:lnTo>
                  <a:pt x="15940" y="9110"/>
                </a:lnTo>
                <a:lnTo>
                  <a:pt x="15950" y="9110"/>
                </a:lnTo>
                <a:lnTo>
                  <a:pt x="15950" y="9100"/>
                </a:lnTo>
                <a:lnTo>
                  <a:pt x="15960" y="9100"/>
                </a:lnTo>
                <a:lnTo>
                  <a:pt x="15960" y="9090"/>
                </a:lnTo>
                <a:lnTo>
                  <a:pt x="15970" y="9090"/>
                </a:lnTo>
                <a:lnTo>
                  <a:pt x="15980" y="9090"/>
                </a:lnTo>
                <a:lnTo>
                  <a:pt x="15980" y="9080"/>
                </a:lnTo>
                <a:lnTo>
                  <a:pt x="15980" y="9090"/>
                </a:lnTo>
                <a:lnTo>
                  <a:pt x="16000" y="9090"/>
                </a:lnTo>
                <a:lnTo>
                  <a:pt x="16000" y="9080"/>
                </a:lnTo>
                <a:lnTo>
                  <a:pt x="16000" y="9070"/>
                </a:lnTo>
                <a:lnTo>
                  <a:pt x="16000" y="9060"/>
                </a:lnTo>
                <a:lnTo>
                  <a:pt x="15990" y="9060"/>
                </a:lnTo>
                <a:lnTo>
                  <a:pt x="15990" y="9030"/>
                </a:lnTo>
                <a:lnTo>
                  <a:pt x="16000" y="9030"/>
                </a:lnTo>
                <a:lnTo>
                  <a:pt x="16010" y="9040"/>
                </a:lnTo>
                <a:lnTo>
                  <a:pt x="16010" y="9050"/>
                </a:lnTo>
                <a:lnTo>
                  <a:pt x="16020" y="9050"/>
                </a:lnTo>
                <a:lnTo>
                  <a:pt x="16030" y="9050"/>
                </a:lnTo>
                <a:lnTo>
                  <a:pt x="16030" y="9040"/>
                </a:lnTo>
                <a:lnTo>
                  <a:pt x="16030" y="9020"/>
                </a:lnTo>
                <a:lnTo>
                  <a:pt x="16020" y="9020"/>
                </a:lnTo>
                <a:lnTo>
                  <a:pt x="16020" y="9000"/>
                </a:lnTo>
                <a:lnTo>
                  <a:pt x="16020" y="8990"/>
                </a:lnTo>
                <a:lnTo>
                  <a:pt x="16010" y="8990"/>
                </a:lnTo>
                <a:lnTo>
                  <a:pt x="16010" y="8970"/>
                </a:lnTo>
                <a:lnTo>
                  <a:pt x="16010" y="8960"/>
                </a:lnTo>
                <a:lnTo>
                  <a:pt x="16010" y="8950"/>
                </a:lnTo>
                <a:lnTo>
                  <a:pt x="16000" y="8950"/>
                </a:lnTo>
                <a:lnTo>
                  <a:pt x="15990" y="8950"/>
                </a:lnTo>
                <a:lnTo>
                  <a:pt x="15990" y="8940"/>
                </a:lnTo>
                <a:lnTo>
                  <a:pt x="15980" y="8940"/>
                </a:lnTo>
                <a:lnTo>
                  <a:pt x="15970" y="8940"/>
                </a:lnTo>
                <a:lnTo>
                  <a:pt x="15970" y="8930"/>
                </a:lnTo>
                <a:lnTo>
                  <a:pt x="15970" y="8920"/>
                </a:lnTo>
                <a:lnTo>
                  <a:pt x="15970" y="8910"/>
                </a:lnTo>
                <a:lnTo>
                  <a:pt x="15960" y="8910"/>
                </a:lnTo>
                <a:lnTo>
                  <a:pt x="15960" y="8900"/>
                </a:lnTo>
                <a:lnTo>
                  <a:pt x="15970" y="8900"/>
                </a:lnTo>
                <a:lnTo>
                  <a:pt x="15970" y="8890"/>
                </a:lnTo>
                <a:lnTo>
                  <a:pt x="15960" y="8890"/>
                </a:lnTo>
                <a:lnTo>
                  <a:pt x="15960" y="8870"/>
                </a:lnTo>
                <a:lnTo>
                  <a:pt x="15960" y="8860"/>
                </a:lnTo>
                <a:lnTo>
                  <a:pt x="15950" y="8860"/>
                </a:lnTo>
                <a:lnTo>
                  <a:pt x="15950" y="8840"/>
                </a:lnTo>
                <a:lnTo>
                  <a:pt x="15960" y="8840"/>
                </a:lnTo>
                <a:lnTo>
                  <a:pt x="15960" y="8850"/>
                </a:lnTo>
                <a:lnTo>
                  <a:pt x="15980" y="8850"/>
                </a:lnTo>
                <a:lnTo>
                  <a:pt x="15990" y="8850"/>
                </a:lnTo>
                <a:lnTo>
                  <a:pt x="15990" y="8860"/>
                </a:lnTo>
                <a:lnTo>
                  <a:pt x="16000" y="8860"/>
                </a:lnTo>
                <a:lnTo>
                  <a:pt x="16010" y="8860"/>
                </a:lnTo>
                <a:lnTo>
                  <a:pt x="16010" y="8870"/>
                </a:lnTo>
                <a:lnTo>
                  <a:pt x="16010" y="8880"/>
                </a:lnTo>
                <a:lnTo>
                  <a:pt x="16020" y="8880"/>
                </a:lnTo>
                <a:lnTo>
                  <a:pt x="16030" y="8880"/>
                </a:lnTo>
                <a:lnTo>
                  <a:pt x="16030" y="8890"/>
                </a:lnTo>
                <a:lnTo>
                  <a:pt x="16050" y="8890"/>
                </a:lnTo>
                <a:lnTo>
                  <a:pt x="16050" y="8900"/>
                </a:lnTo>
                <a:lnTo>
                  <a:pt x="16060" y="8900"/>
                </a:lnTo>
                <a:lnTo>
                  <a:pt x="16070" y="8900"/>
                </a:lnTo>
                <a:lnTo>
                  <a:pt x="16070" y="8910"/>
                </a:lnTo>
                <a:lnTo>
                  <a:pt x="16090" y="8910"/>
                </a:lnTo>
                <a:lnTo>
                  <a:pt x="16100" y="8910"/>
                </a:lnTo>
                <a:lnTo>
                  <a:pt x="16100" y="8920"/>
                </a:lnTo>
                <a:lnTo>
                  <a:pt x="16120" y="8920"/>
                </a:lnTo>
                <a:lnTo>
                  <a:pt x="16140" y="8920"/>
                </a:lnTo>
                <a:lnTo>
                  <a:pt x="16150" y="8920"/>
                </a:lnTo>
                <a:lnTo>
                  <a:pt x="16160" y="8920"/>
                </a:lnTo>
                <a:lnTo>
                  <a:pt x="16160" y="8910"/>
                </a:lnTo>
                <a:lnTo>
                  <a:pt x="16160" y="8920"/>
                </a:lnTo>
                <a:lnTo>
                  <a:pt x="16180" y="8920"/>
                </a:lnTo>
                <a:lnTo>
                  <a:pt x="16180" y="8910"/>
                </a:lnTo>
                <a:lnTo>
                  <a:pt x="16190" y="8910"/>
                </a:lnTo>
                <a:lnTo>
                  <a:pt x="16200" y="8910"/>
                </a:lnTo>
                <a:lnTo>
                  <a:pt x="16200" y="8920"/>
                </a:lnTo>
                <a:lnTo>
                  <a:pt x="16210" y="8920"/>
                </a:lnTo>
                <a:lnTo>
                  <a:pt x="16210" y="8930"/>
                </a:lnTo>
                <a:lnTo>
                  <a:pt x="16220" y="8930"/>
                </a:lnTo>
                <a:lnTo>
                  <a:pt x="16230" y="8930"/>
                </a:lnTo>
                <a:lnTo>
                  <a:pt x="16230" y="8920"/>
                </a:lnTo>
                <a:lnTo>
                  <a:pt x="16240" y="8920"/>
                </a:lnTo>
                <a:lnTo>
                  <a:pt x="16240" y="8930"/>
                </a:lnTo>
                <a:lnTo>
                  <a:pt x="16250" y="8930"/>
                </a:lnTo>
                <a:lnTo>
                  <a:pt x="16250" y="8940"/>
                </a:lnTo>
                <a:lnTo>
                  <a:pt x="16290" y="8940"/>
                </a:lnTo>
                <a:lnTo>
                  <a:pt x="16280" y="8950"/>
                </a:lnTo>
                <a:lnTo>
                  <a:pt x="16290" y="8950"/>
                </a:lnTo>
                <a:lnTo>
                  <a:pt x="16290" y="8960"/>
                </a:lnTo>
                <a:lnTo>
                  <a:pt x="16300" y="8960"/>
                </a:lnTo>
                <a:lnTo>
                  <a:pt x="16310" y="8960"/>
                </a:lnTo>
                <a:lnTo>
                  <a:pt x="16310" y="8970"/>
                </a:lnTo>
                <a:lnTo>
                  <a:pt x="16330" y="8960"/>
                </a:lnTo>
                <a:lnTo>
                  <a:pt x="16340" y="8960"/>
                </a:lnTo>
                <a:lnTo>
                  <a:pt x="16350" y="8960"/>
                </a:lnTo>
                <a:lnTo>
                  <a:pt x="16350" y="8950"/>
                </a:lnTo>
                <a:lnTo>
                  <a:pt x="16350" y="8940"/>
                </a:lnTo>
                <a:lnTo>
                  <a:pt x="16360" y="8940"/>
                </a:lnTo>
                <a:lnTo>
                  <a:pt x="16360" y="8930"/>
                </a:lnTo>
                <a:lnTo>
                  <a:pt x="16350" y="8930"/>
                </a:lnTo>
                <a:lnTo>
                  <a:pt x="16350" y="8920"/>
                </a:lnTo>
                <a:lnTo>
                  <a:pt x="16360" y="8920"/>
                </a:lnTo>
                <a:lnTo>
                  <a:pt x="16360" y="8910"/>
                </a:lnTo>
                <a:lnTo>
                  <a:pt x="16370" y="8910"/>
                </a:lnTo>
                <a:lnTo>
                  <a:pt x="16370" y="8920"/>
                </a:lnTo>
                <a:lnTo>
                  <a:pt x="16380" y="8920"/>
                </a:lnTo>
                <a:lnTo>
                  <a:pt x="16380" y="8930"/>
                </a:lnTo>
                <a:lnTo>
                  <a:pt x="16390" y="8930"/>
                </a:lnTo>
                <a:lnTo>
                  <a:pt x="16390" y="8940"/>
                </a:lnTo>
                <a:lnTo>
                  <a:pt x="16400" y="8940"/>
                </a:lnTo>
                <a:lnTo>
                  <a:pt x="16410" y="8940"/>
                </a:lnTo>
                <a:lnTo>
                  <a:pt x="16410" y="8930"/>
                </a:lnTo>
                <a:lnTo>
                  <a:pt x="16420" y="8930"/>
                </a:lnTo>
                <a:lnTo>
                  <a:pt x="16420" y="8920"/>
                </a:lnTo>
                <a:lnTo>
                  <a:pt x="16420" y="8900"/>
                </a:lnTo>
                <a:lnTo>
                  <a:pt x="16410" y="8900"/>
                </a:lnTo>
                <a:lnTo>
                  <a:pt x="16410" y="8890"/>
                </a:lnTo>
                <a:lnTo>
                  <a:pt x="16400" y="8890"/>
                </a:lnTo>
                <a:lnTo>
                  <a:pt x="16390" y="8890"/>
                </a:lnTo>
                <a:lnTo>
                  <a:pt x="16390" y="8880"/>
                </a:lnTo>
                <a:lnTo>
                  <a:pt x="16380" y="8880"/>
                </a:lnTo>
                <a:lnTo>
                  <a:pt x="16380" y="8870"/>
                </a:lnTo>
                <a:lnTo>
                  <a:pt x="16380" y="8860"/>
                </a:lnTo>
                <a:lnTo>
                  <a:pt x="16370" y="8860"/>
                </a:lnTo>
                <a:lnTo>
                  <a:pt x="16370" y="8850"/>
                </a:lnTo>
                <a:lnTo>
                  <a:pt x="16360" y="8850"/>
                </a:lnTo>
                <a:lnTo>
                  <a:pt x="16360" y="8840"/>
                </a:lnTo>
                <a:lnTo>
                  <a:pt x="16350" y="8840"/>
                </a:lnTo>
                <a:lnTo>
                  <a:pt x="16350" y="8830"/>
                </a:lnTo>
                <a:lnTo>
                  <a:pt x="16340" y="8830"/>
                </a:lnTo>
                <a:lnTo>
                  <a:pt x="16340" y="8820"/>
                </a:lnTo>
                <a:lnTo>
                  <a:pt x="16340" y="8810"/>
                </a:lnTo>
                <a:lnTo>
                  <a:pt x="16330" y="8810"/>
                </a:lnTo>
                <a:lnTo>
                  <a:pt x="16330" y="8800"/>
                </a:lnTo>
                <a:lnTo>
                  <a:pt x="16320" y="8800"/>
                </a:lnTo>
                <a:lnTo>
                  <a:pt x="16310" y="8800"/>
                </a:lnTo>
                <a:lnTo>
                  <a:pt x="16300" y="8800"/>
                </a:lnTo>
                <a:lnTo>
                  <a:pt x="16300" y="8790"/>
                </a:lnTo>
                <a:lnTo>
                  <a:pt x="16290" y="8790"/>
                </a:lnTo>
                <a:lnTo>
                  <a:pt x="16290" y="8770"/>
                </a:lnTo>
                <a:lnTo>
                  <a:pt x="16280" y="8770"/>
                </a:lnTo>
                <a:lnTo>
                  <a:pt x="16280" y="8760"/>
                </a:lnTo>
                <a:lnTo>
                  <a:pt x="16270" y="8760"/>
                </a:lnTo>
                <a:lnTo>
                  <a:pt x="16270" y="8750"/>
                </a:lnTo>
                <a:lnTo>
                  <a:pt x="16270" y="8740"/>
                </a:lnTo>
                <a:lnTo>
                  <a:pt x="16260" y="8740"/>
                </a:lnTo>
                <a:lnTo>
                  <a:pt x="16260" y="8730"/>
                </a:lnTo>
                <a:lnTo>
                  <a:pt x="16260" y="8720"/>
                </a:lnTo>
                <a:lnTo>
                  <a:pt x="16250" y="8720"/>
                </a:lnTo>
                <a:lnTo>
                  <a:pt x="16250" y="8710"/>
                </a:lnTo>
                <a:lnTo>
                  <a:pt x="16260" y="8710"/>
                </a:lnTo>
                <a:lnTo>
                  <a:pt x="16260" y="8700"/>
                </a:lnTo>
                <a:lnTo>
                  <a:pt x="16260" y="8690"/>
                </a:lnTo>
                <a:lnTo>
                  <a:pt x="16260" y="8670"/>
                </a:lnTo>
                <a:lnTo>
                  <a:pt x="16260" y="8660"/>
                </a:lnTo>
                <a:lnTo>
                  <a:pt x="16250" y="8660"/>
                </a:lnTo>
                <a:lnTo>
                  <a:pt x="16240" y="8660"/>
                </a:lnTo>
                <a:lnTo>
                  <a:pt x="16240" y="8630"/>
                </a:lnTo>
                <a:lnTo>
                  <a:pt x="16230" y="8630"/>
                </a:lnTo>
                <a:lnTo>
                  <a:pt x="16230" y="8620"/>
                </a:lnTo>
                <a:lnTo>
                  <a:pt x="16240" y="8620"/>
                </a:lnTo>
                <a:lnTo>
                  <a:pt x="16240" y="8610"/>
                </a:lnTo>
                <a:lnTo>
                  <a:pt x="16240" y="8600"/>
                </a:lnTo>
                <a:lnTo>
                  <a:pt x="16250" y="8600"/>
                </a:lnTo>
                <a:lnTo>
                  <a:pt x="16240" y="8600"/>
                </a:lnTo>
                <a:lnTo>
                  <a:pt x="16240" y="8590"/>
                </a:lnTo>
                <a:lnTo>
                  <a:pt x="16250" y="8590"/>
                </a:lnTo>
                <a:lnTo>
                  <a:pt x="16250" y="8580"/>
                </a:lnTo>
                <a:lnTo>
                  <a:pt x="16260" y="8580"/>
                </a:lnTo>
                <a:lnTo>
                  <a:pt x="16260" y="8570"/>
                </a:lnTo>
                <a:lnTo>
                  <a:pt x="16270" y="8570"/>
                </a:lnTo>
                <a:lnTo>
                  <a:pt x="16270" y="8560"/>
                </a:lnTo>
                <a:lnTo>
                  <a:pt x="16280" y="8560"/>
                </a:lnTo>
                <a:lnTo>
                  <a:pt x="16280" y="8550"/>
                </a:lnTo>
                <a:lnTo>
                  <a:pt x="16270" y="8550"/>
                </a:lnTo>
                <a:lnTo>
                  <a:pt x="16270" y="8540"/>
                </a:lnTo>
                <a:lnTo>
                  <a:pt x="16270" y="8530"/>
                </a:lnTo>
                <a:lnTo>
                  <a:pt x="16260" y="8530"/>
                </a:lnTo>
                <a:lnTo>
                  <a:pt x="16260" y="8520"/>
                </a:lnTo>
                <a:lnTo>
                  <a:pt x="16310" y="8520"/>
                </a:lnTo>
                <a:lnTo>
                  <a:pt x="16310" y="8530"/>
                </a:lnTo>
                <a:lnTo>
                  <a:pt x="16320" y="8530"/>
                </a:lnTo>
                <a:lnTo>
                  <a:pt x="16320" y="8550"/>
                </a:lnTo>
                <a:lnTo>
                  <a:pt x="16320" y="8570"/>
                </a:lnTo>
                <a:lnTo>
                  <a:pt x="16320" y="8580"/>
                </a:lnTo>
                <a:lnTo>
                  <a:pt x="16330" y="8580"/>
                </a:lnTo>
                <a:lnTo>
                  <a:pt x="16330" y="8600"/>
                </a:lnTo>
                <a:lnTo>
                  <a:pt x="16320" y="8600"/>
                </a:lnTo>
                <a:lnTo>
                  <a:pt x="16320" y="8610"/>
                </a:lnTo>
                <a:lnTo>
                  <a:pt x="16320" y="8620"/>
                </a:lnTo>
                <a:lnTo>
                  <a:pt x="16330" y="8620"/>
                </a:lnTo>
                <a:lnTo>
                  <a:pt x="16330" y="8630"/>
                </a:lnTo>
                <a:lnTo>
                  <a:pt x="16340" y="8630"/>
                </a:lnTo>
                <a:lnTo>
                  <a:pt x="16340" y="8640"/>
                </a:lnTo>
                <a:lnTo>
                  <a:pt x="16340" y="8650"/>
                </a:lnTo>
                <a:lnTo>
                  <a:pt x="16350" y="8650"/>
                </a:lnTo>
                <a:lnTo>
                  <a:pt x="16350" y="8660"/>
                </a:lnTo>
                <a:lnTo>
                  <a:pt x="16350" y="8670"/>
                </a:lnTo>
                <a:lnTo>
                  <a:pt x="16360" y="8670"/>
                </a:lnTo>
                <a:lnTo>
                  <a:pt x="16360" y="8680"/>
                </a:lnTo>
                <a:lnTo>
                  <a:pt x="16400" y="8680"/>
                </a:lnTo>
                <a:lnTo>
                  <a:pt x="16400" y="8690"/>
                </a:lnTo>
                <a:lnTo>
                  <a:pt x="16410" y="8690"/>
                </a:lnTo>
                <a:lnTo>
                  <a:pt x="16410" y="8700"/>
                </a:lnTo>
                <a:lnTo>
                  <a:pt x="16420" y="8700"/>
                </a:lnTo>
                <a:lnTo>
                  <a:pt x="16410" y="8700"/>
                </a:lnTo>
                <a:lnTo>
                  <a:pt x="16410" y="8710"/>
                </a:lnTo>
                <a:lnTo>
                  <a:pt x="16410" y="8730"/>
                </a:lnTo>
                <a:lnTo>
                  <a:pt x="16430" y="8730"/>
                </a:lnTo>
                <a:lnTo>
                  <a:pt x="16430" y="8740"/>
                </a:lnTo>
                <a:lnTo>
                  <a:pt x="16440" y="8740"/>
                </a:lnTo>
                <a:lnTo>
                  <a:pt x="16440" y="8750"/>
                </a:lnTo>
                <a:lnTo>
                  <a:pt x="16420" y="8750"/>
                </a:lnTo>
                <a:lnTo>
                  <a:pt x="16420" y="8740"/>
                </a:lnTo>
                <a:lnTo>
                  <a:pt x="16410" y="8740"/>
                </a:lnTo>
                <a:lnTo>
                  <a:pt x="16410" y="8760"/>
                </a:lnTo>
                <a:lnTo>
                  <a:pt x="16430" y="8760"/>
                </a:lnTo>
                <a:lnTo>
                  <a:pt x="16450" y="8760"/>
                </a:lnTo>
                <a:lnTo>
                  <a:pt x="16470" y="8760"/>
                </a:lnTo>
                <a:lnTo>
                  <a:pt x="16460" y="8760"/>
                </a:lnTo>
                <a:lnTo>
                  <a:pt x="16460" y="8770"/>
                </a:lnTo>
                <a:lnTo>
                  <a:pt x="16470" y="8770"/>
                </a:lnTo>
                <a:lnTo>
                  <a:pt x="16470" y="8780"/>
                </a:lnTo>
                <a:lnTo>
                  <a:pt x="16470" y="8790"/>
                </a:lnTo>
                <a:lnTo>
                  <a:pt x="16470" y="8800"/>
                </a:lnTo>
                <a:lnTo>
                  <a:pt x="16480" y="8800"/>
                </a:lnTo>
                <a:lnTo>
                  <a:pt x="16480" y="8810"/>
                </a:lnTo>
                <a:lnTo>
                  <a:pt x="16480" y="8820"/>
                </a:lnTo>
                <a:lnTo>
                  <a:pt x="16490" y="8820"/>
                </a:lnTo>
                <a:lnTo>
                  <a:pt x="16490" y="8830"/>
                </a:lnTo>
                <a:lnTo>
                  <a:pt x="16480" y="8830"/>
                </a:lnTo>
                <a:lnTo>
                  <a:pt x="16480" y="8840"/>
                </a:lnTo>
                <a:lnTo>
                  <a:pt x="16470" y="8840"/>
                </a:lnTo>
                <a:lnTo>
                  <a:pt x="16470" y="8850"/>
                </a:lnTo>
                <a:lnTo>
                  <a:pt x="16490" y="8850"/>
                </a:lnTo>
                <a:lnTo>
                  <a:pt x="16490" y="8840"/>
                </a:lnTo>
                <a:lnTo>
                  <a:pt x="16500" y="8840"/>
                </a:lnTo>
                <a:lnTo>
                  <a:pt x="16510" y="8840"/>
                </a:lnTo>
                <a:lnTo>
                  <a:pt x="16510" y="8850"/>
                </a:lnTo>
                <a:lnTo>
                  <a:pt x="16520" y="8850"/>
                </a:lnTo>
                <a:lnTo>
                  <a:pt x="16520" y="8860"/>
                </a:lnTo>
                <a:lnTo>
                  <a:pt x="16530" y="8860"/>
                </a:lnTo>
                <a:lnTo>
                  <a:pt x="16530" y="8870"/>
                </a:lnTo>
                <a:lnTo>
                  <a:pt x="16530" y="8880"/>
                </a:lnTo>
                <a:lnTo>
                  <a:pt x="16520" y="8880"/>
                </a:lnTo>
                <a:lnTo>
                  <a:pt x="16520" y="8900"/>
                </a:lnTo>
                <a:lnTo>
                  <a:pt x="16530" y="8900"/>
                </a:lnTo>
                <a:lnTo>
                  <a:pt x="16530" y="8890"/>
                </a:lnTo>
                <a:lnTo>
                  <a:pt x="16540" y="8890"/>
                </a:lnTo>
                <a:lnTo>
                  <a:pt x="16540" y="8880"/>
                </a:lnTo>
                <a:lnTo>
                  <a:pt x="16550" y="8880"/>
                </a:lnTo>
                <a:lnTo>
                  <a:pt x="16550" y="8890"/>
                </a:lnTo>
                <a:lnTo>
                  <a:pt x="16550" y="8900"/>
                </a:lnTo>
                <a:lnTo>
                  <a:pt x="16540" y="8900"/>
                </a:lnTo>
                <a:lnTo>
                  <a:pt x="16540" y="8910"/>
                </a:lnTo>
                <a:lnTo>
                  <a:pt x="16530" y="8910"/>
                </a:lnTo>
                <a:lnTo>
                  <a:pt x="16530" y="8920"/>
                </a:lnTo>
                <a:lnTo>
                  <a:pt x="16530" y="8930"/>
                </a:lnTo>
                <a:lnTo>
                  <a:pt x="16530" y="8940"/>
                </a:lnTo>
                <a:lnTo>
                  <a:pt x="16520" y="8940"/>
                </a:lnTo>
                <a:lnTo>
                  <a:pt x="16520" y="8950"/>
                </a:lnTo>
                <a:lnTo>
                  <a:pt x="16530" y="8950"/>
                </a:lnTo>
                <a:lnTo>
                  <a:pt x="16540" y="8950"/>
                </a:lnTo>
                <a:lnTo>
                  <a:pt x="16540" y="8960"/>
                </a:lnTo>
                <a:lnTo>
                  <a:pt x="16530" y="8960"/>
                </a:lnTo>
                <a:lnTo>
                  <a:pt x="16530" y="8970"/>
                </a:lnTo>
                <a:lnTo>
                  <a:pt x="16530" y="8990"/>
                </a:lnTo>
                <a:lnTo>
                  <a:pt x="16530" y="9000"/>
                </a:lnTo>
                <a:lnTo>
                  <a:pt x="16540" y="9000"/>
                </a:lnTo>
                <a:lnTo>
                  <a:pt x="16540" y="9010"/>
                </a:lnTo>
                <a:lnTo>
                  <a:pt x="16550" y="9010"/>
                </a:lnTo>
                <a:lnTo>
                  <a:pt x="16550" y="9020"/>
                </a:lnTo>
                <a:lnTo>
                  <a:pt x="16550" y="9030"/>
                </a:lnTo>
                <a:lnTo>
                  <a:pt x="16530" y="9030"/>
                </a:lnTo>
                <a:lnTo>
                  <a:pt x="16520" y="9030"/>
                </a:lnTo>
                <a:lnTo>
                  <a:pt x="16510" y="9030"/>
                </a:lnTo>
                <a:lnTo>
                  <a:pt x="16490" y="9030"/>
                </a:lnTo>
                <a:lnTo>
                  <a:pt x="16500" y="9030"/>
                </a:lnTo>
                <a:lnTo>
                  <a:pt x="16500" y="9040"/>
                </a:lnTo>
                <a:lnTo>
                  <a:pt x="16500" y="9050"/>
                </a:lnTo>
                <a:lnTo>
                  <a:pt x="16500" y="9060"/>
                </a:lnTo>
                <a:lnTo>
                  <a:pt x="16490" y="9060"/>
                </a:lnTo>
                <a:lnTo>
                  <a:pt x="16490" y="9050"/>
                </a:lnTo>
                <a:lnTo>
                  <a:pt x="16480" y="9050"/>
                </a:lnTo>
                <a:lnTo>
                  <a:pt x="16480" y="9040"/>
                </a:lnTo>
                <a:lnTo>
                  <a:pt x="16480" y="9030"/>
                </a:lnTo>
                <a:lnTo>
                  <a:pt x="16470" y="9030"/>
                </a:lnTo>
                <a:lnTo>
                  <a:pt x="16470" y="9020"/>
                </a:lnTo>
                <a:lnTo>
                  <a:pt x="16460" y="9020"/>
                </a:lnTo>
                <a:lnTo>
                  <a:pt x="16460" y="9010"/>
                </a:lnTo>
                <a:lnTo>
                  <a:pt x="16440" y="9010"/>
                </a:lnTo>
                <a:lnTo>
                  <a:pt x="16440" y="9020"/>
                </a:lnTo>
                <a:lnTo>
                  <a:pt x="16430" y="9020"/>
                </a:lnTo>
                <a:lnTo>
                  <a:pt x="16430" y="9030"/>
                </a:lnTo>
                <a:lnTo>
                  <a:pt x="16440" y="9030"/>
                </a:lnTo>
                <a:lnTo>
                  <a:pt x="16440" y="9060"/>
                </a:lnTo>
                <a:lnTo>
                  <a:pt x="16440" y="9070"/>
                </a:lnTo>
                <a:lnTo>
                  <a:pt x="16440" y="9100"/>
                </a:lnTo>
                <a:lnTo>
                  <a:pt x="16440" y="9110"/>
                </a:lnTo>
                <a:lnTo>
                  <a:pt x="16450" y="9110"/>
                </a:lnTo>
                <a:lnTo>
                  <a:pt x="16450" y="9120"/>
                </a:lnTo>
                <a:lnTo>
                  <a:pt x="16460" y="9120"/>
                </a:lnTo>
                <a:lnTo>
                  <a:pt x="16460" y="9130"/>
                </a:lnTo>
                <a:lnTo>
                  <a:pt x="16470" y="9130"/>
                </a:lnTo>
                <a:lnTo>
                  <a:pt x="16470" y="9140"/>
                </a:lnTo>
                <a:lnTo>
                  <a:pt x="16480" y="9140"/>
                </a:lnTo>
                <a:lnTo>
                  <a:pt x="16480" y="9150"/>
                </a:lnTo>
                <a:lnTo>
                  <a:pt x="16500" y="9150"/>
                </a:lnTo>
                <a:lnTo>
                  <a:pt x="16500" y="9160"/>
                </a:lnTo>
                <a:lnTo>
                  <a:pt x="16510" y="9160"/>
                </a:lnTo>
                <a:lnTo>
                  <a:pt x="16520" y="9160"/>
                </a:lnTo>
                <a:lnTo>
                  <a:pt x="16520" y="9170"/>
                </a:lnTo>
                <a:lnTo>
                  <a:pt x="16530" y="9170"/>
                </a:lnTo>
                <a:lnTo>
                  <a:pt x="16550" y="9170"/>
                </a:lnTo>
                <a:lnTo>
                  <a:pt x="16550" y="9180"/>
                </a:lnTo>
                <a:lnTo>
                  <a:pt x="16570" y="9180"/>
                </a:lnTo>
                <a:lnTo>
                  <a:pt x="16570" y="9170"/>
                </a:lnTo>
                <a:lnTo>
                  <a:pt x="16580" y="9170"/>
                </a:lnTo>
                <a:lnTo>
                  <a:pt x="16580" y="9160"/>
                </a:lnTo>
                <a:lnTo>
                  <a:pt x="16580" y="9150"/>
                </a:lnTo>
                <a:lnTo>
                  <a:pt x="16590" y="9150"/>
                </a:lnTo>
                <a:lnTo>
                  <a:pt x="16600" y="9150"/>
                </a:lnTo>
                <a:lnTo>
                  <a:pt x="16600" y="9140"/>
                </a:lnTo>
                <a:lnTo>
                  <a:pt x="16620" y="9140"/>
                </a:lnTo>
                <a:lnTo>
                  <a:pt x="16630" y="9140"/>
                </a:lnTo>
                <a:lnTo>
                  <a:pt x="16630" y="9150"/>
                </a:lnTo>
                <a:lnTo>
                  <a:pt x="16640" y="9150"/>
                </a:lnTo>
                <a:lnTo>
                  <a:pt x="16640" y="9160"/>
                </a:lnTo>
                <a:lnTo>
                  <a:pt x="16650" y="9160"/>
                </a:lnTo>
                <a:lnTo>
                  <a:pt x="16650" y="9170"/>
                </a:lnTo>
                <a:lnTo>
                  <a:pt x="16650" y="9180"/>
                </a:lnTo>
                <a:lnTo>
                  <a:pt x="16660" y="9180"/>
                </a:lnTo>
                <a:lnTo>
                  <a:pt x="16660" y="9190"/>
                </a:lnTo>
                <a:lnTo>
                  <a:pt x="16670" y="9190"/>
                </a:lnTo>
                <a:lnTo>
                  <a:pt x="16680" y="9190"/>
                </a:lnTo>
                <a:lnTo>
                  <a:pt x="16680" y="9180"/>
                </a:lnTo>
                <a:lnTo>
                  <a:pt x="16690" y="9180"/>
                </a:lnTo>
                <a:lnTo>
                  <a:pt x="16690" y="9190"/>
                </a:lnTo>
                <a:lnTo>
                  <a:pt x="16700" y="9190"/>
                </a:lnTo>
                <a:lnTo>
                  <a:pt x="16710" y="9190"/>
                </a:lnTo>
                <a:lnTo>
                  <a:pt x="16710" y="9200"/>
                </a:lnTo>
                <a:lnTo>
                  <a:pt x="16720" y="9200"/>
                </a:lnTo>
                <a:lnTo>
                  <a:pt x="16720" y="9210"/>
                </a:lnTo>
                <a:lnTo>
                  <a:pt x="16720" y="9230"/>
                </a:lnTo>
                <a:lnTo>
                  <a:pt x="16720" y="9240"/>
                </a:lnTo>
                <a:lnTo>
                  <a:pt x="16730" y="9240"/>
                </a:lnTo>
                <a:lnTo>
                  <a:pt x="16740" y="9240"/>
                </a:lnTo>
                <a:lnTo>
                  <a:pt x="16740" y="9230"/>
                </a:lnTo>
                <a:lnTo>
                  <a:pt x="16740" y="9240"/>
                </a:lnTo>
                <a:lnTo>
                  <a:pt x="16750" y="9240"/>
                </a:lnTo>
                <a:lnTo>
                  <a:pt x="16750" y="9230"/>
                </a:lnTo>
                <a:lnTo>
                  <a:pt x="16750" y="9240"/>
                </a:lnTo>
                <a:lnTo>
                  <a:pt x="16770" y="9240"/>
                </a:lnTo>
                <a:lnTo>
                  <a:pt x="16780" y="9240"/>
                </a:lnTo>
                <a:lnTo>
                  <a:pt x="16780" y="9230"/>
                </a:lnTo>
                <a:lnTo>
                  <a:pt x="16800" y="9240"/>
                </a:lnTo>
                <a:lnTo>
                  <a:pt x="16800" y="9230"/>
                </a:lnTo>
                <a:lnTo>
                  <a:pt x="16810" y="9230"/>
                </a:lnTo>
                <a:lnTo>
                  <a:pt x="16810" y="9220"/>
                </a:lnTo>
                <a:lnTo>
                  <a:pt x="16810" y="9210"/>
                </a:lnTo>
                <a:lnTo>
                  <a:pt x="16820" y="9210"/>
                </a:lnTo>
                <a:lnTo>
                  <a:pt x="16820" y="9180"/>
                </a:lnTo>
                <a:lnTo>
                  <a:pt x="16830" y="9180"/>
                </a:lnTo>
                <a:lnTo>
                  <a:pt x="16830" y="9170"/>
                </a:lnTo>
                <a:lnTo>
                  <a:pt x="16840" y="9170"/>
                </a:lnTo>
                <a:lnTo>
                  <a:pt x="16850" y="9170"/>
                </a:lnTo>
                <a:lnTo>
                  <a:pt x="16850" y="9160"/>
                </a:lnTo>
                <a:lnTo>
                  <a:pt x="16860" y="9160"/>
                </a:lnTo>
                <a:lnTo>
                  <a:pt x="16870" y="9160"/>
                </a:lnTo>
                <a:lnTo>
                  <a:pt x="16870" y="9150"/>
                </a:lnTo>
                <a:lnTo>
                  <a:pt x="16870" y="9140"/>
                </a:lnTo>
                <a:lnTo>
                  <a:pt x="16880" y="9140"/>
                </a:lnTo>
                <a:lnTo>
                  <a:pt x="16890" y="9140"/>
                </a:lnTo>
                <a:lnTo>
                  <a:pt x="16890" y="9130"/>
                </a:lnTo>
                <a:lnTo>
                  <a:pt x="16900" y="9130"/>
                </a:lnTo>
                <a:lnTo>
                  <a:pt x="16910" y="9130"/>
                </a:lnTo>
                <a:lnTo>
                  <a:pt x="16930" y="9130"/>
                </a:lnTo>
                <a:lnTo>
                  <a:pt x="16930" y="9120"/>
                </a:lnTo>
                <a:lnTo>
                  <a:pt x="16930" y="9100"/>
                </a:lnTo>
                <a:lnTo>
                  <a:pt x="16930" y="9090"/>
                </a:lnTo>
                <a:lnTo>
                  <a:pt x="16930" y="9080"/>
                </a:lnTo>
                <a:lnTo>
                  <a:pt x="16930" y="9060"/>
                </a:lnTo>
                <a:lnTo>
                  <a:pt x="16930" y="9040"/>
                </a:lnTo>
                <a:lnTo>
                  <a:pt x="16940" y="9040"/>
                </a:lnTo>
                <a:lnTo>
                  <a:pt x="16940" y="9030"/>
                </a:lnTo>
                <a:lnTo>
                  <a:pt x="16930" y="9030"/>
                </a:lnTo>
                <a:lnTo>
                  <a:pt x="16930" y="9020"/>
                </a:lnTo>
                <a:lnTo>
                  <a:pt x="16920" y="9020"/>
                </a:lnTo>
                <a:lnTo>
                  <a:pt x="16910" y="9020"/>
                </a:lnTo>
                <a:lnTo>
                  <a:pt x="16910" y="9010"/>
                </a:lnTo>
                <a:lnTo>
                  <a:pt x="16900" y="9010"/>
                </a:lnTo>
                <a:lnTo>
                  <a:pt x="16890" y="9010"/>
                </a:lnTo>
                <a:lnTo>
                  <a:pt x="16890" y="9000"/>
                </a:lnTo>
                <a:lnTo>
                  <a:pt x="16880" y="9000"/>
                </a:lnTo>
                <a:lnTo>
                  <a:pt x="16880" y="8980"/>
                </a:lnTo>
                <a:lnTo>
                  <a:pt x="16870" y="8980"/>
                </a:lnTo>
                <a:lnTo>
                  <a:pt x="16870" y="8970"/>
                </a:lnTo>
                <a:lnTo>
                  <a:pt x="16860" y="8970"/>
                </a:lnTo>
                <a:lnTo>
                  <a:pt x="16850" y="8970"/>
                </a:lnTo>
                <a:lnTo>
                  <a:pt x="16850" y="8960"/>
                </a:lnTo>
                <a:lnTo>
                  <a:pt x="16840" y="8960"/>
                </a:lnTo>
                <a:lnTo>
                  <a:pt x="16850" y="8960"/>
                </a:lnTo>
                <a:lnTo>
                  <a:pt x="16850" y="8950"/>
                </a:lnTo>
                <a:lnTo>
                  <a:pt x="16870" y="8950"/>
                </a:lnTo>
                <a:lnTo>
                  <a:pt x="16870" y="8960"/>
                </a:lnTo>
                <a:lnTo>
                  <a:pt x="16870" y="8950"/>
                </a:lnTo>
                <a:lnTo>
                  <a:pt x="16880" y="8950"/>
                </a:lnTo>
                <a:lnTo>
                  <a:pt x="16880" y="8930"/>
                </a:lnTo>
                <a:lnTo>
                  <a:pt x="16860" y="8930"/>
                </a:lnTo>
                <a:lnTo>
                  <a:pt x="16860" y="8920"/>
                </a:lnTo>
                <a:lnTo>
                  <a:pt x="16870" y="8920"/>
                </a:lnTo>
                <a:lnTo>
                  <a:pt x="16870" y="8910"/>
                </a:lnTo>
                <a:lnTo>
                  <a:pt x="16860" y="8910"/>
                </a:lnTo>
                <a:lnTo>
                  <a:pt x="16860" y="8900"/>
                </a:lnTo>
                <a:lnTo>
                  <a:pt x="16850" y="8900"/>
                </a:lnTo>
                <a:lnTo>
                  <a:pt x="16850" y="8880"/>
                </a:lnTo>
                <a:lnTo>
                  <a:pt x="16860" y="8880"/>
                </a:lnTo>
                <a:lnTo>
                  <a:pt x="16860" y="8870"/>
                </a:lnTo>
                <a:lnTo>
                  <a:pt x="16850" y="8870"/>
                </a:lnTo>
                <a:lnTo>
                  <a:pt x="16850" y="8860"/>
                </a:lnTo>
                <a:lnTo>
                  <a:pt x="16840" y="8860"/>
                </a:lnTo>
                <a:lnTo>
                  <a:pt x="16830" y="8860"/>
                </a:lnTo>
                <a:lnTo>
                  <a:pt x="16830" y="8850"/>
                </a:lnTo>
                <a:lnTo>
                  <a:pt x="16840" y="8850"/>
                </a:lnTo>
                <a:lnTo>
                  <a:pt x="16840" y="8840"/>
                </a:lnTo>
                <a:lnTo>
                  <a:pt x="16840" y="8850"/>
                </a:lnTo>
                <a:lnTo>
                  <a:pt x="16850" y="8850"/>
                </a:lnTo>
                <a:lnTo>
                  <a:pt x="16850" y="8840"/>
                </a:lnTo>
                <a:lnTo>
                  <a:pt x="16860" y="8840"/>
                </a:lnTo>
                <a:lnTo>
                  <a:pt x="16860" y="8850"/>
                </a:lnTo>
                <a:lnTo>
                  <a:pt x="16870" y="8850"/>
                </a:lnTo>
                <a:lnTo>
                  <a:pt x="16870" y="8860"/>
                </a:lnTo>
                <a:lnTo>
                  <a:pt x="16880" y="8860"/>
                </a:lnTo>
                <a:lnTo>
                  <a:pt x="16880" y="8870"/>
                </a:lnTo>
                <a:lnTo>
                  <a:pt x="16870" y="8870"/>
                </a:lnTo>
                <a:lnTo>
                  <a:pt x="16870" y="8890"/>
                </a:lnTo>
                <a:lnTo>
                  <a:pt x="16880" y="8890"/>
                </a:lnTo>
                <a:lnTo>
                  <a:pt x="16900" y="8890"/>
                </a:lnTo>
                <a:lnTo>
                  <a:pt x="16900" y="8900"/>
                </a:lnTo>
                <a:lnTo>
                  <a:pt x="16910" y="8900"/>
                </a:lnTo>
                <a:lnTo>
                  <a:pt x="16910" y="8910"/>
                </a:lnTo>
                <a:lnTo>
                  <a:pt x="16910" y="8920"/>
                </a:lnTo>
                <a:lnTo>
                  <a:pt x="16920" y="8920"/>
                </a:lnTo>
                <a:lnTo>
                  <a:pt x="16920" y="8930"/>
                </a:lnTo>
                <a:lnTo>
                  <a:pt x="16930" y="8930"/>
                </a:lnTo>
                <a:lnTo>
                  <a:pt x="16930" y="8920"/>
                </a:lnTo>
                <a:lnTo>
                  <a:pt x="16940" y="8920"/>
                </a:lnTo>
                <a:lnTo>
                  <a:pt x="16940" y="8900"/>
                </a:lnTo>
                <a:lnTo>
                  <a:pt x="16940" y="8890"/>
                </a:lnTo>
                <a:lnTo>
                  <a:pt x="16940" y="8870"/>
                </a:lnTo>
                <a:lnTo>
                  <a:pt x="16940" y="8860"/>
                </a:lnTo>
                <a:lnTo>
                  <a:pt x="16930" y="8860"/>
                </a:lnTo>
                <a:lnTo>
                  <a:pt x="16930" y="8870"/>
                </a:lnTo>
                <a:lnTo>
                  <a:pt x="16920" y="8870"/>
                </a:lnTo>
                <a:lnTo>
                  <a:pt x="16920" y="8860"/>
                </a:lnTo>
                <a:lnTo>
                  <a:pt x="16910" y="8860"/>
                </a:lnTo>
                <a:lnTo>
                  <a:pt x="16910" y="8850"/>
                </a:lnTo>
                <a:lnTo>
                  <a:pt x="16900" y="8850"/>
                </a:lnTo>
                <a:lnTo>
                  <a:pt x="16900" y="8830"/>
                </a:lnTo>
                <a:lnTo>
                  <a:pt x="16900" y="8820"/>
                </a:lnTo>
                <a:lnTo>
                  <a:pt x="16890" y="8820"/>
                </a:lnTo>
                <a:lnTo>
                  <a:pt x="16880" y="8820"/>
                </a:lnTo>
                <a:lnTo>
                  <a:pt x="16880" y="8810"/>
                </a:lnTo>
                <a:lnTo>
                  <a:pt x="16890" y="8810"/>
                </a:lnTo>
                <a:lnTo>
                  <a:pt x="16890" y="8800"/>
                </a:lnTo>
                <a:lnTo>
                  <a:pt x="16900" y="8800"/>
                </a:lnTo>
                <a:lnTo>
                  <a:pt x="16920" y="8800"/>
                </a:lnTo>
                <a:lnTo>
                  <a:pt x="16920" y="8790"/>
                </a:lnTo>
                <a:lnTo>
                  <a:pt x="16930" y="8790"/>
                </a:lnTo>
                <a:lnTo>
                  <a:pt x="16930" y="8780"/>
                </a:lnTo>
                <a:lnTo>
                  <a:pt x="16930" y="8770"/>
                </a:lnTo>
                <a:lnTo>
                  <a:pt x="16930" y="8760"/>
                </a:lnTo>
                <a:lnTo>
                  <a:pt x="16920" y="8760"/>
                </a:lnTo>
                <a:lnTo>
                  <a:pt x="16920" y="8770"/>
                </a:lnTo>
                <a:lnTo>
                  <a:pt x="16910" y="8770"/>
                </a:lnTo>
                <a:lnTo>
                  <a:pt x="16900" y="8770"/>
                </a:lnTo>
                <a:lnTo>
                  <a:pt x="16900" y="8760"/>
                </a:lnTo>
                <a:lnTo>
                  <a:pt x="16890" y="8760"/>
                </a:lnTo>
                <a:lnTo>
                  <a:pt x="16880" y="8760"/>
                </a:lnTo>
                <a:lnTo>
                  <a:pt x="16880" y="8750"/>
                </a:lnTo>
                <a:lnTo>
                  <a:pt x="16870" y="8750"/>
                </a:lnTo>
                <a:lnTo>
                  <a:pt x="16860" y="8750"/>
                </a:lnTo>
                <a:lnTo>
                  <a:pt x="16850" y="8750"/>
                </a:lnTo>
                <a:lnTo>
                  <a:pt x="16850" y="8740"/>
                </a:lnTo>
                <a:lnTo>
                  <a:pt x="16850" y="8730"/>
                </a:lnTo>
                <a:lnTo>
                  <a:pt x="16840" y="8730"/>
                </a:lnTo>
                <a:lnTo>
                  <a:pt x="16850" y="8730"/>
                </a:lnTo>
                <a:lnTo>
                  <a:pt x="16850" y="8710"/>
                </a:lnTo>
                <a:lnTo>
                  <a:pt x="16850" y="8700"/>
                </a:lnTo>
                <a:lnTo>
                  <a:pt x="16860" y="8700"/>
                </a:lnTo>
                <a:lnTo>
                  <a:pt x="16870" y="8700"/>
                </a:lnTo>
                <a:lnTo>
                  <a:pt x="16870" y="8690"/>
                </a:lnTo>
                <a:lnTo>
                  <a:pt x="16880" y="8690"/>
                </a:lnTo>
                <a:lnTo>
                  <a:pt x="16880" y="8680"/>
                </a:lnTo>
                <a:lnTo>
                  <a:pt x="16890" y="8680"/>
                </a:lnTo>
                <a:lnTo>
                  <a:pt x="16890" y="8670"/>
                </a:lnTo>
                <a:lnTo>
                  <a:pt x="16880" y="8670"/>
                </a:lnTo>
                <a:lnTo>
                  <a:pt x="16880" y="8660"/>
                </a:lnTo>
                <a:lnTo>
                  <a:pt x="16890" y="8660"/>
                </a:lnTo>
                <a:lnTo>
                  <a:pt x="16880" y="8660"/>
                </a:lnTo>
                <a:lnTo>
                  <a:pt x="16880" y="8650"/>
                </a:lnTo>
                <a:lnTo>
                  <a:pt x="16890" y="8650"/>
                </a:lnTo>
                <a:lnTo>
                  <a:pt x="16900" y="8650"/>
                </a:lnTo>
                <a:lnTo>
                  <a:pt x="16900" y="8660"/>
                </a:lnTo>
                <a:lnTo>
                  <a:pt x="16900" y="8670"/>
                </a:lnTo>
                <a:lnTo>
                  <a:pt x="16910" y="8670"/>
                </a:lnTo>
                <a:lnTo>
                  <a:pt x="16930" y="8670"/>
                </a:lnTo>
                <a:lnTo>
                  <a:pt x="16930" y="8680"/>
                </a:lnTo>
                <a:lnTo>
                  <a:pt x="16940" y="8680"/>
                </a:lnTo>
                <a:lnTo>
                  <a:pt x="16960" y="8680"/>
                </a:lnTo>
                <a:lnTo>
                  <a:pt x="16960" y="8690"/>
                </a:lnTo>
                <a:lnTo>
                  <a:pt x="16970" y="8690"/>
                </a:lnTo>
                <a:lnTo>
                  <a:pt x="16980" y="8690"/>
                </a:lnTo>
                <a:lnTo>
                  <a:pt x="16980" y="8700"/>
                </a:lnTo>
                <a:lnTo>
                  <a:pt x="16990" y="8700"/>
                </a:lnTo>
                <a:lnTo>
                  <a:pt x="16990" y="8710"/>
                </a:lnTo>
                <a:lnTo>
                  <a:pt x="16990" y="8720"/>
                </a:lnTo>
                <a:lnTo>
                  <a:pt x="16990" y="8730"/>
                </a:lnTo>
                <a:lnTo>
                  <a:pt x="16980" y="8730"/>
                </a:lnTo>
                <a:lnTo>
                  <a:pt x="16980" y="8740"/>
                </a:lnTo>
                <a:lnTo>
                  <a:pt x="16970" y="8740"/>
                </a:lnTo>
                <a:lnTo>
                  <a:pt x="16970" y="8750"/>
                </a:lnTo>
                <a:lnTo>
                  <a:pt x="16960" y="8750"/>
                </a:lnTo>
                <a:lnTo>
                  <a:pt x="16960" y="8760"/>
                </a:lnTo>
                <a:lnTo>
                  <a:pt x="16950" y="8760"/>
                </a:lnTo>
                <a:lnTo>
                  <a:pt x="16960" y="8760"/>
                </a:lnTo>
                <a:lnTo>
                  <a:pt x="16960" y="8770"/>
                </a:lnTo>
                <a:lnTo>
                  <a:pt x="16960" y="8780"/>
                </a:lnTo>
                <a:lnTo>
                  <a:pt x="16960" y="8790"/>
                </a:lnTo>
                <a:lnTo>
                  <a:pt x="16980" y="8790"/>
                </a:lnTo>
                <a:lnTo>
                  <a:pt x="16980" y="8800"/>
                </a:lnTo>
                <a:lnTo>
                  <a:pt x="16980" y="8820"/>
                </a:lnTo>
                <a:lnTo>
                  <a:pt x="16970" y="8820"/>
                </a:lnTo>
                <a:lnTo>
                  <a:pt x="16970" y="8830"/>
                </a:lnTo>
                <a:lnTo>
                  <a:pt x="16960" y="8830"/>
                </a:lnTo>
                <a:lnTo>
                  <a:pt x="16980" y="8830"/>
                </a:lnTo>
                <a:lnTo>
                  <a:pt x="16980" y="8840"/>
                </a:lnTo>
                <a:lnTo>
                  <a:pt x="16980" y="8850"/>
                </a:lnTo>
                <a:lnTo>
                  <a:pt x="16990" y="8850"/>
                </a:lnTo>
                <a:lnTo>
                  <a:pt x="16990" y="8860"/>
                </a:lnTo>
                <a:lnTo>
                  <a:pt x="16990" y="8870"/>
                </a:lnTo>
                <a:lnTo>
                  <a:pt x="17000" y="8870"/>
                </a:lnTo>
                <a:lnTo>
                  <a:pt x="17000" y="8880"/>
                </a:lnTo>
                <a:lnTo>
                  <a:pt x="17010" y="8880"/>
                </a:lnTo>
                <a:lnTo>
                  <a:pt x="17020" y="8880"/>
                </a:lnTo>
                <a:lnTo>
                  <a:pt x="17020" y="8890"/>
                </a:lnTo>
                <a:lnTo>
                  <a:pt x="17020" y="8900"/>
                </a:lnTo>
                <a:lnTo>
                  <a:pt x="17030" y="8900"/>
                </a:lnTo>
                <a:lnTo>
                  <a:pt x="17030" y="8930"/>
                </a:lnTo>
                <a:lnTo>
                  <a:pt x="17030" y="8940"/>
                </a:lnTo>
                <a:lnTo>
                  <a:pt x="17020" y="8940"/>
                </a:lnTo>
                <a:lnTo>
                  <a:pt x="17000" y="8940"/>
                </a:lnTo>
                <a:lnTo>
                  <a:pt x="17000" y="8920"/>
                </a:lnTo>
                <a:lnTo>
                  <a:pt x="16990" y="8920"/>
                </a:lnTo>
                <a:lnTo>
                  <a:pt x="16990" y="8930"/>
                </a:lnTo>
                <a:lnTo>
                  <a:pt x="16980" y="8930"/>
                </a:lnTo>
                <a:lnTo>
                  <a:pt x="16980" y="8940"/>
                </a:lnTo>
                <a:lnTo>
                  <a:pt x="16990" y="8940"/>
                </a:lnTo>
                <a:lnTo>
                  <a:pt x="16990" y="8950"/>
                </a:lnTo>
                <a:lnTo>
                  <a:pt x="16990" y="8960"/>
                </a:lnTo>
                <a:lnTo>
                  <a:pt x="17000" y="8960"/>
                </a:lnTo>
                <a:lnTo>
                  <a:pt x="17000" y="8970"/>
                </a:lnTo>
                <a:lnTo>
                  <a:pt x="17010" y="8970"/>
                </a:lnTo>
                <a:lnTo>
                  <a:pt x="17010" y="8980"/>
                </a:lnTo>
                <a:lnTo>
                  <a:pt x="17020" y="8980"/>
                </a:lnTo>
                <a:lnTo>
                  <a:pt x="17020" y="8990"/>
                </a:lnTo>
                <a:lnTo>
                  <a:pt x="17030" y="8990"/>
                </a:lnTo>
                <a:lnTo>
                  <a:pt x="17030" y="9000"/>
                </a:lnTo>
                <a:lnTo>
                  <a:pt x="17040" y="9000"/>
                </a:lnTo>
                <a:lnTo>
                  <a:pt x="17040" y="9020"/>
                </a:lnTo>
                <a:lnTo>
                  <a:pt x="17040" y="9030"/>
                </a:lnTo>
                <a:lnTo>
                  <a:pt x="17050" y="9030"/>
                </a:lnTo>
                <a:lnTo>
                  <a:pt x="17050" y="9040"/>
                </a:lnTo>
                <a:lnTo>
                  <a:pt x="17060" y="9040"/>
                </a:lnTo>
                <a:lnTo>
                  <a:pt x="17060" y="9050"/>
                </a:lnTo>
                <a:lnTo>
                  <a:pt x="17060" y="9060"/>
                </a:lnTo>
                <a:lnTo>
                  <a:pt x="17070" y="9060"/>
                </a:lnTo>
                <a:lnTo>
                  <a:pt x="17070" y="9070"/>
                </a:lnTo>
                <a:lnTo>
                  <a:pt x="17080" y="9070"/>
                </a:lnTo>
                <a:lnTo>
                  <a:pt x="17080" y="9090"/>
                </a:lnTo>
                <a:lnTo>
                  <a:pt x="17090" y="9090"/>
                </a:lnTo>
                <a:lnTo>
                  <a:pt x="17090" y="9080"/>
                </a:lnTo>
                <a:lnTo>
                  <a:pt x="17100" y="9080"/>
                </a:lnTo>
                <a:lnTo>
                  <a:pt x="17110" y="9080"/>
                </a:lnTo>
                <a:lnTo>
                  <a:pt x="17110" y="9070"/>
                </a:lnTo>
                <a:lnTo>
                  <a:pt x="17120" y="9070"/>
                </a:lnTo>
                <a:lnTo>
                  <a:pt x="17120" y="9080"/>
                </a:lnTo>
                <a:lnTo>
                  <a:pt x="17140" y="9080"/>
                </a:lnTo>
                <a:lnTo>
                  <a:pt x="17140" y="9090"/>
                </a:lnTo>
                <a:lnTo>
                  <a:pt x="17170" y="9090"/>
                </a:lnTo>
                <a:lnTo>
                  <a:pt x="17170" y="9080"/>
                </a:lnTo>
                <a:lnTo>
                  <a:pt x="17180" y="9080"/>
                </a:lnTo>
                <a:lnTo>
                  <a:pt x="17180" y="9090"/>
                </a:lnTo>
                <a:lnTo>
                  <a:pt x="17220" y="9090"/>
                </a:lnTo>
                <a:lnTo>
                  <a:pt x="17220" y="9080"/>
                </a:lnTo>
                <a:lnTo>
                  <a:pt x="17230" y="9080"/>
                </a:lnTo>
                <a:lnTo>
                  <a:pt x="17230" y="9070"/>
                </a:lnTo>
                <a:lnTo>
                  <a:pt x="17240" y="9070"/>
                </a:lnTo>
                <a:lnTo>
                  <a:pt x="17240" y="9050"/>
                </a:lnTo>
                <a:lnTo>
                  <a:pt x="17240" y="9030"/>
                </a:lnTo>
                <a:lnTo>
                  <a:pt x="17250" y="9030"/>
                </a:lnTo>
                <a:lnTo>
                  <a:pt x="17260" y="9030"/>
                </a:lnTo>
                <a:lnTo>
                  <a:pt x="17260" y="9020"/>
                </a:lnTo>
                <a:lnTo>
                  <a:pt x="17270" y="9020"/>
                </a:lnTo>
                <a:lnTo>
                  <a:pt x="17270" y="9010"/>
                </a:lnTo>
                <a:lnTo>
                  <a:pt x="17270" y="9000"/>
                </a:lnTo>
                <a:lnTo>
                  <a:pt x="17290" y="9000"/>
                </a:lnTo>
                <a:lnTo>
                  <a:pt x="17310" y="9000"/>
                </a:lnTo>
                <a:lnTo>
                  <a:pt x="17330" y="9000"/>
                </a:lnTo>
                <a:lnTo>
                  <a:pt x="17340" y="9000"/>
                </a:lnTo>
                <a:lnTo>
                  <a:pt x="17340" y="8990"/>
                </a:lnTo>
                <a:lnTo>
                  <a:pt x="17340" y="8980"/>
                </a:lnTo>
                <a:lnTo>
                  <a:pt x="17350" y="8980"/>
                </a:lnTo>
                <a:lnTo>
                  <a:pt x="17350" y="8970"/>
                </a:lnTo>
                <a:lnTo>
                  <a:pt x="17360" y="8970"/>
                </a:lnTo>
                <a:lnTo>
                  <a:pt x="17360" y="8960"/>
                </a:lnTo>
                <a:lnTo>
                  <a:pt x="17360" y="8950"/>
                </a:lnTo>
                <a:lnTo>
                  <a:pt x="17360" y="8940"/>
                </a:lnTo>
                <a:lnTo>
                  <a:pt x="17350" y="8940"/>
                </a:lnTo>
                <a:lnTo>
                  <a:pt x="17340" y="8940"/>
                </a:lnTo>
                <a:lnTo>
                  <a:pt x="17340" y="8930"/>
                </a:lnTo>
                <a:lnTo>
                  <a:pt x="17350" y="8930"/>
                </a:lnTo>
                <a:lnTo>
                  <a:pt x="17340" y="8930"/>
                </a:lnTo>
                <a:lnTo>
                  <a:pt x="17340" y="8920"/>
                </a:lnTo>
                <a:lnTo>
                  <a:pt x="17330" y="8920"/>
                </a:lnTo>
                <a:lnTo>
                  <a:pt x="17330" y="8910"/>
                </a:lnTo>
                <a:lnTo>
                  <a:pt x="17330" y="8900"/>
                </a:lnTo>
                <a:lnTo>
                  <a:pt x="17320" y="8900"/>
                </a:lnTo>
                <a:lnTo>
                  <a:pt x="17300" y="8900"/>
                </a:lnTo>
                <a:lnTo>
                  <a:pt x="17300" y="8890"/>
                </a:lnTo>
                <a:lnTo>
                  <a:pt x="17300" y="8900"/>
                </a:lnTo>
                <a:lnTo>
                  <a:pt x="17280" y="8900"/>
                </a:lnTo>
                <a:lnTo>
                  <a:pt x="17280" y="8890"/>
                </a:lnTo>
                <a:lnTo>
                  <a:pt x="17270" y="8890"/>
                </a:lnTo>
                <a:lnTo>
                  <a:pt x="17270" y="8870"/>
                </a:lnTo>
                <a:lnTo>
                  <a:pt x="17280" y="8870"/>
                </a:lnTo>
                <a:lnTo>
                  <a:pt x="17300" y="8870"/>
                </a:lnTo>
                <a:lnTo>
                  <a:pt x="17300" y="8860"/>
                </a:lnTo>
                <a:lnTo>
                  <a:pt x="17310" y="8860"/>
                </a:lnTo>
                <a:lnTo>
                  <a:pt x="17320" y="8860"/>
                </a:lnTo>
                <a:lnTo>
                  <a:pt x="17320" y="8830"/>
                </a:lnTo>
                <a:lnTo>
                  <a:pt x="17310" y="8830"/>
                </a:lnTo>
                <a:lnTo>
                  <a:pt x="17290" y="8830"/>
                </a:lnTo>
                <a:lnTo>
                  <a:pt x="17280" y="8830"/>
                </a:lnTo>
                <a:lnTo>
                  <a:pt x="17270" y="8830"/>
                </a:lnTo>
                <a:lnTo>
                  <a:pt x="17270" y="8820"/>
                </a:lnTo>
                <a:lnTo>
                  <a:pt x="17260" y="8820"/>
                </a:lnTo>
                <a:lnTo>
                  <a:pt x="17250" y="8820"/>
                </a:lnTo>
                <a:lnTo>
                  <a:pt x="17250" y="8810"/>
                </a:lnTo>
                <a:lnTo>
                  <a:pt x="17260" y="8810"/>
                </a:lnTo>
                <a:lnTo>
                  <a:pt x="17260" y="8800"/>
                </a:lnTo>
                <a:lnTo>
                  <a:pt x="17240" y="8800"/>
                </a:lnTo>
                <a:lnTo>
                  <a:pt x="17230" y="8800"/>
                </a:lnTo>
                <a:lnTo>
                  <a:pt x="17230" y="8790"/>
                </a:lnTo>
                <a:lnTo>
                  <a:pt x="17220" y="8790"/>
                </a:lnTo>
                <a:lnTo>
                  <a:pt x="17220" y="8780"/>
                </a:lnTo>
                <a:lnTo>
                  <a:pt x="17220" y="8770"/>
                </a:lnTo>
                <a:lnTo>
                  <a:pt x="17210" y="8770"/>
                </a:lnTo>
                <a:lnTo>
                  <a:pt x="17210" y="8760"/>
                </a:lnTo>
                <a:lnTo>
                  <a:pt x="17220" y="8760"/>
                </a:lnTo>
                <a:lnTo>
                  <a:pt x="17230" y="8760"/>
                </a:lnTo>
                <a:lnTo>
                  <a:pt x="17230" y="8750"/>
                </a:lnTo>
                <a:lnTo>
                  <a:pt x="17240" y="8750"/>
                </a:lnTo>
                <a:lnTo>
                  <a:pt x="17240" y="8700"/>
                </a:lnTo>
                <a:lnTo>
                  <a:pt x="17230" y="8700"/>
                </a:lnTo>
                <a:lnTo>
                  <a:pt x="17230" y="8670"/>
                </a:lnTo>
                <a:lnTo>
                  <a:pt x="17240" y="8670"/>
                </a:lnTo>
                <a:lnTo>
                  <a:pt x="17240" y="8660"/>
                </a:lnTo>
                <a:lnTo>
                  <a:pt x="17260" y="8660"/>
                </a:lnTo>
                <a:lnTo>
                  <a:pt x="17270" y="8660"/>
                </a:lnTo>
                <a:lnTo>
                  <a:pt x="17270" y="8650"/>
                </a:lnTo>
                <a:lnTo>
                  <a:pt x="17280" y="8650"/>
                </a:lnTo>
                <a:lnTo>
                  <a:pt x="17290" y="8650"/>
                </a:lnTo>
                <a:lnTo>
                  <a:pt x="17290" y="8640"/>
                </a:lnTo>
                <a:lnTo>
                  <a:pt x="17290" y="8630"/>
                </a:lnTo>
                <a:lnTo>
                  <a:pt x="17300" y="8630"/>
                </a:lnTo>
                <a:lnTo>
                  <a:pt x="17310" y="8630"/>
                </a:lnTo>
                <a:lnTo>
                  <a:pt x="17310" y="8620"/>
                </a:lnTo>
                <a:lnTo>
                  <a:pt x="17320" y="8620"/>
                </a:lnTo>
                <a:lnTo>
                  <a:pt x="17320" y="8610"/>
                </a:lnTo>
                <a:lnTo>
                  <a:pt x="17320" y="8600"/>
                </a:lnTo>
                <a:lnTo>
                  <a:pt x="17330" y="8600"/>
                </a:lnTo>
                <a:lnTo>
                  <a:pt x="17330" y="8590"/>
                </a:lnTo>
                <a:lnTo>
                  <a:pt x="17340" y="8590"/>
                </a:lnTo>
                <a:lnTo>
                  <a:pt x="17350" y="8590"/>
                </a:lnTo>
                <a:lnTo>
                  <a:pt x="17350" y="8580"/>
                </a:lnTo>
                <a:lnTo>
                  <a:pt x="17350" y="8570"/>
                </a:lnTo>
                <a:lnTo>
                  <a:pt x="17360" y="8570"/>
                </a:lnTo>
                <a:lnTo>
                  <a:pt x="17360" y="8560"/>
                </a:lnTo>
                <a:lnTo>
                  <a:pt x="17370" y="8560"/>
                </a:lnTo>
                <a:lnTo>
                  <a:pt x="17370" y="8550"/>
                </a:lnTo>
                <a:lnTo>
                  <a:pt x="17380" y="8550"/>
                </a:lnTo>
                <a:lnTo>
                  <a:pt x="17390" y="8550"/>
                </a:lnTo>
                <a:lnTo>
                  <a:pt x="17390" y="8540"/>
                </a:lnTo>
                <a:lnTo>
                  <a:pt x="17410" y="8540"/>
                </a:lnTo>
                <a:lnTo>
                  <a:pt x="17410" y="8550"/>
                </a:lnTo>
                <a:lnTo>
                  <a:pt x="17430" y="8550"/>
                </a:lnTo>
                <a:lnTo>
                  <a:pt x="17440" y="8550"/>
                </a:lnTo>
                <a:lnTo>
                  <a:pt x="17440" y="8540"/>
                </a:lnTo>
                <a:lnTo>
                  <a:pt x="17450" y="8540"/>
                </a:lnTo>
                <a:lnTo>
                  <a:pt x="17450" y="8530"/>
                </a:lnTo>
                <a:lnTo>
                  <a:pt x="17460" y="8530"/>
                </a:lnTo>
                <a:lnTo>
                  <a:pt x="17460" y="8520"/>
                </a:lnTo>
                <a:lnTo>
                  <a:pt x="17460" y="8500"/>
                </a:lnTo>
                <a:lnTo>
                  <a:pt x="17450" y="8500"/>
                </a:lnTo>
                <a:lnTo>
                  <a:pt x="17450" y="8490"/>
                </a:lnTo>
                <a:lnTo>
                  <a:pt x="17440" y="8490"/>
                </a:lnTo>
                <a:lnTo>
                  <a:pt x="17430" y="8490"/>
                </a:lnTo>
                <a:lnTo>
                  <a:pt x="17430" y="8500"/>
                </a:lnTo>
                <a:lnTo>
                  <a:pt x="17420" y="8500"/>
                </a:lnTo>
                <a:lnTo>
                  <a:pt x="17420" y="8480"/>
                </a:lnTo>
                <a:lnTo>
                  <a:pt x="17430" y="8480"/>
                </a:lnTo>
                <a:lnTo>
                  <a:pt x="17450" y="8480"/>
                </a:lnTo>
                <a:lnTo>
                  <a:pt x="17450" y="8470"/>
                </a:lnTo>
                <a:lnTo>
                  <a:pt x="17450" y="8460"/>
                </a:lnTo>
                <a:lnTo>
                  <a:pt x="17460" y="8460"/>
                </a:lnTo>
                <a:lnTo>
                  <a:pt x="17460" y="8450"/>
                </a:lnTo>
                <a:lnTo>
                  <a:pt x="17470" y="8450"/>
                </a:lnTo>
                <a:lnTo>
                  <a:pt x="17480" y="8450"/>
                </a:lnTo>
                <a:lnTo>
                  <a:pt x="17480" y="8460"/>
                </a:lnTo>
                <a:lnTo>
                  <a:pt x="17480" y="8470"/>
                </a:lnTo>
                <a:lnTo>
                  <a:pt x="17490" y="8470"/>
                </a:lnTo>
                <a:lnTo>
                  <a:pt x="17490" y="8480"/>
                </a:lnTo>
                <a:lnTo>
                  <a:pt x="17500" y="8480"/>
                </a:lnTo>
                <a:lnTo>
                  <a:pt x="17500" y="8500"/>
                </a:lnTo>
                <a:lnTo>
                  <a:pt x="17500" y="8510"/>
                </a:lnTo>
                <a:lnTo>
                  <a:pt x="17490" y="8510"/>
                </a:lnTo>
                <a:lnTo>
                  <a:pt x="17500" y="8510"/>
                </a:lnTo>
                <a:lnTo>
                  <a:pt x="17500" y="8530"/>
                </a:lnTo>
                <a:lnTo>
                  <a:pt x="17490" y="8530"/>
                </a:lnTo>
                <a:lnTo>
                  <a:pt x="17490" y="8540"/>
                </a:lnTo>
                <a:lnTo>
                  <a:pt x="17480" y="8540"/>
                </a:lnTo>
                <a:lnTo>
                  <a:pt x="17480" y="8550"/>
                </a:lnTo>
                <a:lnTo>
                  <a:pt x="17480" y="8560"/>
                </a:lnTo>
                <a:lnTo>
                  <a:pt x="17470" y="8560"/>
                </a:lnTo>
                <a:lnTo>
                  <a:pt x="17470" y="8570"/>
                </a:lnTo>
                <a:lnTo>
                  <a:pt x="17460" y="8570"/>
                </a:lnTo>
                <a:lnTo>
                  <a:pt x="17460" y="8580"/>
                </a:lnTo>
                <a:lnTo>
                  <a:pt x="17450" y="8580"/>
                </a:lnTo>
                <a:lnTo>
                  <a:pt x="17450" y="8590"/>
                </a:lnTo>
                <a:lnTo>
                  <a:pt x="17430" y="8590"/>
                </a:lnTo>
                <a:lnTo>
                  <a:pt x="17430" y="8600"/>
                </a:lnTo>
                <a:lnTo>
                  <a:pt x="17420" y="8600"/>
                </a:lnTo>
                <a:lnTo>
                  <a:pt x="17420" y="8610"/>
                </a:lnTo>
                <a:lnTo>
                  <a:pt x="17430" y="8610"/>
                </a:lnTo>
                <a:lnTo>
                  <a:pt x="17430" y="8620"/>
                </a:lnTo>
                <a:lnTo>
                  <a:pt x="17430" y="8610"/>
                </a:lnTo>
                <a:lnTo>
                  <a:pt x="17440" y="8610"/>
                </a:lnTo>
                <a:lnTo>
                  <a:pt x="17440" y="8620"/>
                </a:lnTo>
                <a:lnTo>
                  <a:pt x="17440" y="8640"/>
                </a:lnTo>
                <a:lnTo>
                  <a:pt x="17450" y="8640"/>
                </a:lnTo>
                <a:lnTo>
                  <a:pt x="17450" y="8650"/>
                </a:lnTo>
                <a:lnTo>
                  <a:pt x="17450" y="8640"/>
                </a:lnTo>
                <a:lnTo>
                  <a:pt x="17460" y="8640"/>
                </a:lnTo>
                <a:lnTo>
                  <a:pt x="17460" y="8630"/>
                </a:lnTo>
                <a:lnTo>
                  <a:pt x="17470" y="8630"/>
                </a:lnTo>
                <a:lnTo>
                  <a:pt x="17470" y="8610"/>
                </a:lnTo>
                <a:lnTo>
                  <a:pt x="17470" y="8600"/>
                </a:lnTo>
                <a:lnTo>
                  <a:pt x="17490" y="8600"/>
                </a:lnTo>
                <a:lnTo>
                  <a:pt x="17490" y="8610"/>
                </a:lnTo>
                <a:lnTo>
                  <a:pt x="17510" y="8610"/>
                </a:lnTo>
                <a:lnTo>
                  <a:pt x="17510" y="8600"/>
                </a:lnTo>
                <a:lnTo>
                  <a:pt x="17510" y="8590"/>
                </a:lnTo>
                <a:lnTo>
                  <a:pt x="17500" y="8590"/>
                </a:lnTo>
                <a:lnTo>
                  <a:pt x="17500" y="8580"/>
                </a:lnTo>
                <a:lnTo>
                  <a:pt x="17490" y="8580"/>
                </a:lnTo>
                <a:lnTo>
                  <a:pt x="17500" y="8580"/>
                </a:lnTo>
                <a:lnTo>
                  <a:pt x="17500" y="8560"/>
                </a:lnTo>
                <a:lnTo>
                  <a:pt x="17510" y="8560"/>
                </a:lnTo>
                <a:lnTo>
                  <a:pt x="17510" y="8550"/>
                </a:lnTo>
                <a:lnTo>
                  <a:pt x="17520" y="8550"/>
                </a:lnTo>
                <a:lnTo>
                  <a:pt x="17520" y="8560"/>
                </a:lnTo>
                <a:lnTo>
                  <a:pt x="17530" y="8560"/>
                </a:lnTo>
                <a:lnTo>
                  <a:pt x="17540" y="8560"/>
                </a:lnTo>
                <a:lnTo>
                  <a:pt x="17540" y="8570"/>
                </a:lnTo>
                <a:lnTo>
                  <a:pt x="17540" y="8600"/>
                </a:lnTo>
                <a:lnTo>
                  <a:pt x="17530" y="8600"/>
                </a:lnTo>
                <a:lnTo>
                  <a:pt x="17530" y="8610"/>
                </a:lnTo>
                <a:lnTo>
                  <a:pt x="17530" y="8630"/>
                </a:lnTo>
                <a:lnTo>
                  <a:pt x="17540" y="8630"/>
                </a:lnTo>
                <a:lnTo>
                  <a:pt x="17540" y="8670"/>
                </a:lnTo>
                <a:lnTo>
                  <a:pt x="17540" y="8680"/>
                </a:lnTo>
                <a:lnTo>
                  <a:pt x="17530" y="8680"/>
                </a:lnTo>
                <a:lnTo>
                  <a:pt x="17510" y="8680"/>
                </a:lnTo>
                <a:lnTo>
                  <a:pt x="17500" y="8680"/>
                </a:lnTo>
                <a:lnTo>
                  <a:pt x="17500" y="8670"/>
                </a:lnTo>
                <a:lnTo>
                  <a:pt x="17490" y="8670"/>
                </a:lnTo>
                <a:lnTo>
                  <a:pt x="17470" y="8670"/>
                </a:lnTo>
                <a:lnTo>
                  <a:pt x="17470" y="8680"/>
                </a:lnTo>
                <a:lnTo>
                  <a:pt x="17470" y="8690"/>
                </a:lnTo>
                <a:lnTo>
                  <a:pt x="17480" y="8690"/>
                </a:lnTo>
                <a:lnTo>
                  <a:pt x="17480" y="8700"/>
                </a:lnTo>
                <a:lnTo>
                  <a:pt x="17470" y="8700"/>
                </a:lnTo>
                <a:lnTo>
                  <a:pt x="17470" y="8730"/>
                </a:lnTo>
                <a:lnTo>
                  <a:pt x="17480" y="8730"/>
                </a:lnTo>
                <a:lnTo>
                  <a:pt x="17480" y="8720"/>
                </a:lnTo>
                <a:lnTo>
                  <a:pt x="17490" y="8720"/>
                </a:lnTo>
                <a:lnTo>
                  <a:pt x="17510" y="8720"/>
                </a:lnTo>
                <a:lnTo>
                  <a:pt x="17510" y="8710"/>
                </a:lnTo>
                <a:lnTo>
                  <a:pt x="17520" y="8710"/>
                </a:lnTo>
                <a:lnTo>
                  <a:pt x="17520" y="8720"/>
                </a:lnTo>
                <a:lnTo>
                  <a:pt x="17520" y="8730"/>
                </a:lnTo>
                <a:lnTo>
                  <a:pt x="17530" y="8730"/>
                </a:lnTo>
                <a:lnTo>
                  <a:pt x="17530" y="8750"/>
                </a:lnTo>
                <a:lnTo>
                  <a:pt x="17520" y="8750"/>
                </a:lnTo>
                <a:lnTo>
                  <a:pt x="17520" y="8780"/>
                </a:lnTo>
                <a:lnTo>
                  <a:pt x="17530" y="8780"/>
                </a:lnTo>
                <a:lnTo>
                  <a:pt x="17530" y="8790"/>
                </a:lnTo>
                <a:lnTo>
                  <a:pt x="17540" y="8790"/>
                </a:lnTo>
                <a:lnTo>
                  <a:pt x="17540" y="8760"/>
                </a:lnTo>
                <a:lnTo>
                  <a:pt x="17550" y="8760"/>
                </a:lnTo>
                <a:lnTo>
                  <a:pt x="17560" y="8760"/>
                </a:lnTo>
                <a:lnTo>
                  <a:pt x="17570" y="8760"/>
                </a:lnTo>
                <a:lnTo>
                  <a:pt x="17570" y="8750"/>
                </a:lnTo>
                <a:lnTo>
                  <a:pt x="17550" y="8750"/>
                </a:lnTo>
                <a:lnTo>
                  <a:pt x="17550" y="8740"/>
                </a:lnTo>
                <a:lnTo>
                  <a:pt x="17560" y="8740"/>
                </a:lnTo>
                <a:lnTo>
                  <a:pt x="17560" y="8730"/>
                </a:lnTo>
                <a:lnTo>
                  <a:pt x="17540" y="8730"/>
                </a:lnTo>
                <a:lnTo>
                  <a:pt x="17540" y="8720"/>
                </a:lnTo>
                <a:lnTo>
                  <a:pt x="17540" y="8710"/>
                </a:lnTo>
                <a:lnTo>
                  <a:pt x="17540" y="8700"/>
                </a:lnTo>
                <a:lnTo>
                  <a:pt x="17550" y="8700"/>
                </a:lnTo>
                <a:lnTo>
                  <a:pt x="17550" y="8690"/>
                </a:lnTo>
                <a:lnTo>
                  <a:pt x="17560" y="8690"/>
                </a:lnTo>
                <a:lnTo>
                  <a:pt x="17560" y="8700"/>
                </a:lnTo>
                <a:lnTo>
                  <a:pt x="17570" y="8700"/>
                </a:lnTo>
                <a:lnTo>
                  <a:pt x="17570" y="8710"/>
                </a:lnTo>
                <a:lnTo>
                  <a:pt x="17590" y="8710"/>
                </a:lnTo>
                <a:lnTo>
                  <a:pt x="17590" y="8720"/>
                </a:lnTo>
                <a:lnTo>
                  <a:pt x="17590" y="8730"/>
                </a:lnTo>
                <a:lnTo>
                  <a:pt x="17600" y="8730"/>
                </a:lnTo>
                <a:lnTo>
                  <a:pt x="17620" y="8730"/>
                </a:lnTo>
                <a:lnTo>
                  <a:pt x="17620" y="8720"/>
                </a:lnTo>
                <a:lnTo>
                  <a:pt x="17610" y="8720"/>
                </a:lnTo>
                <a:lnTo>
                  <a:pt x="17610" y="8710"/>
                </a:lnTo>
                <a:lnTo>
                  <a:pt x="17620" y="8710"/>
                </a:lnTo>
                <a:lnTo>
                  <a:pt x="17620" y="8700"/>
                </a:lnTo>
                <a:lnTo>
                  <a:pt x="17620" y="8690"/>
                </a:lnTo>
                <a:lnTo>
                  <a:pt x="17590" y="8690"/>
                </a:lnTo>
                <a:lnTo>
                  <a:pt x="17590" y="8680"/>
                </a:lnTo>
                <a:lnTo>
                  <a:pt x="17580" y="8680"/>
                </a:lnTo>
                <a:lnTo>
                  <a:pt x="17580" y="8670"/>
                </a:lnTo>
                <a:lnTo>
                  <a:pt x="17580" y="8650"/>
                </a:lnTo>
                <a:lnTo>
                  <a:pt x="17580" y="8640"/>
                </a:lnTo>
                <a:lnTo>
                  <a:pt x="17580" y="8630"/>
                </a:lnTo>
                <a:lnTo>
                  <a:pt x="17570" y="8630"/>
                </a:lnTo>
                <a:lnTo>
                  <a:pt x="17570" y="8620"/>
                </a:lnTo>
                <a:lnTo>
                  <a:pt x="17580" y="8620"/>
                </a:lnTo>
                <a:lnTo>
                  <a:pt x="17580" y="8610"/>
                </a:lnTo>
                <a:lnTo>
                  <a:pt x="17590" y="8610"/>
                </a:lnTo>
                <a:lnTo>
                  <a:pt x="17620" y="8610"/>
                </a:lnTo>
                <a:lnTo>
                  <a:pt x="17620" y="8600"/>
                </a:lnTo>
                <a:lnTo>
                  <a:pt x="17620" y="8630"/>
                </a:lnTo>
                <a:lnTo>
                  <a:pt x="17630" y="8630"/>
                </a:lnTo>
                <a:lnTo>
                  <a:pt x="17630" y="8650"/>
                </a:lnTo>
                <a:lnTo>
                  <a:pt x="17640" y="8650"/>
                </a:lnTo>
                <a:lnTo>
                  <a:pt x="17660" y="8650"/>
                </a:lnTo>
                <a:lnTo>
                  <a:pt x="17670" y="8650"/>
                </a:lnTo>
                <a:lnTo>
                  <a:pt x="17680" y="8650"/>
                </a:lnTo>
                <a:lnTo>
                  <a:pt x="17680" y="8640"/>
                </a:lnTo>
                <a:lnTo>
                  <a:pt x="17690" y="8640"/>
                </a:lnTo>
                <a:lnTo>
                  <a:pt x="17710" y="8640"/>
                </a:lnTo>
                <a:lnTo>
                  <a:pt x="17720" y="8640"/>
                </a:lnTo>
                <a:lnTo>
                  <a:pt x="17720" y="8650"/>
                </a:lnTo>
                <a:lnTo>
                  <a:pt x="17720" y="8660"/>
                </a:lnTo>
                <a:lnTo>
                  <a:pt x="17720" y="8670"/>
                </a:lnTo>
                <a:lnTo>
                  <a:pt x="17710" y="8670"/>
                </a:lnTo>
                <a:lnTo>
                  <a:pt x="17710" y="8680"/>
                </a:lnTo>
                <a:lnTo>
                  <a:pt x="17700" y="8680"/>
                </a:lnTo>
                <a:lnTo>
                  <a:pt x="17700" y="8700"/>
                </a:lnTo>
                <a:lnTo>
                  <a:pt x="17700" y="8730"/>
                </a:lnTo>
                <a:lnTo>
                  <a:pt x="17710" y="8730"/>
                </a:lnTo>
                <a:lnTo>
                  <a:pt x="17700" y="8730"/>
                </a:lnTo>
                <a:lnTo>
                  <a:pt x="17700" y="8740"/>
                </a:lnTo>
                <a:lnTo>
                  <a:pt x="17690" y="8740"/>
                </a:lnTo>
                <a:lnTo>
                  <a:pt x="17690" y="8750"/>
                </a:lnTo>
                <a:lnTo>
                  <a:pt x="17690" y="8760"/>
                </a:lnTo>
                <a:lnTo>
                  <a:pt x="17680" y="8760"/>
                </a:lnTo>
                <a:lnTo>
                  <a:pt x="17680" y="8780"/>
                </a:lnTo>
                <a:lnTo>
                  <a:pt x="17670" y="8780"/>
                </a:lnTo>
                <a:lnTo>
                  <a:pt x="17670" y="8790"/>
                </a:lnTo>
                <a:lnTo>
                  <a:pt x="17660" y="8790"/>
                </a:lnTo>
                <a:lnTo>
                  <a:pt x="17660" y="8800"/>
                </a:lnTo>
                <a:lnTo>
                  <a:pt x="17640" y="8800"/>
                </a:lnTo>
                <a:lnTo>
                  <a:pt x="17630" y="8800"/>
                </a:lnTo>
                <a:lnTo>
                  <a:pt x="17630" y="8810"/>
                </a:lnTo>
                <a:lnTo>
                  <a:pt x="17630" y="8820"/>
                </a:lnTo>
                <a:lnTo>
                  <a:pt x="17620" y="8820"/>
                </a:lnTo>
                <a:lnTo>
                  <a:pt x="17620" y="8830"/>
                </a:lnTo>
                <a:lnTo>
                  <a:pt x="17630" y="8830"/>
                </a:lnTo>
                <a:lnTo>
                  <a:pt x="17640" y="8830"/>
                </a:lnTo>
                <a:lnTo>
                  <a:pt x="17650" y="8830"/>
                </a:lnTo>
                <a:lnTo>
                  <a:pt x="17650" y="8820"/>
                </a:lnTo>
                <a:lnTo>
                  <a:pt x="17660" y="8820"/>
                </a:lnTo>
                <a:lnTo>
                  <a:pt x="17660" y="8830"/>
                </a:lnTo>
                <a:lnTo>
                  <a:pt x="17670" y="8830"/>
                </a:lnTo>
                <a:lnTo>
                  <a:pt x="17680" y="8830"/>
                </a:lnTo>
                <a:lnTo>
                  <a:pt x="17680" y="8820"/>
                </a:lnTo>
                <a:lnTo>
                  <a:pt x="17690" y="8820"/>
                </a:lnTo>
                <a:lnTo>
                  <a:pt x="17690" y="8810"/>
                </a:lnTo>
                <a:lnTo>
                  <a:pt x="17700" y="8810"/>
                </a:lnTo>
                <a:lnTo>
                  <a:pt x="17700" y="8820"/>
                </a:lnTo>
                <a:lnTo>
                  <a:pt x="17720" y="8820"/>
                </a:lnTo>
                <a:lnTo>
                  <a:pt x="17720" y="8830"/>
                </a:lnTo>
                <a:lnTo>
                  <a:pt x="17750" y="8830"/>
                </a:lnTo>
                <a:lnTo>
                  <a:pt x="17750" y="8840"/>
                </a:lnTo>
                <a:lnTo>
                  <a:pt x="17770" y="8840"/>
                </a:lnTo>
                <a:lnTo>
                  <a:pt x="17770" y="8850"/>
                </a:lnTo>
                <a:lnTo>
                  <a:pt x="17780" y="8850"/>
                </a:lnTo>
                <a:lnTo>
                  <a:pt x="17780" y="8860"/>
                </a:lnTo>
                <a:lnTo>
                  <a:pt x="17770" y="8860"/>
                </a:lnTo>
                <a:lnTo>
                  <a:pt x="17770" y="8870"/>
                </a:lnTo>
                <a:lnTo>
                  <a:pt x="17780" y="8870"/>
                </a:lnTo>
                <a:lnTo>
                  <a:pt x="17780" y="8880"/>
                </a:lnTo>
                <a:lnTo>
                  <a:pt x="17790" y="8880"/>
                </a:lnTo>
                <a:lnTo>
                  <a:pt x="17790" y="8890"/>
                </a:lnTo>
                <a:lnTo>
                  <a:pt x="17800" y="8890"/>
                </a:lnTo>
                <a:lnTo>
                  <a:pt x="17800" y="8900"/>
                </a:lnTo>
                <a:lnTo>
                  <a:pt x="17790" y="8900"/>
                </a:lnTo>
                <a:lnTo>
                  <a:pt x="17780" y="8900"/>
                </a:lnTo>
                <a:lnTo>
                  <a:pt x="17780" y="8910"/>
                </a:lnTo>
                <a:lnTo>
                  <a:pt x="17780" y="8920"/>
                </a:lnTo>
                <a:lnTo>
                  <a:pt x="17790" y="8920"/>
                </a:lnTo>
                <a:lnTo>
                  <a:pt x="17790" y="8930"/>
                </a:lnTo>
                <a:lnTo>
                  <a:pt x="17790" y="8940"/>
                </a:lnTo>
                <a:lnTo>
                  <a:pt x="17800" y="8940"/>
                </a:lnTo>
                <a:lnTo>
                  <a:pt x="17800" y="8950"/>
                </a:lnTo>
                <a:lnTo>
                  <a:pt x="17800" y="8960"/>
                </a:lnTo>
                <a:lnTo>
                  <a:pt x="17810" y="8960"/>
                </a:lnTo>
                <a:lnTo>
                  <a:pt x="17810" y="8980"/>
                </a:lnTo>
                <a:lnTo>
                  <a:pt x="17820" y="8980"/>
                </a:lnTo>
                <a:lnTo>
                  <a:pt x="17810" y="8980"/>
                </a:lnTo>
                <a:lnTo>
                  <a:pt x="17810" y="8990"/>
                </a:lnTo>
                <a:lnTo>
                  <a:pt x="17820" y="8990"/>
                </a:lnTo>
                <a:lnTo>
                  <a:pt x="17820" y="9000"/>
                </a:lnTo>
                <a:lnTo>
                  <a:pt x="17840" y="9000"/>
                </a:lnTo>
                <a:lnTo>
                  <a:pt x="17840" y="8990"/>
                </a:lnTo>
                <a:lnTo>
                  <a:pt x="17850" y="8990"/>
                </a:lnTo>
                <a:lnTo>
                  <a:pt x="17850" y="8980"/>
                </a:lnTo>
                <a:lnTo>
                  <a:pt x="17860" y="8980"/>
                </a:lnTo>
                <a:lnTo>
                  <a:pt x="17870" y="8980"/>
                </a:lnTo>
                <a:lnTo>
                  <a:pt x="17870" y="9000"/>
                </a:lnTo>
                <a:lnTo>
                  <a:pt x="17870" y="9010"/>
                </a:lnTo>
                <a:lnTo>
                  <a:pt x="17880" y="9010"/>
                </a:lnTo>
                <a:lnTo>
                  <a:pt x="17870" y="9010"/>
                </a:lnTo>
                <a:lnTo>
                  <a:pt x="17870" y="9020"/>
                </a:lnTo>
                <a:lnTo>
                  <a:pt x="17860" y="9020"/>
                </a:lnTo>
                <a:lnTo>
                  <a:pt x="17860" y="9030"/>
                </a:lnTo>
                <a:lnTo>
                  <a:pt x="17850" y="9030"/>
                </a:lnTo>
                <a:lnTo>
                  <a:pt x="17850" y="9060"/>
                </a:lnTo>
                <a:lnTo>
                  <a:pt x="17860" y="9060"/>
                </a:lnTo>
                <a:lnTo>
                  <a:pt x="17860" y="9070"/>
                </a:lnTo>
                <a:lnTo>
                  <a:pt x="17860" y="9090"/>
                </a:lnTo>
                <a:lnTo>
                  <a:pt x="17860" y="9100"/>
                </a:lnTo>
                <a:lnTo>
                  <a:pt x="17870" y="9100"/>
                </a:lnTo>
                <a:lnTo>
                  <a:pt x="17870" y="9090"/>
                </a:lnTo>
                <a:lnTo>
                  <a:pt x="17880" y="9090"/>
                </a:lnTo>
                <a:lnTo>
                  <a:pt x="17880" y="9080"/>
                </a:lnTo>
                <a:lnTo>
                  <a:pt x="17900" y="9080"/>
                </a:lnTo>
                <a:lnTo>
                  <a:pt x="17900" y="9090"/>
                </a:lnTo>
                <a:lnTo>
                  <a:pt x="17900" y="9100"/>
                </a:lnTo>
                <a:lnTo>
                  <a:pt x="17890" y="9100"/>
                </a:lnTo>
                <a:lnTo>
                  <a:pt x="17890" y="9110"/>
                </a:lnTo>
                <a:lnTo>
                  <a:pt x="17880" y="9110"/>
                </a:lnTo>
                <a:lnTo>
                  <a:pt x="17880" y="9120"/>
                </a:lnTo>
                <a:lnTo>
                  <a:pt x="17900" y="9120"/>
                </a:lnTo>
                <a:lnTo>
                  <a:pt x="17900" y="9110"/>
                </a:lnTo>
                <a:lnTo>
                  <a:pt x="17900" y="9100"/>
                </a:lnTo>
                <a:lnTo>
                  <a:pt x="17910" y="9100"/>
                </a:lnTo>
                <a:lnTo>
                  <a:pt x="17920" y="9100"/>
                </a:lnTo>
                <a:lnTo>
                  <a:pt x="17930" y="9100"/>
                </a:lnTo>
                <a:lnTo>
                  <a:pt x="17930" y="9090"/>
                </a:lnTo>
                <a:lnTo>
                  <a:pt x="17920" y="9090"/>
                </a:lnTo>
                <a:lnTo>
                  <a:pt x="17920" y="9080"/>
                </a:lnTo>
                <a:lnTo>
                  <a:pt x="17910" y="9080"/>
                </a:lnTo>
                <a:lnTo>
                  <a:pt x="17910" y="9060"/>
                </a:lnTo>
                <a:lnTo>
                  <a:pt x="17920" y="9060"/>
                </a:lnTo>
                <a:lnTo>
                  <a:pt x="17920" y="9050"/>
                </a:lnTo>
                <a:lnTo>
                  <a:pt x="17930" y="9050"/>
                </a:lnTo>
                <a:lnTo>
                  <a:pt x="17930" y="9030"/>
                </a:lnTo>
                <a:lnTo>
                  <a:pt x="17930" y="9020"/>
                </a:lnTo>
                <a:lnTo>
                  <a:pt x="17930" y="9010"/>
                </a:lnTo>
                <a:lnTo>
                  <a:pt x="17940" y="9010"/>
                </a:lnTo>
                <a:lnTo>
                  <a:pt x="17940" y="9000"/>
                </a:lnTo>
                <a:lnTo>
                  <a:pt x="17950" y="9000"/>
                </a:lnTo>
                <a:lnTo>
                  <a:pt x="17950" y="9010"/>
                </a:lnTo>
                <a:lnTo>
                  <a:pt x="17960" y="9010"/>
                </a:lnTo>
                <a:lnTo>
                  <a:pt x="17960" y="9020"/>
                </a:lnTo>
                <a:lnTo>
                  <a:pt x="17960" y="9010"/>
                </a:lnTo>
                <a:lnTo>
                  <a:pt x="17970" y="9010"/>
                </a:lnTo>
                <a:lnTo>
                  <a:pt x="17970" y="9000"/>
                </a:lnTo>
                <a:lnTo>
                  <a:pt x="17980" y="9000"/>
                </a:lnTo>
                <a:lnTo>
                  <a:pt x="17990" y="9000"/>
                </a:lnTo>
                <a:lnTo>
                  <a:pt x="18000" y="9000"/>
                </a:lnTo>
                <a:lnTo>
                  <a:pt x="18010" y="9000"/>
                </a:lnTo>
                <a:lnTo>
                  <a:pt x="18010" y="8990"/>
                </a:lnTo>
                <a:lnTo>
                  <a:pt x="18020" y="8990"/>
                </a:lnTo>
                <a:lnTo>
                  <a:pt x="18030" y="8990"/>
                </a:lnTo>
                <a:lnTo>
                  <a:pt x="18030" y="8980"/>
                </a:lnTo>
                <a:lnTo>
                  <a:pt x="18030" y="8990"/>
                </a:lnTo>
                <a:lnTo>
                  <a:pt x="18040" y="8990"/>
                </a:lnTo>
                <a:lnTo>
                  <a:pt x="18040" y="8980"/>
                </a:lnTo>
                <a:lnTo>
                  <a:pt x="18040" y="8990"/>
                </a:lnTo>
                <a:lnTo>
                  <a:pt x="18060" y="8990"/>
                </a:lnTo>
                <a:lnTo>
                  <a:pt x="18080" y="8990"/>
                </a:lnTo>
                <a:lnTo>
                  <a:pt x="18080" y="8970"/>
                </a:lnTo>
                <a:lnTo>
                  <a:pt x="18100" y="8970"/>
                </a:lnTo>
                <a:lnTo>
                  <a:pt x="18110" y="8970"/>
                </a:lnTo>
                <a:lnTo>
                  <a:pt x="18110" y="8980"/>
                </a:lnTo>
                <a:lnTo>
                  <a:pt x="18120" y="8980"/>
                </a:lnTo>
                <a:lnTo>
                  <a:pt x="18120" y="8990"/>
                </a:lnTo>
                <a:lnTo>
                  <a:pt x="18120" y="9000"/>
                </a:lnTo>
                <a:lnTo>
                  <a:pt x="18120" y="9010"/>
                </a:lnTo>
                <a:lnTo>
                  <a:pt x="18120" y="9020"/>
                </a:lnTo>
                <a:lnTo>
                  <a:pt x="18110" y="9020"/>
                </a:lnTo>
                <a:lnTo>
                  <a:pt x="18100" y="9020"/>
                </a:lnTo>
                <a:lnTo>
                  <a:pt x="18100" y="9010"/>
                </a:lnTo>
                <a:lnTo>
                  <a:pt x="18100" y="9000"/>
                </a:lnTo>
                <a:lnTo>
                  <a:pt x="18090" y="9000"/>
                </a:lnTo>
                <a:lnTo>
                  <a:pt x="18080" y="9000"/>
                </a:lnTo>
                <a:lnTo>
                  <a:pt x="18080" y="9010"/>
                </a:lnTo>
                <a:lnTo>
                  <a:pt x="18080" y="9030"/>
                </a:lnTo>
                <a:lnTo>
                  <a:pt x="18070" y="9030"/>
                </a:lnTo>
                <a:lnTo>
                  <a:pt x="18070" y="9040"/>
                </a:lnTo>
                <a:lnTo>
                  <a:pt x="18070" y="9050"/>
                </a:lnTo>
                <a:lnTo>
                  <a:pt x="18060" y="9050"/>
                </a:lnTo>
                <a:lnTo>
                  <a:pt x="18060" y="9060"/>
                </a:lnTo>
                <a:lnTo>
                  <a:pt x="18060" y="9100"/>
                </a:lnTo>
                <a:lnTo>
                  <a:pt x="18050" y="9100"/>
                </a:lnTo>
                <a:lnTo>
                  <a:pt x="18030" y="9100"/>
                </a:lnTo>
                <a:lnTo>
                  <a:pt x="18030" y="9090"/>
                </a:lnTo>
                <a:lnTo>
                  <a:pt x="18020" y="9090"/>
                </a:lnTo>
                <a:lnTo>
                  <a:pt x="18020" y="9100"/>
                </a:lnTo>
                <a:lnTo>
                  <a:pt x="18010" y="9100"/>
                </a:lnTo>
                <a:lnTo>
                  <a:pt x="18010" y="9090"/>
                </a:lnTo>
                <a:lnTo>
                  <a:pt x="18000" y="9090"/>
                </a:lnTo>
                <a:lnTo>
                  <a:pt x="18000" y="9080"/>
                </a:lnTo>
                <a:lnTo>
                  <a:pt x="17990" y="9080"/>
                </a:lnTo>
                <a:lnTo>
                  <a:pt x="17990" y="9090"/>
                </a:lnTo>
                <a:lnTo>
                  <a:pt x="17980" y="9090"/>
                </a:lnTo>
                <a:lnTo>
                  <a:pt x="17980" y="9100"/>
                </a:lnTo>
                <a:lnTo>
                  <a:pt x="17980" y="9130"/>
                </a:lnTo>
                <a:lnTo>
                  <a:pt x="17980" y="9140"/>
                </a:lnTo>
                <a:lnTo>
                  <a:pt x="17980" y="9150"/>
                </a:lnTo>
                <a:lnTo>
                  <a:pt x="17970" y="9150"/>
                </a:lnTo>
                <a:lnTo>
                  <a:pt x="17970" y="9170"/>
                </a:lnTo>
                <a:lnTo>
                  <a:pt x="17970" y="9190"/>
                </a:lnTo>
                <a:lnTo>
                  <a:pt x="17970" y="9200"/>
                </a:lnTo>
                <a:lnTo>
                  <a:pt x="17960" y="9200"/>
                </a:lnTo>
                <a:lnTo>
                  <a:pt x="17960" y="9210"/>
                </a:lnTo>
                <a:lnTo>
                  <a:pt x="17950" y="9210"/>
                </a:lnTo>
                <a:lnTo>
                  <a:pt x="17950" y="9230"/>
                </a:lnTo>
                <a:lnTo>
                  <a:pt x="17950" y="9240"/>
                </a:lnTo>
                <a:lnTo>
                  <a:pt x="17940" y="9240"/>
                </a:lnTo>
                <a:lnTo>
                  <a:pt x="17940" y="9250"/>
                </a:lnTo>
                <a:lnTo>
                  <a:pt x="17940" y="9260"/>
                </a:lnTo>
                <a:lnTo>
                  <a:pt x="17930" y="9260"/>
                </a:lnTo>
                <a:lnTo>
                  <a:pt x="17930" y="9270"/>
                </a:lnTo>
                <a:lnTo>
                  <a:pt x="17920" y="9270"/>
                </a:lnTo>
                <a:lnTo>
                  <a:pt x="17920" y="9280"/>
                </a:lnTo>
                <a:lnTo>
                  <a:pt x="17910" y="9280"/>
                </a:lnTo>
                <a:lnTo>
                  <a:pt x="17910" y="9290"/>
                </a:lnTo>
                <a:lnTo>
                  <a:pt x="17930" y="9290"/>
                </a:lnTo>
                <a:lnTo>
                  <a:pt x="17930" y="9280"/>
                </a:lnTo>
                <a:lnTo>
                  <a:pt x="17940" y="9280"/>
                </a:lnTo>
                <a:lnTo>
                  <a:pt x="17940" y="9290"/>
                </a:lnTo>
                <a:lnTo>
                  <a:pt x="17940" y="9310"/>
                </a:lnTo>
                <a:lnTo>
                  <a:pt x="17970" y="9310"/>
                </a:lnTo>
                <a:lnTo>
                  <a:pt x="17970" y="9300"/>
                </a:lnTo>
                <a:lnTo>
                  <a:pt x="17990" y="9300"/>
                </a:lnTo>
                <a:lnTo>
                  <a:pt x="17990" y="9310"/>
                </a:lnTo>
                <a:lnTo>
                  <a:pt x="17980" y="9310"/>
                </a:lnTo>
                <a:lnTo>
                  <a:pt x="17980" y="9340"/>
                </a:lnTo>
                <a:lnTo>
                  <a:pt x="17980" y="9350"/>
                </a:lnTo>
                <a:lnTo>
                  <a:pt x="17990" y="9350"/>
                </a:lnTo>
                <a:lnTo>
                  <a:pt x="17990" y="9360"/>
                </a:lnTo>
                <a:lnTo>
                  <a:pt x="17980" y="9360"/>
                </a:lnTo>
                <a:lnTo>
                  <a:pt x="17980" y="9370"/>
                </a:lnTo>
                <a:lnTo>
                  <a:pt x="17990" y="9370"/>
                </a:lnTo>
                <a:lnTo>
                  <a:pt x="17990" y="9380"/>
                </a:lnTo>
                <a:lnTo>
                  <a:pt x="18000" y="9380"/>
                </a:lnTo>
                <a:lnTo>
                  <a:pt x="18000" y="9390"/>
                </a:lnTo>
                <a:lnTo>
                  <a:pt x="18010" y="9390"/>
                </a:lnTo>
                <a:lnTo>
                  <a:pt x="18010" y="9410"/>
                </a:lnTo>
                <a:lnTo>
                  <a:pt x="18030" y="9410"/>
                </a:lnTo>
                <a:lnTo>
                  <a:pt x="18030" y="9430"/>
                </a:lnTo>
                <a:lnTo>
                  <a:pt x="18000" y="9430"/>
                </a:lnTo>
                <a:lnTo>
                  <a:pt x="18000" y="9440"/>
                </a:lnTo>
                <a:lnTo>
                  <a:pt x="18020" y="9440"/>
                </a:lnTo>
                <a:lnTo>
                  <a:pt x="18030" y="9440"/>
                </a:lnTo>
                <a:lnTo>
                  <a:pt x="18030" y="9460"/>
                </a:lnTo>
                <a:lnTo>
                  <a:pt x="18050" y="9460"/>
                </a:lnTo>
                <a:lnTo>
                  <a:pt x="18050" y="9470"/>
                </a:lnTo>
                <a:lnTo>
                  <a:pt x="18060" y="9470"/>
                </a:lnTo>
                <a:lnTo>
                  <a:pt x="18070" y="9470"/>
                </a:lnTo>
                <a:lnTo>
                  <a:pt x="18070" y="9460"/>
                </a:lnTo>
                <a:lnTo>
                  <a:pt x="18070" y="9450"/>
                </a:lnTo>
                <a:lnTo>
                  <a:pt x="18080" y="9450"/>
                </a:lnTo>
                <a:lnTo>
                  <a:pt x="18080" y="9440"/>
                </a:lnTo>
                <a:lnTo>
                  <a:pt x="18090" y="9440"/>
                </a:lnTo>
                <a:lnTo>
                  <a:pt x="18100" y="9440"/>
                </a:lnTo>
                <a:lnTo>
                  <a:pt x="18110" y="9440"/>
                </a:lnTo>
                <a:lnTo>
                  <a:pt x="18110" y="9430"/>
                </a:lnTo>
                <a:lnTo>
                  <a:pt x="18120" y="9430"/>
                </a:lnTo>
                <a:lnTo>
                  <a:pt x="18130" y="9430"/>
                </a:lnTo>
                <a:lnTo>
                  <a:pt x="18130" y="9440"/>
                </a:lnTo>
                <a:lnTo>
                  <a:pt x="18120" y="9440"/>
                </a:lnTo>
                <a:lnTo>
                  <a:pt x="18120" y="9450"/>
                </a:lnTo>
                <a:lnTo>
                  <a:pt x="18110" y="9450"/>
                </a:lnTo>
                <a:lnTo>
                  <a:pt x="18110" y="9460"/>
                </a:lnTo>
                <a:lnTo>
                  <a:pt x="18090" y="9460"/>
                </a:lnTo>
                <a:lnTo>
                  <a:pt x="18090" y="9470"/>
                </a:lnTo>
                <a:lnTo>
                  <a:pt x="18100" y="9470"/>
                </a:lnTo>
                <a:lnTo>
                  <a:pt x="18100" y="9490"/>
                </a:lnTo>
                <a:lnTo>
                  <a:pt x="18090" y="9490"/>
                </a:lnTo>
                <a:lnTo>
                  <a:pt x="18090" y="9500"/>
                </a:lnTo>
                <a:lnTo>
                  <a:pt x="18090" y="9490"/>
                </a:lnTo>
                <a:lnTo>
                  <a:pt x="18080" y="9490"/>
                </a:lnTo>
                <a:lnTo>
                  <a:pt x="18080" y="9500"/>
                </a:lnTo>
                <a:lnTo>
                  <a:pt x="18070" y="9500"/>
                </a:lnTo>
                <a:lnTo>
                  <a:pt x="18070" y="9510"/>
                </a:lnTo>
                <a:lnTo>
                  <a:pt x="18080" y="9510"/>
                </a:lnTo>
                <a:lnTo>
                  <a:pt x="18080" y="9530"/>
                </a:lnTo>
                <a:lnTo>
                  <a:pt x="18080" y="9540"/>
                </a:lnTo>
                <a:lnTo>
                  <a:pt x="18090" y="9540"/>
                </a:lnTo>
                <a:lnTo>
                  <a:pt x="18090" y="9550"/>
                </a:lnTo>
                <a:lnTo>
                  <a:pt x="18090" y="9560"/>
                </a:lnTo>
                <a:lnTo>
                  <a:pt x="18100" y="9560"/>
                </a:lnTo>
                <a:lnTo>
                  <a:pt x="18100" y="9570"/>
                </a:lnTo>
                <a:lnTo>
                  <a:pt x="18110" y="9570"/>
                </a:lnTo>
                <a:lnTo>
                  <a:pt x="18120" y="9570"/>
                </a:lnTo>
                <a:lnTo>
                  <a:pt x="18120" y="9580"/>
                </a:lnTo>
                <a:lnTo>
                  <a:pt x="18120" y="9590"/>
                </a:lnTo>
                <a:lnTo>
                  <a:pt x="18130" y="9590"/>
                </a:lnTo>
                <a:lnTo>
                  <a:pt x="18130" y="9600"/>
                </a:lnTo>
                <a:lnTo>
                  <a:pt x="18120" y="9600"/>
                </a:lnTo>
                <a:lnTo>
                  <a:pt x="18120" y="9610"/>
                </a:lnTo>
                <a:lnTo>
                  <a:pt x="18130" y="9610"/>
                </a:lnTo>
                <a:lnTo>
                  <a:pt x="18130" y="9620"/>
                </a:lnTo>
                <a:lnTo>
                  <a:pt x="18140" y="9620"/>
                </a:lnTo>
                <a:lnTo>
                  <a:pt x="18140" y="9630"/>
                </a:lnTo>
                <a:lnTo>
                  <a:pt x="18130" y="9630"/>
                </a:lnTo>
                <a:lnTo>
                  <a:pt x="18130" y="9640"/>
                </a:lnTo>
                <a:lnTo>
                  <a:pt x="18130" y="9650"/>
                </a:lnTo>
                <a:lnTo>
                  <a:pt x="18120" y="9650"/>
                </a:lnTo>
                <a:lnTo>
                  <a:pt x="18120" y="9640"/>
                </a:lnTo>
                <a:lnTo>
                  <a:pt x="18110" y="9640"/>
                </a:lnTo>
                <a:lnTo>
                  <a:pt x="18110" y="9650"/>
                </a:lnTo>
                <a:lnTo>
                  <a:pt x="18110" y="9660"/>
                </a:lnTo>
                <a:lnTo>
                  <a:pt x="18100" y="9660"/>
                </a:lnTo>
                <a:lnTo>
                  <a:pt x="18100" y="9670"/>
                </a:lnTo>
                <a:lnTo>
                  <a:pt x="18090" y="9670"/>
                </a:lnTo>
                <a:lnTo>
                  <a:pt x="18080" y="9670"/>
                </a:lnTo>
                <a:lnTo>
                  <a:pt x="18080" y="9680"/>
                </a:lnTo>
                <a:lnTo>
                  <a:pt x="18070" y="9680"/>
                </a:lnTo>
                <a:lnTo>
                  <a:pt x="18070" y="9710"/>
                </a:lnTo>
                <a:lnTo>
                  <a:pt x="18070" y="9720"/>
                </a:lnTo>
                <a:lnTo>
                  <a:pt x="18060" y="9720"/>
                </a:lnTo>
                <a:lnTo>
                  <a:pt x="18060" y="9730"/>
                </a:lnTo>
                <a:lnTo>
                  <a:pt x="18030" y="9730"/>
                </a:lnTo>
                <a:lnTo>
                  <a:pt x="18030" y="9720"/>
                </a:lnTo>
                <a:lnTo>
                  <a:pt x="18000" y="9720"/>
                </a:lnTo>
                <a:lnTo>
                  <a:pt x="18000" y="9730"/>
                </a:lnTo>
                <a:lnTo>
                  <a:pt x="17990" y="9730"/>
                </a:lnTo>
                <a:lnTo>
                  <a:pt x="17990" y="9740"/>
                </a:lnTo>
                <a:lnTo>
                  <a:pt x="17970" y="9740"/>
                </a:lnTo>
                <a:lnTo>
                  <a:pt x="17970" y="9720"/>
                </a:lnTo>
                <a:lnTo>
                  <a:pt x="17960" y="9720"/>
                </a:lnTo>
                <a:lnTo>
                  <a:pt x="17960" y="9730"/>
                </a:lnTo>
                <a:lnTo>
                  <a:pt x="17960" y="9740"/>
                </a:lnTo>
                <a:lnTo>
                  <a:pt x="17950" y="9740"/>
                </a:lnTo>
                <a:lnTo>
                  <a:pt x="17950" y="9760"/>
                </a:lnTo>
                <a:lnTo>
                  <a:pt x="17940" y="9760"/>
                </a:lnTo>
                <a:lnTo>
                  <a:pt x="17940" y="9770"/>
                </a:lnTo>
                <a:lnTo>
                  <a:pt x="17920" y="9770"/>
                </a:lnTo>
                <a:lnTo>
                  <a:pt x="17920" y="9750"/>
                </a:lnTo>
                <a:lnTo>
                  <a:pt x="17930" y="9750"/>
                </a:lnTo>
                <a:lnTo>
                  <a:pt x="17930" y="9740"/>
                </a:lnTo>
                <a:lnTo>
                  <a:pt x="17940" y="9740"/>
                </a:lnTo>
                <a:lnTo>
                  <a:pt x="17940" y="9730"/>
                </a:lnTo>
                <a:lnTo>
                  <a:pt x="17940" y="9720"/>
                </a:lnTo>
                <a:lnTo>
                  <a:pt x="17930" y="9720"/>
                </a:lnTo>
                <a:lnTo>
                  <a:pt x="17930" y="9730"/>
                </a:lnTo>
                <a:lnTo>
                  <a:pt x="17920" y="9730"/>
                </a:lnTo>
                <a:lnTo>
                  <a:pt x="17920" y="9740"/>
                </a:lnTo>
                <a:lnTo>
                  <a:pt x="17910" y="9740"/>
                </a:lnTo>
                <a:lnTo>
                  <a:pt x="17910" y="9730"/>
                </a:lnTo>
                <a:lnTo>
                  <a:pt x="17910" y="9710"/>
                </a:lnTo>
                <a:lnTo>
                  <a:pt x="17910" y="9700"/>
                </a:lnTo>
                <a:lnTo>
                  <a:pt x="17900" y="9700"/>
                </a:lnTo>
                <a:lnTo>
                  <a:pt x="17900" y="9710"/>
                </a:lnTo>
                <a:lnTo>
                  <a:pt x="17890" y="9710"/>
                </a:lnTo>
                <a:lnTo>
                  <a:pt x="17880" y="9710"/>
                </a:lnTo>
                <a:lnTo>
                  <a:pt x="17880" y="9720"/>
                </a:lnTo>
                <a:lnTo>
                  <a:pt x="17870" y="9720"/>
                </a:lnTo>
                <a:lnTo>
                  <a:pt x="17870" y="9710"/>
                </a:lnTo>
                <a:lnTo>
                  <a:pt x="17880" y="9710"/>
                </a:lnTo>
                <a:lnTo>
                  <a:pt x="17880" y="9700"/>
                </a:lnTo>
                <a:lnTo>
                  <a:pt x="17870" y="9700"/>
                </a:lnTo>
                <a:lnTo>
                  <a:pt x="17870" y="9690"/>
                </a:lnTo>
                <a:lnTo>
                  <a:pt x="17860" y="9690"/>
                </a:lnTo>
                <a:lnTo>
                  <a:pt x="17860" y="9700"/>
                </a:lnTo>
                <a:lnTo>
                  <a:pt x="17850" y="9700"/>
                </a:lnTo>
                <a:lnTo>
                  <a:pt x="17850" y="9690"/>
                </a:lnTo>
                <a:lnTo>
                  <a:pt x="17840" y="9690"/>
                </a:lnTo>
                <a:lnTo>
                  <a:pt x="17840" y="9680"/>
                </a:lnTo>
                <a:lnTo>
                  <a:pt x="17830" y="9680"/>
                </a:lnTo>
                <a:lnTo>
                  <a:pt x="17830" y="9670"/>
                </a:lnTo>
                <a:lnTo>
                  <a:pt x="17820" y="9670"/>
                </a:lnTo>
                <a:lnTo>
                  <a:pt x="17820" y="9650"/>
                </a:lnTo>
                <a:lnTo>
                  <a:pt x="17820" y="9640"/>
                </a:lnTo>
                <a:lnTo>
                  <a:pt x="17810" y="9640"/>
                </a:lnTo>
                <a:lnTo>
                  <a:pt x="17800" y="9640"/>
                </a:lnTo>
                <a:lnTo>
                  <a:pt x="17800" y="9630"/>
                </a:lnTo>
                <a:lnTo>
                  <a:pt x="17810" y="9630"/>
                </a:lnTo>
                <a:lnTo>
                  <a:pt x="17810" y="9620"/>
                </a:lnTo>
                <a:lnTo>
                  <a:pt x="17800" y="9620"/>
                </a:lnTo>
                <a:lnTo>
                  <a:pt x="17800" y="9610"/>
                </a:lnTo>
                <a:lnTo>
                  <a:pt x="17790" y="9610"/>
                </a:lnTo>
                <a:lnTo>
                  <a:pt x="17790" y="9600"/>
                </a:lnTo>
                <a:lnTo>
                  <a:pt x="17800" y="9600"/>
                </a:lnTo>
                <a:lnTo>
                  <a:pt x="17800" y="9580"/>
                </a:lnTo>
                <a:lnTo>
                  <a:pt x="17790" y="9580"/>
                </a:lnTo>
                <a:lnTo>
                  <a:pt x="17760" y="9580"/>
                </a:lnTo>
                <a:lnTo>
                  <a:pt x="17760" y="9570"/>
                </a:lnTo>
                <a:lnTo>
                  <a:pt x="17750" y="9570"/>
                </a:lnTo>
                <a:lnTo>
                  <a:pt x="17760" y="9570"/>
                </a:lnTo>
                <a:lnTo>
                  <a:pt x="17760" y="9560"/>
                </a:lnTo>
                <a:lnTo>
                  <a:pt x="17760" y="9550"/>
                </a:lnTo>
                <a:lnTo>
                  <a:pt x="17770" y="9550"/>
                </a:lnTo>
                <a:lnTo>
                  <a:pt x="17760" y="9550"/>
                </a:lnTo>
                <a:lnTo>
                  <a:pt x="17760" y="9540"/>
                </a:lnTo>
                <a:lnTo>
                  <a:pt x="17750" y="9540"/>
                </a:lnTo>
                <a:lnTo>
                  <a:pt x="17750" y="9530"/>
                </a:lnTo>
                <a:lnTo>
                  <a:pt x="17750" y="9540"/>
                </a:lnTo>
                <a:lnTo>
                  <a:pt x="17740" y="9540"/>
                </a:lnTo>
                <a:lnTo>
                  <a:pt x="17740" y="9550"/>
                </a:lnTo>
                <a:lnTo>
                  <a:pt x="17730" y="9550"/>
                </a:lnTo>
                <a:lnTo>
                  <a:pt x="17730" y="9540"/>
                </a:lnTo>
                <a:lnTo>
                  <a:pt x="17720" y="9540"/>
                </a:lnTo>
                <a:lnTo>
                  <a:pt x="17720" y="9530"/>
                </a:lnTo>
                <a:lnTo>
                  <a:pt x="17710" y="9530"/>
                </a:lnTo>
                <a:lnTo>
                  <a:pt x="17710" y="9540"/>
                </a:lnTo>
                <a:lnTo>
                  <a:pt x="17700" y="9540"/>
                </a:lnTo>
                <a:lnTo>
                  <a:pt x="17690" y="9540"/>
                </a:lnTo>
                <a:lnTo>
                  <a:pt x="17680" y="9540"/>
                </a:lnTo>
                <a:lnTo>
                  <a:pt x="17680" y="9550"/>
                </a:lnTo>
                <a:lnTo>
                  <a:pt x="17690" y="9550"/>
                </a:lnTo>
                <a:lnTo>
                  <a:pt x="17690" y="9570"/>
                </a:lnTo>
                <a:lnTo>
                  <a:pt x="17680" y="9570"/>
                </a:lnTo>
                <a:lnTo>
                  <a:pt x="17680" y="9580"/>
                </a:lnTo>
                <a:lnTo>
                  <a:pt x="17670" y="9580"/>
                </a:lnTo>
                <a:lnTo>
                  <a:pt x="17660" y="9580"/>
                </a:lnTo>
                <a:lnTo>
                  <a:pt x="17660" y="9570"/>
                </a:lnTo>
                <a:lnTo>
                  <a:pt x="17650" y="9570"/>
                </a:lnTo>
                <a:lnTo>
                  <a:pt x="17650" y="9550"/>
                </a:lnTo>
                <a:lnTo>
                  <a:pt x="17660" y="9550"/>
                </a:lnTo>
                <a:lnTo>
                  <a:pt x="17660" y="9540"/>
                </a:lnTo>
                <a:lnTo>
                  <a:pt x="17650" y="9540"/>
                </a:lnTo>
                <a:lnTo>
                  <a:pt x="17630" y="9540"/>
                </a:lnTo>
                <a:lnTo>
                  <a:pt x="17630" y="9530"/>
                </a:lnTo>
                <a:lnTo>
                  <a:pt x="17640" y="9530"/>
                </a:lnTo>
                <a:lnTo>
                  <a:pt x="17640" y="9520"/>
                </a:lnTo>
                <a:lnTo>
                  <a:pt x="17630" y="9520"/>
                </a:lnTo>
                <a:lnTo>
                  <a:pt x="17630" y="9510"/>
                </a:lnTo>
                <a:lnTo>
                  <a:pt x="17630" y="9500"/>
                </a:lnTo>
                <a:lnTo>
                  <a:pt x="17640" y="9500"/>
                </a:lnTo>
                <a:lnTo>
                  <a:pt x="17640" y="9480"/>
                </a:lnTo>
                <a:lnTo>
                  <a:pt x="17630" y="9480"/>
                </a:lnTo>
                <a:lnTo>
                  <a:pt x="17630" y="9470"/>
                </a:lnTo>
                <a:lnTo>
                  <a:pt x="17640" y="9470"/>
                </a:lnTo>
                <a:lnTo>
                  <a:pt x="17640" y="9460"/>
                </a:lnTo>
                <a:lnTo>
                  <a:pt x="17650" y="9460"/>
                </a:lnTo>
                <a:lnTo>
                  <a:pt x="17650" y="9450"/>
                </a:lnTo>
                <a:lnTo>
                  <a:pt x="17640" y="9450"/>
                </a:lnTo>
                <a:lnTo>
                  <a:pt x="17640" y="9440"/>
                </a:lnTo>
                <a:lnTo>
                  <a:pt x="17620" y="9440"/>
                </a:lnTo>
                <a:lnTo>
                  <a:pt x="17620" y="9450"/>
                </a:lnTo>
                <a:lnTo>
                  <a:pt x="17610" y="9450"/>
                </a:lnTo>
                <a:lnTo>
                  <a:pt x="17610" y="9440"/>
                </a:lnTo>
                <a:lnTo>
                  <a:pt x="17600" y="9440"/>
                </a:lnTo>
                <a:lnTo>
                  <a:pt x="17600" y="9450"/>
                </a:lnTo>
                <a:lnTo>
                  <a:pt x="17590" y="9450"/>
                </a:lnTo>
                <a:lnTo>
                  <a:pt x="17580" y="9450"/>
                </a:lnTo>
                <a:lnTo>
                  <a:pt x="17580" y="9440"/>
                </a:lnTo>
                <a:lnTo>
                  <a:pt x="17590" y="9440"/>
                </a:lnTo>
                <a:lnTo>
                  <a:pt x="17610" y="9440"/>
                </a:lnTo>
                <a:lnTo>
                  <a:pt x="17610" y="9430"/>
                </a:lnTo>
                <a:lnTo>
                  <a:pt x="17610" y="9420"/>
                </a:lnTo>
                <a:lnTo>
                  <a:pt x="17620" y="9420"/>
                </a:lnTo>
                <a:lnTo>
                  <a:pt x="17620" y="9410"/>
                </a:lnTo>
                <a:lnTo>
                  <a:pt x="17620" y="9400"/>
                </a:lnTo>
                <a:lnTo>
                  <a:pt x="17610" y="9400"/>
                </a:lnTo>
                <a:lnTo>
                  <a:pt x="17600" y="9400"/>
                </a:lnTo>
                <a:lnTo>
                  <a:pt x="17590" y="9400"/>
                </a:lnTo>
                <a:lnTo>
                  <a:pt x="17590" y="9410"/>
                </a:lnTo>
                <a:lnTo>
                  <a:pt x="17580" y="9410"/>
                </a:lnTo>
                <a:lnTo>
                  <a:pt x="17580" y="9420"/>
                </a:lnTo>
                <a:lnTo>
                  <a:pt x="17570" y="9420"/>
                </a:lnTo>
                <a:lnTo>
                  <a:pt x="17570" y="9430"/>
                </a:lnTo>
                <a:lnTo>
                  <a:pt x="17560" y="9430"/>
                </a:lnTo>
                <a:lnTo>
                  <a:pt x="17560" y="9440"/>
                </a:lnTo>
                <a:lnTo>
                  <a:pt x="17550" y="9440"/>
                </a:lnTo>
                <a:lnTo>
                  <a:pt x="17550" y="9430"/>
                </a:lnTo>
                <a:lnTo>
                  <a:pt x="17550" y="9420"/>
                </a:lnTo>
                <a:lnTo>
                  <a:pt x="17540" y="9420"/>
                </a:lnTo>
                <a:lnTo>
                  <a:pt x="17540" y="9410"/>
                </a:lnTo>
                <a:lnTo>
                  <a:pt x="17540" y="9400"/>
                </a:lnTo>
                <a:lnTo>
                  <a:pt x="17540" y="9390"/>
                </a:lnTo>
                <a:lnTo>
                  <a:pt x="17530" y="9390"/>
                </a:lnTo>
                <a:lnTo>
                  <a:pt x="17520" y="9390"/>
                </a:lnTo>
                <a:lnTo>
                  <a:pt x="17500" y="9390"/>
                </a:lnTo>
                <a:lnTo>
                  <a:pt x="17500" y="9400"/>
                </a:lnTo>
                <a:lnTo>
                  <a:pt x="17490" y="9400"/>
                </a:lnTo>
                <a:lnTo>
                  <a:pt x="17490" y="9420"/>
                </a:lnTo>
                <a:lnTo>
                  <a:pt x="17500" y="9420"/>
                </a:lnTo>
                <a:lnTo>
                  <a:pt x="17500" y="9430"/>
                </a:lnTo>
                <a:lnTo>
                  <a:pt x="17500" y="9440"/>
                </a:lnTo>
                <a:lnTo>
                  <a:pt x="17480" y="9440"/>
                </a:lnTo>
                <a:lnTo>
                  <a:pt x="17470" y="9440"/>
                </a:lnTo>
                <a:lnTo>
                  <a:pt x="17470" y="9430"/>
                </a:lnTo>
                <a:lnTo>
                  <a:pt x="17450" y="9430"/>
                </a:lnTo>
                <a:lnTo>
                  <a:pt x="17450" y="9440"/>
                </a:lnTo>
                <a:lnTo>
                  <a:pt x="17450" y="9450"/>
                </a:lnTo>
                <a:lnTo>
                  <a:pt x="17440" y="9450"/>
                </a:lnTo>
                <a:lnTo>
                  <a:pt x="17440" y="9460"/>
                </a:lnTo>
                <a:lnTo>
                  <a:pt x="17430" y="9460"/>
                </a:lnTo>
                <a:lnTo>
                  <a:pt x="17420" y="9460"/>
                </a:lnTo>
                <a:lnTo>
                  <a:pt x="17420" y="9450"/>
                </a:lnTo>
                <a:lnTo>
                  <a:pt x="17410" y="9450"/>
                </a:lnTo>
                <a:lnTo>
                  <a:pt x="17400" y="9450"/>
                </a:lnTo>
                <a:lnTo>
                  <a:pt x="17400" y="9460"/>
                </a:lnTo>
                <a:lnTo>
                  <a:pt x="17380" y="9460"/>
                </a:lnTo>
                <a:lnTo>
                  <a:pt x="17380" y="9450"/>
                </a:lnTo>
                <a:lnTo>
                  <a:pt x="17360" y="9450"/>
                </a:lnTo>
                <a:lnTo>
                  <a:pt x="17350" y="9450"/>
                </a:lnTo>
                <a:lnTo>
                  <a:pt x="17350" y="9440"/>
                </a:lnTo>
                <a:lnTo>
                  <a:pt x="17340" y="9440"/>
                </a:lnTo>
                <a:lnTo>
                  <a:pt x="17340" y="9450"/>
                </a:lnTo>
                <a:lnTo>
                  <a:pt x="17330" y="9450"/>
                </a:lnTo>
                <a:lnTo>
                  <a:pt x="17330" y="9440"/>
                </a:lnTo>
                <a:lnTo>
                  <a:pt x="17310" y="9440"/>
                </a:lnTo>
                <a:lnTo>
                  <a:pt x="17310" y="9430"/>
                </a:lnTo>
                <a:lnTo>
                  <a:pt x="17300" y="9430"/>
                </a:lnTo>
                <a:lnTo>
                  <a:pt x="17300" y="9420"/>
                </a:lnTo>
                <a:lnTo>
                  <a:pt x="17290" y="9420"/>
                </a:lnTo>
                <a:lnTo>
                  <a:pt x="17290" y="9410"/>
                </a:lnTo>
                <a:lnTo>
                  <a:pt x="17280" y="9410"/>
                </a:lnTo>
                <a:lnTo>
                  <a:pt x="17280" y="9400"/>
                </a:lnTo>
                <a:lnTo>
                  <a:pt x="17270" y="9400"/>
                </a:lnTo>
                <a:lnTo>
                  <a:pt x="17230" y="9400"/>
                </a:lnTo>
                <a:lnTo>
                  <a:pt x="17230" y="9390"/>
                </a:lnTo>
                <a:lnTo>
                  <a:pt x="17220" y="9390"/>
                </a:lnTo>
                <a:lnTo>
                  <a:pt x="17220" y="9370"/>
                </a:lnTo>
                <a:lnTo>
                  <a:pt x="17210" y="9370"/>
                </a:lnTo>
                <a:lnTo>
                  <a:pt x="17210" y="9360"/>
                </a:lnTo>
                <a:lnTo>
                  <a:pt x="17190" y="9360"/>
                </a:lnTo>
                <a:lnTo>
                  <a:pt x="17190" y="9350"/>
                </a:lnTo>
                <a:lnTo>
                  <a:pt x="17180" y="9350"/>
                </a:lnTo>
                <a:lnTo>
                  <a:pt x="17170" y="9350"/>
                </a:lnTo>
                <a:lnTo>
                  <a:pt x="17170" y="9340"/>
                </a:lnTo>
                <a:lnTo>
                  <a:pt x="17160" y="9340"/>
                </a:lnTo>
                <a:lnTo>
                  <a:pt x="17150" y="9340"/>
                </a:lnTo>
                <a:lnTo>
                  <a:pt x="17140" y="9340"/>
                </a:lnTo>
                <a:lnTo>
                  <a:pt x="17140" y="9350"/>
                </a:lnTo>
                <a:lnTo>
                  <a:pt x="17140" y="9360"/>
                </a:lnTo>
                <a:lnTo>
                  <a:pt x="17130" y="9360"/>
                </a:lnTo>
                <a:lnTo>
                  <a:pt x="17130" y="9350"/>
                </a:lnTo>
                <a:lnTo>
                  <a:pt x="17120" y="9350"/>
                </a:lnTo>
                <a:lnTo>
                  <a:pt x="17110" y="9350"/>
                </a:lnTo>
                <a:lnTo>
                  <a:pt x="17110" y="9340"/>
                </a:lnTo>
                <a:lnTo>
                  <a:pt x="17090" y="9340"/>
                </a:lnTo>
                <a:lnTo>
                  <a:pt x="17090" y="9350"/>
                </a:lnTo>
                <a:lnTo>
                  <a:pt x="17090" y="9360"/>
                </a:lnTo>
                <a:lnTo>
                  <a:pt x="17090" y="9370"/>
                </a:lnTo>
                <a:lnTo>
                  <a:pt x="17080" y="9370"/>
                </a:lnTo>
                <a:lnTo>
                  <a:pt x="17080" y="9380"/>
                </a:lnTo>
                <a:lnTo>
                  <a:pt x="17060" y="9380"/>
                </a:lnTo>
                <a:lnTo>
                  <a:pt x="17050" y="9380"/>
                </a:lnTo>
                <a:lnTo>
                  <a:pt x="17050" y="9390"/>
                </a:lnTo>
                <a:lnTo>
                  <a:pt x="17050" y="9400"/>
                </a:lnTo>
                <a:lnTo>
                  <a:pt x="17030" y="9400"/>
                </a:lnTo>
                <a:lnTo>
                  <a:pt x="17030" y="9390"/>
                </a:lnTo>
                <a:lnTo>
                  <a:pt x="17020" y="9390"/>
                </a:lnTo>
                <a:lnTo>
                  <a:pt x="17020" y="9380"/>
                </a:lnTo>
                <a:lnTo>
                  <a:pt x="17010" y="9380"/>
                </a:lnTo>
                <a:lnTo>
                  <a:pt x="17010" y="9370"/>
                </a:lnTo>
                <a:lnTo>
                  <a:pt x="17000" y="9370"/>
                </a:lnTo>
                <a:lnTo>
                  <a:pt x="17000" y="9380"/>
                </a:lnTo>
                <a:lnTo>
                  <a:pt x="17000" y="9390"/>
                </a:lnTo>
                <a:lnTo>
                  <a:pt x="16990" y="9390"/>
                </a:lnTo>
                <a:lnTo>
                  <a:pt x="16990" y="9400"/>
                </a:lnTo>
                <a:lnTo>
                  <a:pt x="16980" y="9400"/>
                </a:lnTo>
                <a:lnTo>
                  <a:pt x="16960" y="9400"/>
                </a:lnTo>
                <a:lnTo>
                  <a:pt x="16940" y="9400"/>
                </a:lnTo>
                <a:lnTo>
                  <a:pt x="16920" y="9400"/>
                </a:lnTo>
                <a:lnTo>
                  <a:pt x="16910" y="9400"/>
                </a:lnTo>
                <a:lnTo>
                  <a:pt x="16910" y="9410"/>
                </a:lnTo>
                <a:lnTo>
                  <a:pt x="16900" y="9410"/>
                </a:lnTo>
                <a:lnTo>
                  <a:pt x="16900" y="9420"/>
                </a:lnTo>
                <a:lnTo>
                  <a:pt x="16890" y="9420"/>
                </a:lnTo>
                <a:lnTo>
                  <a:pt x="16890" y="9410"/>
                </a:lnTo>
                <a:lnTo>
                  <a:pt x="16860" y="9410"/>
                </a:lnTo>
                <a:lnTo>
                  <a:pt x="16840" y="9410"/>
                </a:lnTo>
                <a:lnTo>
                  <a:pt x="16820" y="9410"/>
                </a:lnTo>
                <a:lnTo>
                  <a:pt x="16820" y="9420"/>
                </a:lnTo>
                <a:lnTo>
                  <a:pt x="16810" y="9420"/>
                </a:lnTo>
                <a:lnTo>
                  <a:pt x="16810" y="9430"/>
                </a:lnTo>
                <a:lnTo>
                  <a:pt x="16800" y="9430"/>
                </a:lnTo>
                <a:lnTo>
                  <a:pt x="16800" y="9440"/>
                </a:lnTo>
                <a:lnTo>
                  <a:pt x="16800" y="9450"/>
                </a:lnTo>
                <a:lnTo>
                  <a:pt x="16800" y="9460"/>
                </a:lnTo>
                <a:lnTo>
                  <a:pt x="16790" y="9460"/>
                </a:lnTo>
                <a:lnTo>
                  <a:pt x="16790" y="9470"/>
                </a:lnTo>
                <a:lnTo>
                  <a:pt x="16790" y="9480"/>
                </a:lnTo>
                <a:lnTo>
                  <a:pt x="16800" y="9480"/>
                </a:lnTo>
                <a:lnTo>
                  <a:pt x="16800" y="9490"/>
                </a:lnTo>
                <a:lnTo>
                  <a:pt x="16810" y="9490"/>
                </a:lnTo>
                <a:lnTo>
                  <a:pt x="16810" y="9500"/>
                </a:lnTo>
                <a:lnTo>
                  <a:pt x="16820" y="9500"/>
                </a:lnTo>
                <a:lnTo>
                  <a:pt x="16830" y="9500"/>
                </a:lnTo>
                <a:lnTo>
                  <a:pt x="16830" y="9510"/>
                </a:lnTo>
                <a:lnTo>
                  <a:pt x="16840" y="9510"/>
                </a:lnTo>
                <a:lnTo>
                  <a:pt x="16840" y="9520"/>
                </a:lnTo>
                <a:lnTo>
                  <a:pt x="16850" y="9520"/>
                </a:lnTo>
                <a:lnTo>
                  <a:pt x="16850" y="9540"/>
                </a:lnTo>
                <a:lnTo>
                  <a:pt x="16840" y="9540"/>
                </a:lnTo>
                <a:lnTo>
                  <a:pt x="16840" y="9560"/>
                </a:lnTo>
                <a:lnTo>
                  <a:pt x="16840" y="9570"/>
                </a:lnTo>
                <a:lnTo>
                  <a:pt x="16840" y="9590"/>
                </a:lnTo>
                <a:lnTo>
                  <a:pt x="16840" y="9610"/>
                </a:lnTo>
                <a:lnTo>
                  <a:pt x="16840" y="9620"/>
                </a:lnTo>
                <a:lnTo>
                  <a:pt x="16850" y="9620"/>
                </a:lnTo>
                <a:lnTo>
                  <a:pt x="16850" y="9640"/>
                </a:lnTo>
                <a:lnTo>
                  <a:pt x="16840" y="9640"/>
                </a:lnTo>
                <a:lnTo>
                  <a:pt x="16840" y="9650"/>
                </a:lnTo>
                <a:lnTo>
                  <a:pt x="16840" y="9660"/>
                </a:lnTo>
                <a:lnTo>
                  <a:pt x="16830" y="9660"/>
                </a:lnTo>
                <a:lnTo>
                  <a:pt x="16800" y="9660"/>
                </a:lnTo>
                <a:lnTo>
                  <a:pt x="16800" y="9650"/>
                </a:lnTo>
                <a:lnTo>
                  <a:pt x="16790" y="9650"/>
                </a:lnTo>
                <a:lnTo>
                  <a:pt x="16790" y="9660"/>
                </a:lnTo>
                <a:lnTo>
                  <a:pt x="16780" y="9660"/>
                </a:lnTo>
                <a:lnTo>
                  <a:pt x="16780" y="9670"/>
                </a:lnTo>
                <a:lnTo>
                  <a:pt x="16780" y="9660"/>
                </a:lnTo>
                <a:lnTo>
                  <a:pt x="16770" y="9660"/>
                </a:lnTo>
                <a:lnTo>
                  <a:pt x="16770" y="9650"/>
                </a:lnTo>
                <a:lnTo>
                  <a:pt x="16760" y="9650"/>
                </a:lnTo>
                <a:lnTo>
                  <a:pt x="16760" y="9640"/>
                </a:lnTo>
                <a:lnTo>
                  <a:pt x="16730" y="9640"/>
                </a:lnTo>
                <a:lnTo>
                  <a:pt x="16730" y="9650"/>
                </a:lnTo>
                <a:lnTo>
                  <a:pt x="16720" y="9650"/>
                </a:lnTo>
                <a:lnTo>
                  <a:pt x="16700" y="9650"/>
                </a:lnTo>
                <a:lnTo>
                  <a:pt x="16700" y="9660"/>
                </a:lnTo>
                <a:lnTo>
                  <a:pt x="16680" y="9660"/>
                </a:lnTo>
                <a:lnTo>
                  <a:pt x="16680" y="9670"/>
                </a:lnTo>
                <a:lnTo>
                  <a:pt x="16670" y="9670"/>
                </a:lnTo>
                <a:lnTo>
                  <a:pt x="16660" y="9670"/>
                </a:lnTo>
                <a:lnTo>
                  <a:pt x="16660" y="9680"/>
                </a:lnTo>
                <a:lnTo>
                  <a:pt x="16650" y="9680"/>
                </a:lnTo>
                <a:lnTo>
                  <a:pt x="16650" y="9690"/>
                </a:lnTo>
                <a:lnTo>
                  <a:pt x="16640" y="9690"/>
                </a:lnTo>
                <a:lnTo>
                  <a:pt x="16640" y="9700"/>
                </a:lnTo>
                <a:lnTo>
                  <a:pt x="16630" y="9700"/>
                </a:lnTo>
                <a:lnTo>
                  <a:pt x="16610" y="9700"/>
                </a:lnTo>
                <a:lnTo>
                  <a:pt x="16600" y="9700"/>
                </a:lnTo>
                <a:lnTo>
                  <a:pt x="16600" y="9720"/>
                </a:lnTo>
                <a:lnTo>
                  <a:pt x="16590" y="9720"/>
                </a:lnTo>
                <a:lnTo>
                  <a:pt x="16590" y="9730"/>
                </a:lnTo>
                <a:lnTo>
                  <a:pt x="16590" y="9740"/>
                </a:lnTo>
                <a:lnTo>
                  <a:pt x="16590" y="9750"/>
                </a:lnTo>
                <a:lnTo>
                  <a:pt x="16590" y="9760"/>
                </a:lnTo>
                <a:lnTo>
                  <a:pt x="16580" y="9760"/>
                </a:lnTo>
                <a:lnTo>
                  <a:pt x="16580" y="9770"/>
                </a:lnTo>
                <a:lnTo>
                  <a:pt x="16590" y="9770"/>
                </a:lnTo>
                <a:lnTo>
                  <a:pt x="16580" y="9770"/>
                </a:lnTo>
                <a:lnTo>
                  <a:pt x="16580" y="9810"/>
                </a:lnTo>
                <a:lnTo>
                  <a:pt x="16580" y="9830"/>
                </a:lnTo>
                <a:lnTo>
                  <a:pt x="16570" y="9830"/>
                </a:lnTo>
                <a:lnTo>
                  <a:pt x="16570" y="9840"/>
                </a:lnTo>
                <a:lnTo>
                  <a:pt x="16570" y="9850"/>
                </a:lnTo>
                <a:lnTo>
                  <a:pt x="16570" y="9870"/>
                </a:lnTo>
                <a:lnTo>
                  <a:pt x="16580" y="9870"/>
                </a:lnTo>
                <a:lnTo>
                  <a:pt x="16580" y="9880"/>
                </a:lnTo>
                <a:lnTo>
                  <a:pt x="16580" y="9890"/>
                </a:lnTo>
                <a:lnTo>
                  <a:pt x="16590" y="9890"/>
                </a:lnTo>
                <a:lnTo>
                  <a:pt x="16590" y="9910"/>
                </a:lnTo>
                <a:lnTo>
                  <a:pt x="16590" y="9920"/>
                </a:lnTo>
                <a:lnTo>
                  <a:pt x="16590" y="9930"/>
                </a:lnTo>
                <a:lnTo>
                  <a:pt x="16600" y="9930"/>
                </a:lnTo>
                <a:lnTo>
                  <a:pt x="16610" y="9930"/>
                </a:lnTo>
                <a:lnTo>
                  <a:pt x="16610" y="9940"/>
                </a:lnTo>
                <a:lnTo>
                  <a:pt x="16620" y="9940"/>
                </a:lnTo>
                <a:lnTo>
                  <a:pt x="16630" y="9940"/>
                </a:lnTo>
                <a:lnTo>
                  <a:pt x="16630" y="9920"/>
                </a:lnTo>
                <a:lnTo>
                  <a:pt x="16640" y="9920"/>
                </a:lnTo>
                <a:lnTo>
                  <a:pt x="16640" y="9910"/>
                </a:lnTo>
                <a:lnTo>
                  <a:pt x="16650" y="9910"/>
                </a:lnTo>
                <a:lnTo>
                  <a:pt x="16670" y="9910"/>
                </a:lnTo>
                <a:lnTo>
                  <a:pt x="16670" y="9920"/>
                </a:lnTo>
                <a:lnTo>
                  <a:pt x="16680" y="9920"/>
                </a:lnTo>
                <a:lnTo>
                  <a:pt x="16680" y="9930"/>
                </a:lnTo>
                <a:lnTo>
                  <a:pt x="16700" y="9930"/>
                </a:lnTo>
                <a:lnTo>
                  <a:pt x="16700" y="9940"/>
                </a:lnTo>
                <a:lnTo>
                  <a:pt x="16710" y="9940"/>
                </a:lnTo>
                <a:lnTo>
                  <a:pt x="16710" y="9950"/>
                </a:lnTo>
                <a:lnTo>
                  <a:pt x="16710" y="9960"/>
                </a:lnTo>
                <a:lnTo>
                  <a:pt x="16700" y="9960"/>
                </a:lnTo>
                <a:lnTo>
                  <a:pt x="16700" y="9970"/>
                </a:lnTo>
                <a:lnTo>
                  <a:pt x="16690" y="9970"/>
                </a:lnTo>
                <a:lnTo>
                  <a:pt x="16680" y="9970"/>
                </a:lnTo>
                <a:lnTo>
                  <a:pt x="16680" y="9980"/>
                </a:lnTo>
                <a:lnTo>
                  <a:pt x="16680" y="9970"/>
                </a:lnTo>
                <a:lnTo>
                  <a:pt x="16680" y="9980"/>
                </a:lnTo>
                <a:lnTo>
                  <a:pt x="16680" y="9990"/>
                </a:lnTo>
                <a:lnTo>
                  <a:pt x="16670" y="9990"/>
                </a:lnTo>
                <a:lnTo>
                  <a:pt x="16650" y="9990"/>
                </a:lnTo>
                <a:lnTo>
                  <a:pt x="16650" y="10000"/>
                </a:lnTo>
                <a:lnTo>
                  <a:pt x="16640" y="10000"/>
                </a:lnTo>
                <a:lnTo>
                  <a:pt x="16640" y="10020"/>
                </a:lnTo>
                <a:lnTo>
                  <a:pt x="16650" y="10020"/>
                </a:lnTo>
                <a:lnTo>
                  <a:pt x="16650" y="10030"/>
                </a:lnTo>
                <a:lnTo>
                  <a:pt x="16640" y="10030"/>
                </a:lnTo>
                <a:lnTo>
                  <a:pt x="16640" y="10040"/>
                </a:lnTo>
                <a:lnTo>
                  <a:pt x="16650" y="10040"/>
                </a:lnTo>
                <a:lnTo>
                  <a:pt x="16640" y="10040"/>
                </a:lnTo>
                <a:lnTo>
                  <a:pt x="16640" y="10050"/>
                </a:lnTo>
                <a:lnTo>
                  <a:pt x="16650" y="10050"/>
                </a:lnTo>
                <a:lnTo>
                  <a:pt x="16650" y="10090"/>
                </a:lnTo>
                <a:lnTo>
                  <a:pt x="16640" y="10090"/>
                </a:lnTo>
                <a:lnTo>
                  <a:pt x="16640" y="10110"/>
                </a:lnTo>
                <a:lnTo>
                  <a:pt x="16630" y="10110"/>
                </a:lnTo>
                <a:lnTo>
                  <a:pt x="16630" y="10120"/>
                </a:lnTo>
                <a:lnTo>
                  <a:pt x="16620" y="10120"/>
                </a:lnTo>
                <a:lnTo>
                  <a:pt x="16620" y="10130"/>
                </a:lnTo>
                <a:lnTo>
                  <a:pt x="16620" y="10140"/>
                </a:lnTo>
                <a:lnTo>
                  <a:pt x="16610" y="10140"/>
                </a:lnTo>
                <a:lnTo>
                  <a:pt x="16610" y="10170"/>
                </a:lnTo>
                <a:lnTo>
                  <a:pt x="16600" y="10170"/>
                </a:lnTo>
                <a:lnTo>
                  <a:pt x="16600" y="10180"/>
                </a:lnTo>
                <a:lnTo>
                  <a:pt x="16610" y="10180"/>
                </a:lnTo>
                <a:lnTo>
                  <a:pt x="16610" y="10190"/>
                </a:lnTo>
                <a:lnTo>
                  <a:pt x="16620" y="10190"/>
                </a:lnTo>
                <a:lnTo>
                  <a:pt x="16620" y="10200"/>
                </a:lnTo>
                <a:lnTo>
                  <a:pt x="16620" y="10210"/>
                </a:lnTo>
                <a:lnTo>
                  <a:pt x="16630" y="10210"/>
                </a:lnTo>
                <a:lnTo>
                  <a:pt x="16640" y="10210"/>
                </a:lnTo>
                <a:lnTo>
                  <a:pt x="16650" y="10210"/>
                </a:lnTo>
                <a:lnTo>
                  <a:pt x="16650" y="10220"/>
                </a:lnTo>
                <a:lnTo>
                  <a:pt x="16660" y="10220"/>
                </a:lnTo>
                <a:lnTo>
                  <a:pt x="16670" y="10220"/>
                </a:lnTo>
                <a:lnTo>
                  <a:pt x="16670" y="10230"/>
                </a:lnTo>
                <a:lnTo>
                  <a:pt x="16680" y="10230"/>
                </a:lnTo>
                <a:lnTo>
                  <a:pt x="16680" y="10240"/>
                </a:lnTo>
                <a:lnTo>
                  <a:pt x="16690" y="10240"/>
                </a:lnTo>
                <a:lnTo>
                  <a:pt x="16700" y="10240"/>
                </a:lnTo>
                <a:lnTo>
                  <a:pt x="16710" y="10240"/>
                </a:lnTo>
                <a:lnTo>
                  <a:pt x="16710" y="10250"/>
                </a:lnTo>
                <a:lnTo>
                  <a:pt x="16720" y="10250"/>
                </a:lnTo>
                <a:lnTo>
                  <a:pt x="16720" y="10260"/>
                </a:lnTo>
                <a:lnTo>
                  <a:pt x="16730" y="10260"/>
                </a:lnTo>
                <a:lnTo>
                  <a:pt x="16730" y="10270"/>
                </a:lnTo>
                <a:lnTo>
                  <a:pt x="16740" y="10270"/>
                </a:lnTo>
                <a:lnTo>
                  <a:pt x="16740" y="10280"/>
                </a:lnTo>
                <a:lnTo>
                  <a:pt x="16750" y="10280"/>
                </a:lnTo>
                <a:lnTo>
                  <a:pt x="16760" y="10280"/>
                </a:lnTo>
                <a:lnTo>
                  <a:pt x="16770" y="10280"/>
                </a:lnTo>
                <a:lnTo>
                  <a:pt x="16770" y="10290"/>
                </a:lnTo>
                <a:lnTo>
                  <a:pt x="16780" y="10290"/>
                </a:lnTo>
                <a:lnTo>
                  <a:pt x="16790" y="10290"/>
                </a:lnTo>
                <a:lnTo>
                  <a:pt x="16790" y="10280"/>
                </a:lnTo>
                <a:lnTo>
                  <a:pt x="16810" y="10280"/>
                </a:lnTo>
                <a:lnTo>
                  <a:pt x="16810" y="10290"/>
                </a:lnTo>
                <a:lnTo>
                  <a:pt x="16820" y="10290"/>
                </a:lnTo>
                <a:lnTo>
                  <a:pt x="16820" y="10300"/>
                </a:lnTo>
                <a:lnTo>
                  <a:pt x="16840" y="10300"/>
                </a:lnTo>
                <a:lnTo>
                  <a:pt x="16840" y="10310"/>
                </a:lnTo>
                <a:lnTo>
                  <a:pt x="16850" y="10310"/>
                </a:lnTo>
                <a:lnTo>
                  <a:pt x="16860" y="10310"/>
                </a:lnTo>
                <a:lnTo>
                  <a:pt x="16860" y="10320"/>
                </a:lnTo>
                <a:lnTo>
                  <a:pt x="16860" y="10340"/>
                </a:lnTo>
                <a:lnTo>
                  <a:pt x="16860" y="10350"/>
                </a:lnTo>
                <a:lnTo>
                  <a:pt x="16850" y="10350"/>
                </a:lnTo>
                <a:lnTo>
                  <a:pt x="16850" y="10340"/>
                </a:lnTo>
                <a:lnTo>
                  <a:pt x="16830" y="10340"/>
                </a:lnTo>
                <a:lnTo>
                  <a:pt x="16820" y="10340"/>
                </a:lnTo>
                <a:lnTo>
                  <a:pt x="16820" y="10330"/>
                </a:lnTo>
                <a:lnTo>
                  <a:pt x="16810" y="10330"/>
                </a:lnTo>
                <a:lnTo>
                  <a:pt x="16800" y="10330"/>
                </a:lnTo>
                <a:lnTo>
                  <a:pt x="16790" y="10330"/>
                </a:lnTo>
                <a:lnTo>
                  <a:pt x="16790" y="10340"/>
                </a:lnTo>
                <a:lnTo>
                  <a:pt x="16780" y="10340"/>
                </a:lnTo>
                <a:lnTo>
                  <a:pt x="16780" y="10350"/>
                </a:lnTo>
                <a:lnTo>
                  <a:pt x="16770" y="10350"/>
                </a:lnTo>
                <a:lnTo>
                  <a:pt x="16760" y="10350"/>
                </a:lnTo>
                <a:lnTo>
                  <a:pt x="16720" y="10350"/>
                </a:lnTo>
                <a:lnTo>
                  <a:pt x="16710" y="10350"/>
                </a:lnTo>
                <a:lnTo>
                  <a:pt x="16690" y="10350"/>
                </a:lnTo>
                <a:lnTo>
                  <a:pt x="16690" y="10340"/>
                </a:lnTo>
                <a:lnTo>
                  <a:pt x="16680" y="10340"/>
                </a:lnTo>
                <a:lnTo>
                  <a:pt x="16680" y="10330"/>
                </a:lnTo>
                <a:lnTo>
                  <a:pt x="16670" y="10330"/>
                </a:lnTo>
                <a:lnTo>
                  <a:pt x="16670" y="10320"/>
                </a:lnTo>
                <a:lnTo>
                  <a:pt x="16660" y="10320"/>
                </a:lnTo>
                <a:lnTo>
                  <a:pt x="16660" y="10310"/>
                </a:lnTo>
                <a:lnTo>
                  <a:pt x="16650" y="10310"/>
                </a:lnTo>
                <a:lnTo>
                  <a:pt x="16650" y="10300"/>
                </a:lnTo>
                <a:lnTo>
                  <a:pt x="16650" y="10290"/>
                </a:lnTo>
                <a:lnTo>
                  <a:pt x="16640" y="10290"/>
                </a:lnTo>
                <a:lnTo>
                  <a:pt x="16630" y="10290"/>
                </a:lnTo>
                <a:lnTo>
                  <a:pt x="16630" y="10280"/>
                </a:lnTo>
                <a:lnTo>
                  <a:pt x="16620" y="10280"/>
                </a:lnTo>
                <a:lnTo>
                  <a:pt x="16610" y="10280"/>
                </a:lnTo>
                <a:lnTo>
                  <a:pt x="16600" y="10280"/>
                </a:lnTo>
                <a:lnTo>
                  <a:pt x="16600" y="10270"/>
                </a:lnTo>
                <a:lnTo>
                  <a:pt x="16590" y="10270"/>
                </a:lnTo>
                <a:lnTo>
                  <a:pt x="16580" y="10270"/>
                </a:lnTo>
                <a:lnTo>
                  <a:pt x="16580" y="10260"/>
                </a:lnTo>
                <a:lnTo>
                  <a:pt x="16560" y="10260"/>
                </a:lnTo>
                <a:lnTo>
                  <a:pt x="16560" y="10270"/>
                </a:lnTo>
                <a:lnTo>
                  <a:pt x="16540" y="10270"/>
                </a:lnTo>
                <a:lnTo>
                  <a:pt x="16530" y="10270"/>
                </a:lnTo>
                <a:lnTo>
                  <a:pt x="16530" y="10280"/>
                </a:lnTo>
                <a:lnTo>
                  <a:pt x="16520" y="10280"/>
                </a:lnTo>
                <a:lnTo>
                  <a:pt x="16500" y="10280"/>
                </a:lnTo>
                <a:lnTo>
                  <a:pt x="16500" y="10290"/>
                </a:lnTo>
                <a:lnTo>
                  <a:pt x="16500" y="10300"/>
                </a:lnTo>
                <a:lnTo>
                  <a:pt x="16490" y="10300"/>
                </a:lnTo>
                <a:lnTo>
                  <a:pt x="16490" y="10310"/>
                </a:lnTo>
                <a:lnTo>
                  <a:pt x="16480" y="10310"/>
                </a:lnTo>
                <a:lnTo>
                  <a:pt x="16470" y="10310"/>
                </a:lnTo>
                <a:lnTo>
                  <a:pt x="16470" y="10320"/>
                </a:lnTo>
                <a:lnTo>
                  <a:pt x="16460" y="10320"/>
                </a:lnTo>
                <a:lnTo>
                  <a:pt x="16460" y="10330"/>
                </a:lnTo>
                <a:lnTo>
                  <a:pt x="16460" y="10340"/>
                </a:lnTo>
                <a:lnTo>
                  <a:pt x="16450" y="10340"/>
                </a:lnTo>
                <a:lnTo>
                  <a:pt x="16450" y="10350"/>
                </a:lnTo>
                <a:lnTo>
                  <a:pt x="16450" y="10370"/>
                </a:lnTo>
                <a:lnTo>
                  <a:pt x="16440" y="10370"/>
                </a:lnTo>
                <a:lnTo>
                  <a:pt x="16440" y="10380"/>
                </a:lnTo>
                <a:lnTo>
                  <a:pt x="16450" y="10380"/>
                </a:lnTo>
                <a:lnTo>
                  <a:pt x="16450" y="10390"/>
                </a:lnTo>
                <a:lnTo>
                  <a:pt x="16450" y="10400"/>
                </a:lnTo>
                <a:lnTo>
                  <a:pt x="16460" y="10400"/>
                </a:lnTo>
                <a:lnTo>
                  <a:pt x="16460" y="10410"/>
                </a:lnTo>
                <a:lnTo>
                  <a:pt x="16460" y="10420"/>
                </a:lnTo>
                <a:lnTo>
                  <a:pt x="16470" y="10420"/>
                </a:lnTo>
                <a:lnTo>
                  <a:pt x="16470" y="10430"/>
                </a:lnTo>
                <a:lnTo>
                  <a:pt x="16470" y="10450"/>
                </a:lnTo>
                <a:lnTo>
                  <a:pt x="16480" y="10450"/>
                </a:lnTo>
                <a:lnTo>
                  <a:pt x="16480" y="10460"/>
                </a:lnTo>
                <a:lnTo>
                  <a:pt x="16490" y="10460"/>
                </a:lnTo>
                <a:lnTo>
                  <a:pt x="16490" y="10470"/>
                </a:lnTo>
                <a:lnTo>
                  <a:pt x="16490" y="10460"/>
                </a:lnTo>
                <a:lnTo>
                  <a:pt x="16500" y="10460"/>
                </a:lnTo>
                <a:lnTo>
                  <a:pt x="16500" y="10450"/>
                </a:lnTo>
                <a:lnTo>
                  <a:pt x="16510" y="10450"/>
                </a:lnTo>
                <a:lnTo>
                  <a:pt x="16520" y="10450"/>
                </a:lnTo>
                <a:lnTo>
                  <a:pt x="16520" y="10460"/>
                </a:lnTo>
                <a:lnTo>
                  <a:pt x="16530" y="10460"/>
                </a:lnTo>
                <a:lnTo>
                  <a:pt x="16530" y="10510"/>
                </a:lnTo>
                <a:lnTo>
                  <a:pt x="16530" y="10530"/>
                </a:lnTo>
                <a:lnTo>
                  <a:pt x="16550" y="10530"/>
                </a:lnTo>
                <a:lnTo>
                  <a:pt x="16550" y="10520"/>
                </a:lnTo>
                <a:lnTo>
                  <a:pt x="16550" y="10510"/>
                </a:lnTo>
                <a:lnTo>
                  <a:pt x="16560" y="10510"/>
                </a:lnTo>
                <a:lnTo>
                  <a:pt x="16570" y="10510"/>
                </a:lnTo>
                <a:lnTo>
                  <a:pt x="16570" y="10490"/>
                </a:lnTo>
                <a:lnTo>
                  <a:pt x="16570" y="10480"/>
                </a:lnTo>
                <a:lnTo>
                  <a:pt x="16580" y="10480"/>
                </a:lnTo>
                <a:lnTo>
                  <a:pt x="16580" y="10490"/>
                </a:lnTo>
                <a:lnTo>
                  <a:pt x="16590" y="10490"/>
                </a:lnTo>
                <a:lnTo>
                  <a:pt x="16590" y="10500"/>
                </a:lnTo>
                <a:lnTo>
                  <a:pt x="16590" y="10510"/>
                </a:lnTo>
                <a:lnTo>
                  <a:pt x="16600" y="10510"/>
                </a:lnTo>
                <a:lnTo>
                  <a:pt x="16600" y="10560"/>
                </a:lnTo>
                <a:lnTo>
                  <a:pt x="16610" y="10560"/>
                </a:lnTo>
                <a:lnTo>
                  <a:pt x="16610" y="10570"/>
                </a:lnTo>
                <a:lnTo>
                  <a:pt x="16620" y="10570"/>
                </a:lnTo>
                <a:lnTo>
                  <a:pt x="16640" y="10570"/>
                </a:lnTo>
                <a:lnTo>
                  <a:pt x="16640" y="10580"/>
                </a:lnTo>
                <a:lnTo>
                  <a:pt x="16650" y="10580"/>
                </a:lnTo>
                <a:lnTo>
                  <a:pt x="16660" y="10580"/>
                </a:lnTo>
                <a:lnTo>
                  <a:pt x="16660" y="10590"/>
                </a:lnTo>
                <a:lnTo>
                  <a:pt x="16680" y="10590"/>
                </a:lnTo>
                <a:lnTo>
                  <a:pt x="16690" y="10590"/>
                </a:lnTo>
                <a:lnTo>
                  <a:pt x="16690" y="10600"/>
                </a:lnTo>
                <a:lnTo>
                  <a:pt x="16700" y="10600"/>
                </a:lnTo>
                <a:lnTo>
                  <a:pt x="16700" y="10610"/>
                </a:lnTo>
                <a:lnTo>
                  <a:pt x="16710" y="10610"/>
                </a:lnTo>
                <a:lnTo>
                  <a:pt x="16720" y="10610"/>
                </a:lnTo>
                <a:lnTo>
                  <a:pt x="16720" y="10620"/>
                </a:lnTo>
                <a:lnTo>
                  <a:pt x="16730" y="10620"/>
                </a:lnTo>
                <a:lnTo>
                  <a:pt x="16740" y="10620"/>
                </a:lnTo>
                <a:lnTo>
                  <a:pt x="16740" y="10630"/>
                </a:lnTo>
                <a:lnTo>
                  <a:pt x="16770" y="10630"/>
                </a:lnTo>
                <a:lnTo>
                  <a:pt x="16770" y="10620"/>
                </a:lnTo>
                <a:lnTo>
                  <a:pt x="16780" y="10620"/>
                </a:lnTo>
                <a:lnTo>
                  <a:pt x="16780" y="10630"/>
                </a:lnTo>
                <a:lnTo>
                  <a:pt x="16790" y="10630"/>
                </a:lnTo>
                <a:lnTo>
                  <a:pt x="16790" y="10640"/>
                </a:lnTo>
                <a:lnTo>
                  <a:pt x="16790" y="10650"/>
                </a:lnTo>
                <a:lnTo>
                  <a:pt x="16800" y="10650"/>
                </a:lnTo>
                <a:lnTo>
                  <a:pt x="16810" y="10650"/>
                </a:lnTo>
                <a:lnTo>
                  <a:pt x="16810" y="10660"/>
                </a:lnTo>
                <a:lnTo>
                  <a:pt x="16810" y="10670"/>
                </a:lnTo>
                <a:lnTo>
                  <a:pt x="16810" y="10680"/>
                </a:lnTo>
                <a:lnTo>
                  <a:pt x="16820" y="10680"/>
                </a:lnTo>
                <a:lnTo>
                  <a:pt x="16820" y="10690"/>
                </a:lnTo>
                <a:lnTo>
                  <a:pt x="16830" y="10690"/>
                </a:lnTo>
                <a:lnTo>
                  <a:pt x="16830" y="10700"/>
                </a:lnTo>
                <a:lnTo>
                  <a:pt x="16840" y="10700"/>
                </a:lnTo>
                <a:lnTo>
                  <a:pt x="16840" y="10710"/>
                </a:lnTo>
                <a:lnTo>
                  <a:pt x="16850" y="10710"/>
                </a:lnTo>
                <a:lnTo>
                  <a:pt x="16860" y="10710"/>
                </a:lnTo>
                <a:lnTo>
                  <a:pt x="16870" y="10710"/>
                </a:lnTo>
                <a:lnTo>
                  <a:pt x="16870" y="10720"/>
                </a:lnTo>
                <a:lnTo>
                  <a:pt x="16880" y="10720"/>
                </a:lnTo>
                <a:lnTo>
                  <a:pt x="16880" y="10730"/>
                </a:lnTo>
                <a:lnTo>
                  <a:pt x="16940" y="10730"/>
                </a:lnTo>
                <a:lnTo>
                  <a:pt x="16940" y="10720"/>
                </a:lnTo>
                <a:lnTo>
                  <a:pt x="16950" y="10720"/>
                </a:lnTo>
                <a:lnTo>
                  <a:pt x="16950" y="10710"/>
                </a:lnTo>
                <a:lnTo>
                  <a:pt x="16960" y="10710"/>
                </a:lnTo>
                <a:lnTo>
                  <a:pt x="16960" y="10700"/>
                </a:lnTo>
                <a:lnTo>
                  <a:pt x="16960" y="10690"/>
                </a:lnTo>
                <a:lnTo>
                  <a:pt x="16970" y="10690"/>
                </a:lnTo>
                <a:lnTo>
                  <a:pt x="16970" y="10680"/>
                </a:lnTo>
                <a:lnTo>
                  <a:pt x="16960" y="10680"/>
                </a:lnTo>
                <a:lnTo>
                  <a:pt x="16960" y="10690"/>
                </a:lnTo>
                <a:lnTo>
                  <a:pt x="16940" y="10690"/>
                </a:lnTo>
                <a:lnTo>
                  <a:pt x="16940" y="10680"/>
                </a:lnTo>
                <a:lnTo>
                  <a:pt x="16930" y="10680"/>
                </a:lnTo>
                <a:lnTo>
                  <a:pt x="16940" y="10680"/>
                </a:lnTo>
                <a:lnTo>
                  <a:pt x="16940" y="10670"/>
                </a:lnTo>
                <a:lnTo>
                  <a:pt x="16950" y="10670"/>
                </a:lnTo>
                <a:lnTo>
                  <a:pt x="16950" y="10660"/>
                </a:lnTo>
                <a:lnTo>
                  <a:pt x="16960" y="10660"/>
                </a:lnTo>
                <a:lnTo>
                  <a:pt x="16960" y="10650"/>
                </a:lnTo>
                <a:lnTo>
                  <a:pt x="17000" y="10650"/>
                </a:lnTo>
                <a:lnTo>
                  <a:pt x="17010" y="10650"/>
                </a:lnTo>
                <a:lnTo>
                  <a:pt x="17010" y="10670"/>
                </a:lnTo>
                <a:lnTo>
                  <a:pt x="17000" y="10670"/>
                </a:lnTo>
                <a:lnTo>
                  <a:pt x="17000" y="10680"/>
                </a:lnTo>
                <a:lnTo>
                  <a:pt x="16990" y="10680"/>
                </a:lnTo>
                <a:lnTo>
                  <a:pt x="17000" y="10680"/>
                </a:lnTo>
                <a:lnTo>
                  <a:pt x="17000" y="10690"/>
                </a:lnTo>
                <a:lnTo>
                  <a:pt x="17000" y="10700"/>
                </a:lnTo>
                <a:lnTo>
                  <a:pt x="17010" y="10700"/>
                </a:lnTo>
                <a:lnTo>
                  <a:pt x="17010" y="10730"/>
                </a:lnTo>
                <a:lnTo>
                  <a:pt x="17000" y="10730"/>
                </a:lnTo>
                <a:lnTo>
                  <a:pt x="17000" y="10740"/>
                </a:lnTo>
                <a:lnTo>
                  <a:pt x="16990" y="10740"/>
                </a:lnTo>
                <a:lnTo>
                  <a:pt x="16990" y="10750"/>
                </a:lnTo>
                <a:lnTo>
                  <a:pt x="16980" y="10750"/>
                </a:lnTo>
                <a:lnTo>
                  <a:pt x="16970" y="10750"/>
                </a:lnTo>
                <a:lnTo>
                  <a:pt x="16970" y="10760"/>
                </a:lnTo>
                <a:lnTo>
                  <a:pt x="16970" y="10780"/>
                </a:lnTo>
                <a:lnTo>
                  <a:pt x="16960" y="10780"/>
                </a:lnTo>
                <a:lnTo>
                  <a:pt x="16960" y="10800"/>
                </a:lnTo>
                <a:lnTo>
                  <a:pt x="16960" y="10840"/>
                </a:lnTo>
                <a:lnTo>
                  <a:pt x="16960" y="10860"/>
                </a:lnTo>
                <a:lnTo>
                  <a:pt x="16960" y="10870"/>
                </a:lnTo>
                <a:lnTo>
                  <a:pt x="16970" y="10870"/>
                </a:lnTo>
                <a:lnTo>
                  <a:pt x="16970" y="10900"/>
                </a:lnTo>
                <a:lnTo>
                  <a:pt x="16970" y="10910"/>
                </a:lnTo>
                <a:lnTo>
                  <a:pt x="16960" y="10910"/>
                </a:lnTo>
                <a:lnTo>
                  <a:pt x="16960" y="10920"/>
                </a:lnTo>
                <a:lnTo>
                  <a:pt x="16960" y="10940"/>
                </a:lnTo>
                <a:lnTo>
                  <a:pt x="16950" y="10940"/>
                </a:lnTo>
                <a:lnTo>
                  <a:pt x="16950" y="10960"/>
                </a:lnTo>
                <a:lnTo>
                  <a:pt x="16940" y="10960"/>
                </a:lnTo>
                <a:lnTo>
                  <a:pt x="16940" y="10990"/>
                </a:lnTo>
                <a:lnTo>
                  <a:pt x="16940" y="11000"/>
                </a:lnTo>
                <a:lnTo>
                  <a:pt x="16940" y="11020"/>
                </a:lnTo>
                <a:lnTo>
                  <a:pt x="16950" y="11020"/>
                </a:lnTo>
                <a:lnTo>
                  <a:pt x="16950" y="11030"/>
                </a:lnTo>
                <a:lnTo>
                  <a:pt x="16950" y="11040"/>
                </a:lnTo>
                <a:lnTo>
                  <a:pt x="16950" y="11050"/>
                </a:lnTo>
                <a:lnTo>
                  <a:pt x="16940" y="11050"/>
                </a:lnTo>
                <a:lnTo>
                  <a:pt x="16940" y="11060"/>
                </a:lnTo>
                <a:lnTo>
                  <a:pt x="16940" y="11090"/>
                </a:lnTo>
                <a:lnTo>
                  <a:pt x="16940" y="11100"/>
                </a:lnTo>
                <a:lnTo>
                  <a:pt x="16950" y="11100"/>
                </a:lnTo>
                <a:lnTo>
                  <a:pt x="16950" y="11120"/>
                </a:lnTo>
                <a:lnTo>
                  <a:pt x="16940" y="11120"/>
                </a:lnTo>
                <a:lnTo>
                  <a:pt x="16940" y="11130"/>
                </a:lnTo>
                <a:lnTo>
                  <a:pt x="16950" y="11130"/>
                </a:lnTo>
                <a:lnTo>
                  <a:pt x="16940" y="11130"/>
                </a:lnTo>
                <a:lnTo>
                  <a:pt x="16940" y="11140"/>
                </a:lnTo>
                <a:lnTo>
                  <a:pt x="16950" y="11140"/>
                </a:lnTo>
                <a:lnTo>
                  <a:pt x="16940" y="11140"/>
                </a:lnTo>
                <a:lnTo>
                  <a:pt x="16940" y="11150"/>
                </a:lnTo>
                <a:lnTo>
                  <a:pt x="16940" y="11200"/>
                </a:lnTo>
                <a:lnTo>
                  <a:pt x="16930" y="11200"/>
                </a:lnTo>
                <a:lnTo>
                  <a:pt x="16940" y="11200"/>
                </a:lnTo>
                <a:lnTo>
                  <a:pt x="16940" y="11210"/>
                </a:lnTo>
                <a:lnTo>
                  <a:pt x="16930" y="11210"/>
                </a:lnTo>
                <a:lnTo>
                  <a:pt x="16940" y="11210"/>
                </a:lnTo>
                <a:lnTo>
                  <a:pt x="16940" y="11230"/>
                </a:lnTo>
                <a:lnTo>
                  <a:pt x="16930" y="11230"/>
                </a:lnTo>
                <a:lnTo>
                  <a:pt x="16930" y="11250"/>
                </a:lnTo>
                <a:lnTo>
                  <a:pt x="16930" y="11260"/>
                </a:lnTo>
                <a:lnTo>
                  <a:pt x="16920" y="11260"/>
                </a:lnTo>
                <a:lnTo>
                  <a:pt x="16920" y="11270"/>
                </a:lnTo>
                <a:lnTo>
                  <a:pt x="16920" y="11290"/>
                </a:lnTo>
                <a:lnTo>
                  <a:pt x="16930" y="11290"/>
                </a:lnTo>
                <a:lnTo>
                  <a:pt x="16930" y="11280"/>
                </a:lnTo>
                <a:lnTo>
                  <a:pt x="16930" y="11290"/>
                </a:lnTo>
                <a:lnTo>
                  <a:pt x="16940" y="11290"/>
                </a:lnTo>
                <a:lnTo>
                  <a:pt x="16940" y="11310"/>
                </a:lnTo>
                <a:lnTo>
                  <a:pt x="16940" y="11320"/>
                </a:lnTo>
                <a:lnTo>
                  <a:pt x="16940" y="11340"/>
                </a:lnTo>
                <a:lnTo>
                  <a:pt x="16940" y="11350"/>
                </a:lnTo>
                <a:lnTo>
                  <a:pt x="16940" y="11360"/>
                </a:lnTo>
                <a:lnTo>
                  <a:pt x="16930" y="11360"/>
                </a:lnTo>
                <a:lnTo>
                  <a:pt x="16930" y="11400"/>
                </a:lnTo>
                <a:lnTo>
                  <a:pt x="16940" y="11400"/>
                </a:lnTo>
                <a:lnTo>
                  <a:pt x="16940" y="11420"/>
                </a:lnTo>
                <a:lnTo>
                  <a:pt x="16950" y="11420"/>
                </a:lnTo>
                <a:lnTo>
                  <a:pt x="16960" y="11420"/>
                </a:lnTo>
                <a:lnTo>
                  <a:pt x="16960" y="11430"/>
                </a:lnTo>
                <a:lnTo>
                  <a:pt x="16960" y="11440"/>
                </a:lnTo>
                <a:lnTo>
                  <a:pt x="16960" y="11500"/>
                </a:lnTo>
                <a:lnTo>
                  <a:pt x="16960" y="11510"/>
                </a:lnTo>
                <a:lnTo>
                  <a:pt x="16970" y="11510"/>
                </a:lnTo>
                <a:lnTo>
                  <a:pt x="16970" y="11530"/>
                </a:lnTo>
                <a:lnTo>
                  <a:pt x="16960" y="11530"/>
                </a:lnTo>
                <a:lnTo>
                  <a:pt x="16960" y="11570"/>
                </a:lnTo>
                <a:lnTo>
                  <a:pt x="16950" y="11570"/>
                </a:lnTo>
                <a:lnTo>
                  <a:pt x="16950" y="11580"/>
                </a:lnTo>
                <a:lnTo>
                  <a:pt x="16940" y="11580"/>
                </a:lnTo>
                <a:lnTo>
                  <a:pt x="16940" y="11590"/>
                </a:lnTo>
                <a:lnTo>
                  <a:pt x="16930" y="11590"/>
                </a:lnTo>
                <a:lnTo>
                  <a:pt x="16930" y="11600"/>
                </a:lnTo>
                <a:lnTo>
                  <a:pt x="16930" y="11620"/>
                </a:lnTo>
                <a:lnTo>
                  <a:pt x="16920" y="11620"/>
                </a:lnTo>
                <a:lnTo>
                  <a:pt x="16910" y="11620"/>
                </a:lnTo>
                <a:lnTo>
                  <a:pt x="16910" y="11640"/>
                </a:lnTo>
                <a:lnTo>
                  <a:pt x="16920" y="11640"/>
                </a:lnTo>
                <a:lnTo>
                  <a:pt x="16920" y="11660"/>
                </a:lnTo>
                <a:lnTo>
                  <a:pt x="16930" y="11660"/>
                </a:lnTo>
                <a:lnTo>
                  <a:pt x="16930" y="11670"/>
                </a:lnTo>
                <a:lnTo>
                  <a:pt x="16930" y="11680"/>
                </a:lnTo>
                <a:lnTo>
                  <a:pt x="16930" y="11690"/>
                </a:lnTo>
                <a:lnTo>
                  <a:pt x="16940" y="11690"/>
                </a:lnTo>
                <a:lnTo>
                  <a:pt x="16940" y="11720"/>
                </a:lnTo>
                <a:lnTo>
                  <a:pt x="16930" y="11720"/>
                </a:lnTo>
                <a:lnTo>
                  <a:pt x="16930" y="11730"/>
                </a:lnTo>
                <a:lnTo>
                  <a:pt x="16940" y="11730"/>
                </a:lnTo>
                <a:lnTo>
                  <a:pt x="16930" y="11730"/>
                </a:lnTo>
                <a:lnTo>
                  <a:pt x="16930" y="11740"/>
                </a:lnTo>
                <a:lnTo>
                  <a:pt x="16930" y="11750"/>
                </a:lnTo>
                <a:lnTo>
                  <a:pt x="16930" y="11760"/>
                </a:lnTo>
                <a:lnTo>
                  <a:pt x="16920" y="11760"/>
                </a:lnTo>
                <a:lnTo>
                  <a:pt x="16920" y="11770"/>
                </a:lnTo>
                <a:lnTo>
                  <a:pt x="16910" y="11770"/>
                </a:lnTo>
                <a:lnTo>
                  <a:pt x="16910" y="11780"/>
                </a:lnTo>
                <a:lnTo>
                  <a:pt x="16900" y="11780"/>
                </a:lnTo>
                <a:lnTo>
                  <a:pt x="16890" y="11780"/>
                </a:lnTo>
                <a:lnTo>
                  <a:pt x="16890" y="11790"/>
                </a:lnTo>
                <a:lnTo>
                  <a:pt x="16880" y="11790"/>
                </a:lnTo>
                <a:lnTo>
                  <a:pt x="16880" y="11800"/>
                </a:lnTo>
                <a:lnTo>
                  <a:pt x="16870" y="11800"/>
                </a:lnTo>
                <a:lnTo>
                  <a:pt x="16870" y="11810"/>
                </a:lnTo>
                <a:lnTo>
                  <a:pt x="16860" y="11810"/>
                </a:lnTo>
                <a:lnTo>
                  <a:pt x="16860" y="11820"/>
                </a:lnTo>
                <a:lnTo>
                  <a:pt x="16850" y="11820"/>
                </a:lnTo>
                <a:lnTo>
                  <a:pt x="16840" y="11820"/>
                </a:lnTo>
                <a:lnTo>
                  <a:pt x="16830" y="11820"/>
                </a:lnTo>
                <a:lnTo>
                  <a:pt x="16830" y="11810"/>
                </a:lnTo>
                <a:lnTo>
                  <a:pt x="16820" y="11810"/>
                </a:lnTo>
                <a:lnTo>
                  <a:pt x="16820" y="11800"/>
                </a:lnTo>
                <a:lnTo>
                  <a:pt x="16820" y="11790"/>
                </a:lnTo>
                <a:lnTo>
                  <a:pt x="16810" y="11790"/>
                </a:lnTo>
                <a:lnTo>
                  <a:pt x="16800" y="11790"/>
                </a:lnTo>
                <a:lnTo>
                  <a:pt x="16780" y="11790"/>
                </a:lnTo>
                <a:lnTo>
                  <a:pt x="16780" y="11780"/>
                </a:lnTo>
                <a:lnTo>
                  <a:pt x="16770" y="11780"/>
                </a:lnTo>
                <a:lnTo>
                  <a:pt x="16750" y="11780"/>
                </a:lnTo>
                <a:lnTo>
                  <a:pt x="16750" y="11760"/>
                </a:lnTo>
                <a:lnTo>
                  <a:pt x="16740" y="11760"/>
                </a:lnTo>
                <a:lnTo>
                  <a:pt x="16740" y="11770"/>
                </a:lnTo>
                <a:lnTo>
                  <a:pt x="16740" y="11780"/>
                </a:lnTo>
                <a:lnTo>
                  <a:pt x="16730" y="11780"/>
                </a:lnTo>
                <a:lnTo>
                  <a:pt x="16730" y="11790"/>
                </a:lnTo>
                <a:lnTo>
                  <a:pt x="16720" y="11790"/>
                </a:lnTo>
                <a:lnTo>
                  <a:pt x="16720" y="11800"/>
                </a:lnTo>
                <a:lnTo>
                  <a:pt x="16710" y="11800"/>
                </a:lnTo>
                <a:lnTo>
                  <a:pt x="16700" y="11800"/>
                </a:lnTo>
                <a:lnTo>
                  <a:pt x="16700" y="11810"/>
                </a:lnTo>
                <a:lnTo>
                  <a:pt x="16690" y="11810"/>
                </a:lnTo>
                <a:lnTo>
                  <a:pt x="16690" y="11820"/>
                </a:lnTo>
                <a:lnTo>
                  <a:pt x="16680" y="11820"/>
                </a:lnTo>
                <a:lnTo>
                  <a:pt x="16690" y="11820"/>
                </a:lnTo>
                <a:lnTo>
                  <a:pt x="16690" y="11830"/>
                </a:lnTo>
                <a:lnTo>
                  <a:pt x="16690" y="11840"/>
                </a:lnTo>
                <a:lnTo>
                  <a:pt x="16690" y="11850"/>
                </a:lnTo>
                <a:lnTo>
                  <a:pt x="16700" y="11850"/>
                </a:lnTo>
                <a:lnTo>
                  <a:pt x="16700" y="11860"/>
                </a:lnTo>
                <a:lnTo>
                  <a:pt x="16710" y="11860"/>
                </a:lnTo>
                <a:lnTo>
                  <a:pt x="16710" y="11870"/>
                </a:lnTo>
                <a:lnTo>
                  <a:pt x="16730" y="11870"/>
                </a:lnTo>
                <a:lnTo>
                  <a:pt x="16760" y="11870"/>
                </a:lnTo>
                <a:lnTo>
                  <a:pt x="16770" y="11870"/>
                </a:lnTo>
                <a:lnTo>
                  <a:pt x="16770" y="11860"/>
                </a:lnTo>
                <a:lnTo>
                  <a:pt x="16790" y="11860"/>
                </a:lnTo>
                <a:lnTo>
                  <a:pt x="16800" y="11860"/>
                </a:lnTo>
                <a:lnTo>
                  <a:pt x="16810" y="11860"/>
                </a:lnTo>
                <a:lnTo>
                  <a:pt x="16820" y="11860"/>
                </a:lnTo>
                <a:lnTo>
                  <a:pt x="16840" y="11860"/>
                </a:lnTo>
                <a:lnTo>
                  <a:pt x="16840" y="11870"/>
                </a:lnTo>
                <a:lnTo>
                  <a:pt x="16850" y="11870"/>
                </a:lnTo>
                <a:lnTo>
                  <a:pt x="16860" y="11870"/>
                </a:lnTo>
                <a:lnTo>
                  <a:pt x="16860" y="11880"/>
                </a:lnTo>
                <a:lnTo>
                  <a:pt x="16870" y="11880"/>
                </a:lnTo>
                <a:lnTo>
                  <a:pt x="16870" y="11890"/>
                </a:lnTo>
                <a:lnTo>
                  <a:pt x="16880" y="11890"/>
                </a:lnTo>
                <a:lnTo>
                  <a:pt x="16890" y="11890"/>
                </a:lnTo>
                <a:lnTo>
                  <a:pt x="16890" y="11900"/>
                </a:lnTo>
                <a:lnTo>
                  <a:pt x="16900" y="11900"/>
                </a:lnTo>
                <a:lnTo>
                  <a:pt x="16920" y="11900"/>
                </a:lnTo>
                <a:lnTo>
                  <a:pt x="16920" y="11910"/>
                </a:lnTo>
                <a:lnTo>
                  <a:pt x="16930" y="11910"/>
                </a:lnTo>
                <a:lnTo>
                  <a:pt x="16930" y="11920"/>
                </a:lnTo>
                <a:lnTo>
                  <a:pt x="16940" y="11920"/>
                </a:lnTo>
                <a:lnTo>
                  <a:pt x="16940" y="11930"/>
                </a:lnTo>
                <a:lnTo>
                  <a:pt x="16940" y="11940"/>
                </a:lnTo>
                <a:lnTo>
                  <a:pt x="16950" y="11940"/>
                </a:lnTo>
                <a:lnTo>
                  <a:pt x="16950" y="11960"/>
                </a:lnTo>
                <a:lnTo>
                  <a:pt x="16960" y="11960"/>
                </a:lnTo>
                <a:lnTo>
                  <a:pt x="16960" y="11980"/>
                </a:lnTo>
                <a:lnTo>
                  <a:pt x="16960" y="12000"/>
                </a:lnTo>
                <a:lnTo>
                  <a:pt x="16960" y="12010"/>
                </a:lnTo>
                <a:lnTo>
                  <a:pt x="16970" y="12010"/>
                </a:lnTo>
                <a:lnTo>
                  <a:pt x="16970" y="12020"/>
                </a:lnTo>
                <a:lnTo>
                  <a:pt x="16970" y="12040"/>
                </a:lnTo>
                <a:lnTo>
                  <a:pt x="16980" y="12040"/>
                </a:lnTo>
                <a:lnTo>
                  <a:pt x="16980" y="12050"/>
                </a:lnTo>
                <a:lnTo>
                  <a:pt x="16990" y="12050"/>
                </a:lnTo>
                <a:lnTo>
                  <a:pt x="16990" y="12060"/>
                </a:lnTo>
                <a:lnTo>
                  <a:pt x="16990" y="12070"/>
                </a:lnTo>
                <a:lnTo>
                  <a:pt x="16990" y="12080"/>
                </a:lnTo>
                <a:lnTo>
                  <a:pt x="17000" y="12080"/>
                </a:lnTo>
                <a:lnTo>
                  <a:pt x="17000" y="12090"/>
                </a:lnTo>
                <a:lnTo>
                  <a:pt x="17010" y="12090"/>
                </a:lnTo>
                <a:lnTo>
                  <a:pt x="17010" y="12100"/>
                </a:lnTo>
                <a:lnTo>
                  <a:pt x="17020" y="12100"/>
                </a:lnTo>
                <a:lnTo>
                  <a:pt x="17020" y="12090"/>
                </a:lnTo>
                <a:lnTo>
                  <a:pt x="17030" y="12090"/>
                </a:lnTo>
                <a:lnTo>
                  <a:pt x="17040" y="12090"/>
                </a:lnTo>
                <a:lnTo>
                  <a:pt x="17050" y="12090"/>
                </a:lnTo>
                <a:lnTo>
                  <a:pt x="17050" y="12080"/>
                </a:lnTo>
                <a:lnTo>
                  <a:pt x="17060" y="12080"/>
                </a:lnTo>
                <a:lnTo>
                  <a:pt x="17060" y="12070"/>
                </a:lnTo>
                <a:lnTo>
                  <a:pt x="17070" y="12070"/>
                </a:lnTo>
                <a:lnTo>
                  <a:pt x="17070" y="12060"/>
                </a:lnTo>
                <a:lnTo>
                  <a:pt x="17090" y="12060"/>
                </a:lnTo>
                <a:lnTo>
                  <a:pt x="17090" y="12050"/>
                </a:lnTo>
                <a:lnTo>
                  <a:pt x="17090" y="12040"/>
                </a:lnTo>
                <a:lnTo>
                  <a:pt x="17100" y="12040"/>
                </a:lnTo>
                <a:lnTo>
                  <a:pt x="17110" y="12040"/>
                </a:lnTo>
                <a:lnTo>
                  <a:pt x="17110" y="12050"/>
                </a:lnTo>
                <a:lnTo>
                  <a:pt x="17120" y="12050"/>
                </a:lnTo>
                <a:lnTo>
                  <a:pt x="17130" y="12050"/>
                </a:lnTo>
                <a:lnTo>
                  <a:pt x="17130" y="12060"/>
                </a:lnTo>
                <a:lnTo>
                  <a:pt x="17140" y="12060"/>
                </a:lnTo>
                <a:lnTo>
                  <a:pt x="17140" y="12070"/>
                </a:lnTo>
                <a:lnTo>
                  <a:pt x="17150" y="12070"/>
                </a:lnTo>
                <a:lnTo>
                  <a:pt x="17170" y="12070"/>
                </a:lnTo>
                <a:lnTo>
                  <a:pt x="17170" y="12080"/>
                </a:lnTo>
                <a:lnTo>
                  <a:pt x="17180" y="12080"/>
                </a:lnTo>
                <a:lnTo>
                  <a:pt x="17200" y="12080"/>
                </a:lnTo>
                <a:lnTo>
                  <a:pt x="17200" y="12090"/>
                </a:lnTo>
                <a:lnTo>
                  <a:pt x="17210" y="12090"/>
                </a:lnTo>
                <a:lnTo>
                  <a:pt x="17250" y="12090"/>
                </a:lnTo>
                <a:lnTo>
                  <a:pt x="17270" y="12090"/>
                </a:lnTo>
                <a:lnTo>
                  <a:pt x="17270" y="12080"/>
                </a:lnTo>
                <a:lnTo>
                  <a:pt x="17290" y="12080"/>
                </a:lnTo>
                <a:lnTo>
                  <a:pt x="17310" y="12080"/>
                </a:lnTo>
                <a:lnTo>
                  <a:pt x="17310" y="12090"/>
                </a:lnTo>
                <a:lnTo>
                  <a:pt x="17330" y="12090"/>
                </a:lnTo>
                <a:lnTo>
                  <a:pt x="17330" y="12080"/>
                </a:lnTo>
                <a:lnTo>
                  <a:pt x="17340" y="12080"/>
                </a:lnTo>
                <a:lnTo>
                  <a:pt x="17360" y="12080"/>
                </a:lnTo>
                <a:lnTo>
                  <a:pt x="17370" y="12080"/>
                </a:lnTo>
                <a:lnTo>
                  <a:pt x="17370" y="12090"/>
                </a:lnTo>
                <a:lnTo>
                  <a:pt x="17380" y="12090"/>
                </a:lnTo>
                <a:lnTo>
                  <a:pt x="17380" y="12100"/>
                </a:lnTo>
                <a:lnTo>
                  <a:pt x="17390" y="12100"/>
                </a:lnTo>
                <a:lnTo>
                  <a:pt x="17390" y="12110"/>
                </a:lnTo>
                <a:lnTo>
                  <a:pt x="17390" y="12120"/>
                </a:lnTo>
                <a:lnTo>
                  <a:pt x="17400" y="12120"/>
                </a:lnTo>
                <a:lnTo>
                  <a:pt x="17400" y="12140"/>
                </a:lnTo>
                <a:lnTo>
                  <a:pt x="17400" y="12150"/>
                </a:lnTo>
                <a:lnTo>
                  <a:pt x="17410" y="12150"/>
                </a:lnTo>
                <a:lnTo>
                  <a:pt x="17410" y="12160"/>
                </a:lnTo>
                <a:lnTo>
                  <a:pt x="17420" y="12160"/>
                </a:lnTo>
                <a:lnTo>
                  <a:pt x="17430" y="12160"/>
                </a:lnTo>
                <a:lnTo>
                  <a:pt x="17450" y="12160"/>
                </a:lnTo>
                <a:lnTo>
                  <a:pt x="17450" y="12170"/>
                </a:lnTo>
                <a:lnTo>
                  <a:pt x="17460" y="12170"/>
                </a:lnTo>
                <a:lnTo>
                  <a:pt x="17460" y="12180"/>
                </a:lnTo>
                <a:lnTo>
                  <a:pt x="17460" y="12190"/>
                </a:lnTo>
                <a:lnTo>
                  <a:pt x="17460" y="12200"/>
                </a:lnTo>
                <a:lnTo>
                  <a:pt x="17470" y="12200"/>
                </a:lnTo>
                <a:lnTo>
                  <a:pt x="17470" y="12210"/>
                </a:lnTo>
                <a:lnTo>
                  <a:pt x="17480" y="12210"/>
                </a:lnTo>
                <a:lnTo>
                  <a:pt x="17480" y="12220"/>
                </a:lnTo>
                <a:lnTo>
                  <a:pt x="17490" y="12220"/>
                </a:lnTo>
                <a:lnTo>
                  <a:pt x="17500" y="12220"/>
                </a:lnTo>
                <a:lnTo>
                  <a:pt x="17500" y="12230"/>
                </a:lnTo>
                <a:lnTo>
                  <a:pt x="17510" y="12230"/>
                </a:lnTo>
                <a:lnTo>
                  <a:pt x="17510" y="12220"/>
                </a:lnTo>
                <a:lnTo>
                  <a:pt x="17540" y="12220"/>
                </a:lnTo>
                <a:lnTo>
                  <a:pt x="17550" y="12220"/>
                </a:lnTo>
                <a:lnTo>
                  <a:pt x="17570" y="12220"/>
                </a:lnTo>
                <a:lnTo>
                  <a:pt x="17570" y="12210"/>
                </a:lnTo>
                <a:lnTo>
                  <a:pt x="17600" y="12210"/>
                </a:lnTo>
                <a:lnTo>
                  <a:pt x="17600" y="12220"/>
                </a:lnTo>
                <a:lnTo>
                  <a:pt x="17620" y="12220"/>
                </a:lnTo>
                <a:lnTo>
                  <a:pt x="17630" y="12220"/>
                </a:lnTo>
                <a:lnTo>
                  <a:pt x="17630" y="12230"/>
                </a:lnTo>
                <a:lnTo>
                  <a:pt x="17630" y="12220"/>
                </a:lnTo>
                <a:lnTo>
                  <a:pt x="17660" y="12220"/>
                </a:lnTo>
                <a:lnTo>
                  <a:pt x="17690" y="12220"/>
                </a:lnTo>
                <a:lnTo>
                  <a:pt x="17690" y="12210"/>
                </a:lnTo>
                <a:lnTo>
                  <a:pt x="17700" y="12210"/>
                </a:lnTo>
                <a:lnTo>
                  <a:pt x="17730" y="12210"/>
                </a:lnTo>
                <a:lnTo>
                  <a:pt x="17740" y="12210"/>
                </a:lnTo>
                <a:lnTo>
                  <a:pt x="17760" y="12210"/>
                </a:lnTo>
                <a:lnTo>
                  <a:pt x="17770" y="12210"/>
                </a:lnTo>
                <a:lnTo>
                  <a:pt x="17810" y="12210"/>
                </a:lnTo>
                <a:lnTo>
                  <a:pt x="17840" y="12210"/>
                </a:lnTo>
                <a:lnTo>
                  <a:pt x="17840" y="12200"/>
                </a:lnTo>
                <a:lnTo>
                  <a:pt x="17860" y="12200"/>
                </a:lnTo>
                <a:lnTo>
                  <a:pt x="17870" y="12200"/>
                </a:lnTo>
                <a:lnTo>
                  <a:pt x="17880" y="12200"/>
                </a:lnTo>
                <a:lnTo>
                  <a:pt x="17880" y="12190"/>
                </a:lnTo>
                <a:lnTo>
                  <a:pt x="17890" y="12190"/>
                </a:lnTo>
                <a:lnTo>
                  <a:pt x="17900" y="12190"/>
                </a:lnTo>
                <a:lnTo>
                  <a:pt x="17900" y="12180"/>
                </a:lnTo>
                <a:lnTo>
                  <a:pt x="17910" y="12180"/>
                </a:lnTo>
                <a:lnTo>
                  <a:pt x="17910" y="12170"/>
                </a:lnTo>
                <a:lnTo>
                  <a:pt x="17910" y="12160"/>
                </a:lnTo>
                <a:lnTo>
                  <a:pt x="17900" y="12160"/>
                </a:lnTo>
                <a:lnTo>
                  <a:pt x="17900" y="12150"/>
                </a:lnTo>
                <a:lnTo>
                  <a:pt x="17900" y="12140"/>
                </a:lnTo>
                <a:lnTo>
                  <a:pt x="17890" y="12140"/>
                </a:lnTo>
                <a:lnTo>
                  <a:pt x="17890" y="12120"/>
                </a:lnTo>
                <a:lnTo>
                  <a:pt x="17880" y="12120"/>
                </a:lnTo>
                <a:lnTo>
                  <a:pt x="17880" y="12110"/>
                </a:lnTo>
                <a:lnTo>
                  <a:pt x="17880" y="12100"/>
                </a:lnTo>
                <a:lnTo>
                  <a:pt x="17870" y="12100"/>
                </a:lnTo>
                <a:lnTo>
                  <a:pt x="17870" y="12060"/>
                </a:lnTo>
                <a:lnTo>
                  <a:pt x="17880" y="12060"/>
                </a:lnTo>
                <a:lnTo>
                  <a:pt x="17880" y="12050"/>
                </a:lnTo>
                <a:lnTo>
                  <a:pt x="17880" y="12040"/>
                </a:lnTo>
                <a:lnTo>
                  <a:pt x="17880" y="12030"/>
                </a:lnTo>
                <a:lnTo>
                  <a:pt x="17890" y="12030"/>
                </a:lnTo>
                <a:lnTo>
                  <a:pt x="17900" y="12030"/>
                </a:lnTo>
                <a:lnTo>
                  <a:pt x="17900" y="12020"/>
                </a:lnTo>
                <a:lnTo>
                  <a:pt x="17910" y="12020"/>
                </a:lnTo>
                <a:lnTo>
                  <a:pt x="17920" y="12020"/>
                </a:lnTo>
                <a:lnTo>
                  <a:pt x="17920" y="12010"/>
                </a:lnTo>
                <a:lnTo>
                  <a:pt x="17930" y="12010"/>
                </a:lnTo>
                <a:lnTo>
                  <a:pt x="17940" y="12010"/>
                </a:lnTo>
                <a:lnTo>
                  <a:pt x="17940" y="12000"/>
                </a:lnTo>
                <a:lnTo>
                  <a:pt x="17940" y="11990"/>
                </a:lnTo>
                <a:lnTo>
                  <a:pt x="17950" y="11990"/>
                </a:lnTo>
                <a:lnTo>
                  <a:pt x="17970" y="11990"/>
                </a:lnTo>
                <a:lnTo>
                  <a:pt x="17980" y="11990"/>
                </a:lnTo>
                <a:lnTo>
                  <a:pt x="17990" y="11990"/>
                </a:lnTo>
                <a:lnTo>
                  <a:pt x="17990" y="12000"/>
                </a:lnTo>
                <a:lnTo>
                  <a:pt x="18000" y="12000"/>
                </a:lnTo>
                <a:lnTo>
                  <a:pt x="18010" y="12000"/>
                </a:lnTo>
                <a:lnTo>
                  <a:pt x="18010" y="12030"/>
                </a:lnTo>
                <a:lnTo>
                  <a:pt x="18010" y="12050"/>
                </a:lnTo>
                <a:lnTo>
                  <a:pt x="18020" y="12050"/>
                </a:lnTo>
                <a:lnTo>
                  <a:pt x="18020" y="12060"/>
                </a:lnTo>
                <a:lnTo>
                  <a:pt x="18010" y="12060"/>
                </a:lnTo>
                <a:lnTo>
                  <a:pt x="18010" y="12070"/>
                </a:lnTo>
                <a:lnTo>
                  <a:pt x="18020" y="12070"/>
                </a:lnTo>
                <a:lnTo>
                  <a:pt x="18020" y="12080"/>
                </a:lnTo>
                <a:lnTo>
                  <a:pt x="18010" y="12080"/>
                </a:lnTo>
                <a:lnTo>
                  <a:pt x="18010" y="12090"/>
                </a:lnTo>
                <a:lnTo>
                  <a:pt x="18020" y="12090"/>
                </a:lnTo>
                <a:lnTo>
                  <a:pt x="18020" y="12100"/>
                </a:lnTo>
                <a:lnTo>
                  <a:pt x="18030" y="12100"/>
                </a:lnTo>
                <a:lnTo>
                  <a:pt x="18030" y="12110"/>
                </a:lnTo>
                <a:lnTo>
                  <a:pt x="18030" y="12120"/>
                </a:lnTo>
                <a:lnTo>
                  <a:pt x="18040" y="12120"/>
                </a:lnTo>
                <a:lnTo>
                  <a:pt x="18050" y="12120"/>
                </a:lnTo>
                <a:lnTo>
                  <a:pt x="18070" y="12120"/>
                </a:lnTo>
                <a:lnTo>
                  <a:pt x="18070" y="12130"/>
                </a:lnTo>
                <a:lnTo>
                  <a:pt x="18080" y="12130"/>
                </a:lnTo>
                <a:lnTo>
                  <a:pt x="18090" y="12130"/>
                </a:lnTo>
                <a:lnTo>
                  <a:pt x="18090" y="12140"/>
                </a:lnTo>
                <a:lnTo>
                  <a:pt x="18110" y="12140"/>
                </a:lnTo>
                <a:lnTo>
                  <a:pt x="18110" y="12150"/>
                </a:lnTo>
                <a:lnTo>
                  <a:pt x="18140" y="12150"/>
                </a:lnTo>
                <a:lnTo>
                  <a:pt x="18140" y="12140"/>
                </a:lnTo>
                <a:lnTo>
                  <a:pt x="18140" y="12150"/>
                </a:lnTo>
                <a:lnTo>
                  <a:pt x="18150" y="12150"/>
                </a:lnTo>
                <a:lnTo>
                  <a:pt x="18150" y="12160"/>
                </a:lnTo>
                <a:lnTo>
                  <a:pt x="18160" y="12160"/>
                </a:lnTo>
                <a:lnTo>
                  <a:pt x="18160" y="12170"/>
                </a:lnTo>
                <a:lnTo>
                  <a:pt x="18180" y="12170"/>
                </a:lnTo>
                <a:lnTo>
                  <a:pt x="18180" y="12180"/>
                </a:lnTo>
                <a:lnTo>
                  <a:pt x="18180" y="12190"/>
                </a:lnTo>
                <a:lnTo>
                  <a:pt x="18200" y="12190"/>
                </a:lnTo>
                <a:lnTo>
                  <a:pt x="18200" y="12180"/>
                </a:lnTo>
                <a:lnTo>
                  <a:pt x="18210" y="12180"/>
                </a:lnTo>
                <a:lnTo>
                  <a:pt x="18210" y="12170"/>
                </a:lnTo>
                <a:lnTo>
                  <a:pt x="18230" y="12170"/>
                </a:lnTo>
                <a:lnTo>
                  <a:pt x="18230" y="12180"/>
                </a:lnTo>
                <a:lnTo>
                  <a:pt x="18240" y="12180"/>
                </a:lnTo>
                <a:lnTo>
                  <a:pt x="18250" y="12180"/>
                </a:lnTo>
                <a:lnTo>
                  <a:pt x="18250" y="12170"/>
                </a:lnTo>
                <a:lnTo>
                  <a:pt x="18260" y="12170"/>
                </a:lnTo>
                <a:lnTo>
                  <a:pt x="18260" y="12160"/>
                </a:lnTo>
                <a:lnTo>
                  <a:pt x="18270" y="12160"/>
                </a:lnTo>
                <a:lnTo>
                  <a:pt x="18280" y="12160"/>
                </a:lnTo>
                <a:lnTo>
                  <a:pt x="18290" y="12160"/>
                </a:lnTo>
                <a:lnTo>
                  <a:pt x="18290" y="12150"/>
                </a:lnTo>
                <a:lnTo>
                  <a:pt x="18290" y="12140"/>
                </a:lnTo>
                <a:lnTo>
                  <a:pt x="18310" y="12140"/>
                </a:lnTo>
                <a:lnTo>
                  <a:pt x="18310" y="12150"/>
                </a:lnTo>
                <a:lnTo>
                  <a:pt x="18310" y="12160"/>
                </a:lnTo>
                <a:lnTo>
                  <a:pt x="18320" y="12160"/>
                </a:lnTo>
                <a:lnTo>
                  <a:pt x="18330" y="12160"/>
                </a:lnTo>
                <a:lnTo>
                  <a:pt x="18330" y="12170"/>
                </a:lnTo>
                <a:lnTo>
                  <a:pt x="18350" y="12170"/>
                </a:lnTo>
                <a:lnTo>
                  <a:pt x="18360" y="12170"/>
                </a:lnTo>
                <a:lnTo>
                  <a:pt x="18360" y="12180"/>
                </a:lnTo>
                <a:lnTo>
                  <a:pt x="18370" y="12180"/>
                </a:lnTo>
                <a:lnTo>
                  <a:pt x="18380" y="12180"/>
                </a:lnTo>
                <a:lnTo>
                  <a:pt x="18380" y="12200"/>
                </a:lnTo>
                <a:lnTo>
                  <a:pt x="18400" y="12200"/>
                </a:lnTo>
                <a:lnTo>
                  <a:pt x="18400" y="12190"/>
                </a:lnTo>
                <a:lnTo>
                  <a:pt x="18400" y="12200"/>
                </a:lnTo>
                <a:lnTo>
                  <a:pt x="18410" y="12200"/>
                </a:lnTo>
                <a:lnTo>
                  <a:pt x="18410" y="12210"/>
                </a:lnTo>
                <a:lnTo>
                  <a:pt x="18420" y="12210"/>
                </a:lnTo>
                <a:lnTo>
                  <a:pt x="18420" y="12220"/>
                </a:lnTo>
                <a:lnTo>
                  <a:pt x="18430" y="12220"/>
                </a:lnTo>
                <a:lnTo>
                  <a:pt x="18430" y="12230"/>
                </a:lnTo>
                <a:lnTo>
                  <a:pt x="18440" y="12230"/>
                </a:lnTo>
                <a:lnTo>
                  <a:pt x="18440" y="12240"/>
                </a:lnTo>
                <a:lnTo>
                  <a:pt x="18450" y="12240"/>
                </a:lnTo>
                <a:lnTo>
                  <a:pt x="18450" y="12250"/>
                </a:lnTo>
                <a:lnTo>
                  <a:pt x="18460" y="12250"/>
                </a:lnTo>
                <a:lnTo>
                  <a:pt x="18460" y="12260"/>
                </a:lnTo>
                <a:lnTo>
                  <a:pt x="18470" y="12260"/>
                </a:lnTo>
                <a:lnTo>
                  <a:pt x="18480" y="12260"/>
                </a:lnTo>
                <a:lnTo>
                  <a:pt x="18480" y="12270"/>
                </a:lnTo>
                <a:lnTo>
                  <a:pt x="18500" y="12270"/>
                </a:lnTo>
                <a:lnTo>
                  <a:pt x="18510" y="12270"/>
                </a:lnTo>
                <a:lnTo>
                  <a:pt x="18510" y="12280"/>
                </a:lnTo>
                <a:lnTo>
                  <a:pt x="18520" y="12280"/>
                </a:lnTo>
                <a:lnTo>
                  <a:pt x="18520" y="12270"/>
                </a:lnTo>
                <a:lnTo>
                  <a:pt x="18540" y="12270"/>
                </a:lnTo>
                <a:lnTo>
                  <a:pt x="18540" y="12280"/>
                </a:lnTo>
                <a:lnTo>
                  <a:pt x="18550" y="12280"/>
                </a:lnTo>
                <a:lnTo>
                  <a:pt x="18550" y="12270"/>
                </a:lnTo>
                <a:lnTo>
                  <a:pt x="18560" y="12270"/>
                </a:lnTo>
                <a:lnTo>
                  <a:pt x="18570" y="12270"/>
                </a:lnTo>
                <a:lnTo>
                  <a:pt x="18570" y="12260"/>
                </a:lnTo>
                <a:lnTo>
                  <a:pt x="18580" y="12260"/>
                </a:lnTo>
                <a:lnTo>
                  <a:pt x="18580" y="12230"/>
                </a:lnTo>
                <a:lnTo>
                  <a:pt x="18590" y="12230"/>
                </a:lnTo>
                <a:lnTo>
                  <a:pt x="18590" y="12220"/>
                </a:lnTo>
                <a:lnTo>
                  <a:pt x="18600" y="12220"/>
                </a:lnTo>
                <a:lnTo>
                  <a:pt x="18600" y="12210"/>
                </a:lnTo>
                <a:lnTo>
                  <a:pt x="18620" y="12210"/>
                </a:lnTo>
                <a:lnTo>
                  <a:pt x="18620" y="12220"/>
                </a:lnTo>
                <a:lnTo>
                  <a:pt x="18640" y="12220"/>
                </a:lnTo>
                <a:lnTo>
                  <a:pt x="18640" y="12230"/>
                </a:lnTo>
                <a:lnTo>
                  <a:pt x="18650" y="12230"/>
                </a:lnTo>
                <a:lnTo>
                  <a:pt x="18660" y="12230"/>
                </a:lnTo>
                <a:lnTo>
                  <a:pt x="18660" y="12240"/>
                </a:lnTo>
                <a:lnTo>
                  <a:pt x="18670" y="12240"/>
                </a:lnTo>
                <a:lnTo>
                  <a:pt x="18670" y="12250"/>
                </a:lnTo>
                <a:lnTo>
                  <a:pt x="18680" y="12250"/>
                </a:lnTo>
                <a:lnTo>
                  <a:pt x="18690" y="12250"/>
                </a:lnTo>
                <a:lnTo>
                  <a:pt x="18690" y="12260"/>
                </a:lnTo>
                <a:lnTo>
                  <a:pt x="18700" y="12260"/>
                </a:lnTo>
                <a:lnTo>
                  <a:pt x="18700" y="12270"/>
                </a:lnTo>
                <a:lnTo>
                  <a:pt x="18700" y="12280"/>
                </a:lnTo>
                <a:lnTo>
                  <a:pt x="18710" y="12280"/>
                </a:lnTo>
                <a:lnTo>
                  <a:pt x="18710" y="12290"/>
                </a:lnTo>
                <a:lnTo>
                  <a:pt x="18710" y="12320"/>
                </a:lnTo>
                <a:lnTo>
                  <a:pt x="18720" y="12320"/>
                </a:lnTo>
                <a:lnTo>
                  <a:pt x="18720" y="12330"/>
                </a:lnTo>
                <a:lnTo>
                  <a:pt x="18730" y="12330"/>
                </a:lnTo>
                <a:lnTo>
                  <a:pt x="18730" y="12340"/>
                </a:lnTo>
                <a:lnTo>
                  <a:pt x="18740" y="12340"/>
                </a:lnTo>
                <a:lnTo>
                  <a:pt x="18740" y="12350"/>
                </a:lnTo>
                <a:lnTo>
                  <a:pt x="18750" y="12350"/>
                </a:lnTo>
                <a:lnTo>
                  <a:pt x="18750" y="12360"/>
                </a:lnTo>
                <a:lnTo>
                  <a:pt x="18760" y="12360"/>
                </a:lnTo>
                <a:lnTo>
                  <a:pt x="18760" y="12370"/>
                </a:lnTo>
                <a:lnTo>
                  <a:pt x="18760" y="12380"/>
                </a:lnTo>
                <a:lnTo>
                  <a:pt x="18770" y="12380"/>
                </a:lnTo>
                <a:lnTo>
                  <a:pt x="18770" y="12410"/>
                </a:lnTo>
                <a:lnTo>
                  <a:pt x="18770" y="12430"/>
                </a:lnTo>
                <a:lnTo>
                  <a:pt x="18770" y="12460"/>
                </a:lnTo>
                <a:lnTo>
                  <a:pt x="18770" y="12470"/>
                </a:lnTo>
                <a:lnTo>
                  <a:pt x="18770" y="12480"/>
                </a:lnTo>
                <a:lnTo>
                  <a:pt x="18760" y="12480"/>
                </a:lnTo>
                <a:lnTo>
                  <a:pt x="18760" y="12490"/>
                </a:lnTo>
                <a:lnTo>
                  <a:pt x="18760" y="12500"/>
                </a:lnTo>
                <a:lnTo>
                  <a:pt x="18760" y="12510"/>
                </a:lnTo>
                <a:lnTo>
                  <a:pt x="18750" y="12510"/>
                </a:lnTo>
                <a:lnTo>
                  <a:pt x="18750" y="12520"/>
                </a:lnTo>
                <a:lnTo>
                  <a:pt x="18750" y="12530"/>
                </a:lnTo>
                <a:lnTo>
                  <a:pt x="18740" y="12530"/>
                </a:lnTo>
                <a:lnTo>
                  <a:pt x="18740" y="12540"/>
                </a:lnTo>
                <a:lnTo>
                  <a:pt x="18740" y="12550"/>
                </a:lnTo>
                <a:lnTo>
                  <a:pt x="18750" y="12550"/>
                </a:lnTo>
                <a:lnTo>
                  <a:pt x="18760" y="12550"/>
                </a:lnTo>
                <a:lnTo>
                  <a:pt x="18760" y="12560"/>
                </a:lnTo>
                <a:lnTo>
                  <a:pt x="18770" y="12560"/>
                </a:lnTo>
                <a:lnTo>
                  <a:pt x="18770" y="12570"/>
                </a:lnTo>
                <a:lnTo>
                  <a:pt x="18790" y="12570"/>
                </a:lnTo>
                <a:lnTo>
                  <a:pt x="18790" y="12580"/>
                </a:lnTo>
                <a:lnTo>
                  <a:pt x="18800" y="12580"/>
                </a:lnTo>
                <a:lnTo>
                  <a:pt x="18800" y="12590"/>
                </a:lnTo>
                <a:lnTo>
                  <a:pt x="18810" y="12590"/>
                </a:lnTo>
                <a:lnTo>
                  <a:pt x="18820" y="12590"/>
                </a:lnTo>
                <a:lnTo>
                  <a:pt x="18820" y="12600"/>
                </a:lnTo>
                <a:lnTo>
                  <a:pt x="18820" y="12610"/>
                </a:lnTo>
                <a:lnTo>
                  <a:pt x="18820" y="12620"/>
                </a:lnTo>
                <a:lnTo>
                  <a:pt x="18830" y="12620"/>
                </a:lnTo>
                <a:lnTo>
                  <a:pt x="18830" y="12630"/>
                </a:lnTo>
                <a:lnTo>
                  <a:pt x="18840" y="12630"/>
                </a:lnTo>
                <a:lnTo>
                  <a:pt x="18840" y="12640"/>
                </a:lnTo>
                <a:lnTo>
                  <a:pt x="18850" y="12640"/>
                </a:lnTo>
                <a:lnTo>
                  <a:pt x="18860" y="12640"/>
                </a:lnTo>
                <a:lnTo>
                  <a:pt x="18860" y="12660"/>
                </a:lnTo>
                <a:lnTo>
                  <a:pt x="18860" y="12680"/>
                </a:lnTo>
                <a:lnTo>
                  <a:pt x="18870" y="12680"/>
                </a:lnTo>
                <a:lnTo>
                  <a:pt x="18870" y="12690"/>
                </a:lnTo>
                <a:lnTo>
                  <a:pt x="18880" y="12690"/>
                </a:lnTo>
                <a:lnTo>
                  <a:pt x="18880" y="12700"/>
                </a:lnTo>
                <a:lnTo>
                  <a:pt x="18890" y="12700"/>
                </a:lnTo>
                <a:lnTo>
                  <a:pt x="18890" y="12710"/>
                </a:lnTo>
                <a:lnTo>
                  <a:pt x="18890" y="12720"/>
                </a:lnTo>
                <a:lnTo>
                  <a:pt x="18900" y="12720"/>
                </a:lnTo>
                <a:lnTo>
                  <a:pt x="18900" y="12730"/>
                </a:lnTo>
                <a:lnTo>
                  <a:pt x="18910" y="12730"/>
                </a:lnTo>
                <a:lnTo>
                  <a:pt x="18920" y="12730"/>
                </a:lnTo>
                <a:lnTo>
                  <a:pt x="18920" y="12740"/>
                </a:lnTo>
                <a:lnTo>
                  <a:pt x="18920" y="12750"/>
                </a:lnTo>
                <a:lnTo>
                  <a:pt x="18930" y="12750"/>
                </a:lnTo>
                <a:lnTo>
                  <a:pt x="18930" y="12760"/>
                </a:lnTo>
                <a:lnTo>
                  <a:pt x="18940" y="12760"/>
                </a:lnTo>
                <a:lnTo>
                  <a:pt x="18950" y="12760"/>
                </a:lnTo>
                <a:lnTo>
                  <a:pt x="18950" y="12770"/>
                </a:lnTo>
                <a:lnTo>
                  <a:pt x="18950" y="12780"/>
                </a:lnTo>
                <a:lnTo>
                  <a:pt x="18960" y="12780"/>
                </a:lnTo>
                <a:lnTo>
                  <a:pt x="18960" y="12790"/>
                </a:lnTo>
                <a:lnTo>
                  <a:pt x="18970" y="12790"/>
                </a:lnTo>
                <a:lnTo>
                  <a:pt x="18970" y="12800"/>
                </a:lnTo>
                <a:lnTo>
                  <a:pt x="18980" y="12800"/>
                </a:lnTo>
                <a:lnTo>
                  <a:pt x="18980" y="12810"/>
                </a:lnTo>
                <a:lnTo>
                  <a:pt x="18980" y="12820"/>
                </a:lnTo>
                <a:lnTo>
                  <a:pt x="18990" y="12820"/>
                </a:lnTo>
                <a:lnTo>
                  <a:pt x="18990" y="12830"/>
                </a:lnTo>
                <a:lnTo>
                  <a:pt x="19000" y="12830"/>
                </a:lnTo>
                <a:lnTo>
                  <a:pt x="19000" y="12880"/>
                </a:lnTo>
                <a:lnTo>
                  <a:pt x="19010" y="12880"/>
                </a:lnTo>
                <a:lnTo>
                  <a:pt x="19010" y="12890"/>
                </a:lnTo>
                <a:lnTo>
                  <a:pt x="19010" y="12900"/>
                </a:lnTo>
                <a:lnTo>
                  <a:pt x="19010" y="12890"/>
                </a:lnTo>
                <a:lnTo>
                  <a:pt x="19010" y="12900"/>
                </a:lnTo>
                <a:lnTo>
                  <a:pt x="19010" y="12910"/>
                </a:lnTo>
                <a:lnTo>
                  <a:pt x="19010" y="12930"/>
                </a:lnTo>
                <a:lnTo>
                  <a:pt x="19020" y="12930"/>
                </a:lnTo>
                <a:lnTo>
                  <a:pt x="19020" y="12940"/>
                </a:lnTo>
                <a:lnTo>
                  <a:pt x="19030" y="12940"/>
                </a:lnTo>
                <a:lnTo>
                  <a:pt x="19040" y="12940"/>
                </a:lnTo>
                <a:lnTo>
                  <a:pt x="19040" y="12950"/>
                </a:lnTo>
                <a:lnTo>
                  <a:pt x="19050" y="12950"/>
                </a:lnTo>
                <a:lnTo>
                  <a:pt x="19050" y="12960"/>
                </a:lnTo>
                <a:lnTo>
                  <a:pt x="19050" y="12990"/>
                </a:lnTo>
                <a:lnTo>
                  <a:pt x="19060" y="12990"/>
                </a:lnTo>
                <a:lnTo>
                  <a:pt x="19060" y="13000"/>
                </a:lnTo>
                <a:lnTo>
                  <a:pt x="19070" y="13000"/>
                </a:lnTo>
                <a:lnTo>
                  <a:pt x="19070" y="13010"/>
                </a:lnTo>
                <a:lnTo>
                  <a:pt x="19060" y="13010"/>
                </a:lnTo>
                <a:lnTo>
                  <a:pt x="19070" y="13010"/>
                </a:lnTo>
                <a:lnTo>
                  <a:pt x="19070" y="13020"/>
                </a:lnTo>
                <a:lnTo>
                  <a:pt x="19070" y="13030"/>
                </a:lnTo>
                <a:lnTo>
                  <a:pt x="19070" y="13060"/>
                </a:lnTo>
                <a:lnTo>
                  <a:pt x="19070" y="13090"/>
                </a:lnTo>
                <a:lnTo>
                  <a:pt x="19070" y="13100"/>
                </a:lnTo>
                <a:lnTo>
                  <a:pt x="19080" y="13100"/>
                </a:lnTo>
                <a:lnTo>
                  <a:pt x="19080" y="13110"/>
                </a:lnTo>
                <a:lnTo>
                  <a:pt x="19080" y="13120"/>
                </a:lnTo>
                <a:lnTo>
                  <a:pt x="19090" y="13120"/>
                </a:lnTo>
                <a:lnTo>
                  <a:pt x="19090" y="13130"/>
                </a:lnTo>
                <a:lnTo>
                  <a:pt x="19100" y="13130"/>
                </a:lnTo>
                <a:lnTo>
                  <a:pt x="19110" y="13130"/>
                </a:lnTo>
                <a:lnTo>
                  <a:pt x="19180" y="13130"/>
                </a:lnTo>
                <a:lnTo>
                  <a:pt x="19200" y="13130"/>
                </a:lnTo>
                <a:lnTo>
                  <a:pt x="19220" y="13130"/>
                </a:lnTo>
                <a:lnTo>
                  <a:pt x="19220" y="13120"/>
                </a:lnTo>
                <a:lnTo>
                  <a:pt x="19280" y="13120"/>
                </a:lnTo>
                <a:lnTo>
                  <a:pt x="19280" y="13110"/>
                </a:lnTo>
                <a:lnTo>
                  <a:pt x="19300" y="13110"/>
                </a:lnTo>
                <a:lnTo>
                  <a:pt x="19310" y="13110"/>
                </a:lnTo>
                <a:lnTo>
                  <a:pt x="19310" y="13120"/>
                </a:lnTo>
                <a:lnTo>
                  <a:pt x="19350" y="13120"/>
                </a:lnTo>
                <a:lnTo>
                  <a:pt x="19350" y="13110"/>
                </a:lnTo>
                <a:lnTo>
                  <a:pt x="19360" y="13110"/>
                </a:lnTo>
                <a:lnTo>
                  <a:pt x="19370" y="13110"/>
                </a:lnTo>
                <a:lnTo>
                  <a:pt x="19370" y="13100"/>
                </a:lnTo>
                <a:lnTo>
                  <a:pt x="19380" y="13100"/>
                </a:lnTo>
                <a:lnTo>
                  <a:pt x="19400" y="13100"/>
                </a:lnTo>
                <a:lnTo>
                  <a:pt x="19430" y="13100"/>
                </a:lnTo>
                <a:lnTo>
                  <a:pt x="19450" y="13100"/>
                </a:lnTo>
                <a:lnTo>
                  <a:pt x="19470" y="13100"/>
                </a:lnTo>
                <a:lnTo>
                  <a:pt x="19470" y="13110"/>
                </a:lnTo>
                <a:lnTo>
                  <a:pt x="19460" y="13110"/>
                </a:lnTo>
                <a:lnTo>
                  <a:pt x="19460" y="13120"/>
                </a:lnTo>
                <a:lnTo>
                  <a:pt x="19460" y="13130"/>
                </a:lnTo>
                <a:lnTo>
                  <a:pt x="19470" y="13130"/>
                </a:lnTo>
                <a:lnTo>
                  <a:pt x="19470" y="13140"/>
                </a:lnTo>
                <a:lnTo>
                  <a:pt x="19480" y="13140"/>
                </a:lnTo>
                <a:lnTo>
                  <a:pt x="19480" y="13150"/>
                </a:lnTo>
                <a:lnTo>
                  <a:pt x="19480" y="13160"/>
                </a:lnTo>
                <a:lnTo>
                  <a:pt x="19470" y="13160"/>
                </a:lnTo>
                <a:lnTo>
                  <a:pt x="19470" y="13170"/>
                </a:lnTo>
                <a:lnTo>
                  <a:pt x="19470" y="13180"/>
                </a:lnTo>
                <a:lnTo>
                  <a:pt x="19470" y="13190"/>
                </a:lnTo>
                <a:lnTo>
                  <a:pt x="19480" y="13190"/>
                </a:lnTo>
                <a:lnTo>
                  <a:pt x="19440" y="13330"/>
                </a:lnTo>
                <a:lnTo>
                  <a:pt x="19440" y="13340"/>
                </a:lnTo>
                <a:close/>
                <a:moveTo>
                  <a:pt x="17290" y="8440"/>
                </a:moveTo>
                <a:lnTo>
                  <a:pt x="17300" y="8440"/>
                </a:lnTo>
                <a:lnTo>
                  <a:pt x="17300" y="8470"/>
                </a:lnTo>
                <a:lnTo>
                  <a:pt x="17300" y="8480"/>
                </a:lnTo>
                <a:lnTo>
                  <a:pt x="17290" y="8480"/>
                </a:lnTo>
                <a:lnTo>
                  <a:pt x="17290" y="8490"/>
                </a:lnTo>
                <a:lnTo>
                  <a:pt x="17290" y="8480"/>
                </a:lnTo>
                <a:lnTo>
                  <a:pt x="17280" y="8480"/>
                </a:lnTo>
                <a:lnTo>
                  <a:pt x="17280" y="8470"/>
                </a:lnTo>
                <a:lnTo>
                  <a:pt x="17290" y="8470"/>
                </a:lnTo>
                <a:lnTo>
                  <a:pt x="17290" y="8460"/>
                </a:lnTo>
                <a:lnTo>
                  <a:pt x="17290" y="8440"/>
                </a:lnTo>
                <a:close/>
                <a:moveTo>
                  <a:pt x="17370" y="8480"/>
                </a:moveTo>
                <a:lnTo>
                  <a:pt x="17360" y="8480"/>
                </a:lnTo>
                <a:lnTo>
                  <a:pt x="17360" y="8470"/>
                </a:lnTo>
                <a:lnTo>
                  <a:pt x="17360" y="8460"/>
                </a:lnTo>
                <a:lnTo>
                  <a:pt x="17350" y="8460"/>
                </a:lnTo>
                <a:lnTo>
                  <a:pt x="17340" y="8460"/>
                </a:lnTo>
                <a:lnTo>
                  <a:pt x="17340" y="8440"/>
                </a:lnTo>
                <a:lnTo>
                  <a:pt x="17340" y="8430"/>
                </a:lnTo>
                <a:lnTo>
                  <a:pt x="17340" y="8420"/>
                </a:lnTo>
                <a:lnTo>
                  <a:pt x="17340" y="8410"/>
                </a:lnTo>
                <a:lnTo>
                  <a:pt x="17350" y="8410"/>
                </a:lnTo>
                <a:lnTo>
                  <a:pt x="17350" y="8400"/>
                </a:lnTo>
                <a:lnTo>
                  <a:pt x="17360" y="8400"/>
                </a:lnTo>
                <a:lnTo>
                  <a:pt x="17360" y="8410"/>
                </a:lnTo>
                <a:lnTo>
                  <a:pt x="17370" y="8410"/>
                </a:lnTo>
                <a:lnTo>
                  <a:pt x="17370" y="8420"/>
                </a:lnTo>
                <a:lnTo>
                  <a:pt x="17380" y="8420"/>
                </a:lnTo>
                <a:lnTo>
                  <a:pt x="17380" y="8430"/>
                </a:lnTo>
                <a:lnTo>
                  <a:pt x="17390" y="8430"/>
                </a:lnTo>
                <a:lnTo>
                  <a:pt x="17390" y="8440"/>
                </a:lnTo>
                <a:lnTo>
                  <a:pt x="17390" y="8470"/>
                </a:lnTo>
                <a:lnTo>
                  <a:pt x="17390" y="8480"/>
                </a:lnTo>
                <a:lnTo>
                  <a:pt x="17370" y="8480"/>
                </a:lnTo>
                <a:close/>
                <a:moveTo>
                  <a:pt x="17270" y="8370"/>
                </a:moveTo>
                <a:lnTo>
                  <a:pt x="17290" y="8370"/>
                </a:lnTo>
                <a:lnTo>
                  <a:pt x="17290" y="8380"/>
                </a:lnTo>
                <a:lnTo>
                  <a:pt x="17300" y="8380"/>
                </a:lnTo>
                <a:lnTo>
                  <a:pt x="17300" y="8400"/>
                </a:lnTo>
                <a:lnTo>
                  <a:pt x="17290" y="8400"/>
                </a:lnTo>
                <a:lnTo>
                  <a:pt x="17280" y="8400"/>
                </a:lnTo>
                <a:lnTo>
                  <a:pt x="17280" y="8410"/>
                </a:lnTo>
                <a:lnTo>
                  <a:pt x="17280" y="8390"/>
                </a:lnTo>
                <a:lnTo>
                  <a:pt x="17260" y="8390"/>
                </a:lnTo>
                <a:lnTo>
                  <a:pt x="17260" y="8370"/>
                </a:lnTo>
                <a:lnTo>
                  <a:pt x="17270" y="8370"/>
                </a:lnTo>
                <a:close/>
                <a:moveTo>
                  <a:pt x="17330" y="8300"/>
                </a:moveTo>
                <a:lnTo>
                  <a:pt x="17350" y="8300"/>
                </a:lnTo>
                <a:lnTo>
                  <a:pt x="17350" y="8290"/>
                </a:lnTo>
                <a:lnTo>
                  <a:pt x="17360" y="8290"/>
                </a:lnTo>
                <a:lnTo>
                  <a:pt x="17370" y="8290"/>
                </a:lnTo>
                <a:lnTo>
                  <a:pt x="17370" y="8300"/>
                </a:lnTo>
                <a:lnTo>
                  <a:pt x="17360" y="8300"/>
                </a:lnTo>
                <a:lnTo>
                  <a:pt x="17360" y="8320"/>
                </a:lnTo>
                <a:lnTo>
                  <a:pt x="17370" y="8320"/>
                </a:lnTo>
                <a:lnTo>
                  <a:pt x="17380" y="8320"/>
                </a:lnTo>
                <a:lnTo>
                  <a:pt x="17380" y="8330"/>
                </a:lnTo>
                <a:lnTo>
                  <a:pt x="17390" y="8330"/>
                </a:lnTo>
                <a:lnTo>
                  <a:pt x="17400" y="8330"/>
                </a:lnTo>
                <a:lnTo>
                  <a:pt x="17400" y="8340"/>
                </a:lnTo>
                <a:lnTo>
                  <a:pt x="17410" y="8340"/>
                </a:lnTo>
                <a:lnTo>
                  <a:pt x="17410" y="8370"/>
                </a:lnTo>
                <a:lnTo>
                  <a:pt x="17400" y="8370"/>
                </a:lnTo>
                <a:lnTo>
                  <a:pt x="17400" y="8380"/>
                </a:lnTo>
                <a:lnTo>
                  <a:pt x="17390" y="8380"/>
                </a:lnTo>
                <a:lnTo>
                  <a:pt x="17390" y="8370"/>
                </a:lnTo>
                <a:lnTo>
                  <a:pt x="17390" y="8360"/>
                </a:lnTo>
                <a:lnTo>
                  <a:pt x="17370" y="8360"/>
                </a:lnTo>
                <a:lnTo>
                  <a:pt x="17370" y="8370"/>
                </a:lnTo>
                <a:lnTo>
                  <a:pt x="17360" y="8370"/>
                </a:lnTo>
                <a:lnTo>
                  <a:pt x="17360" y="8380"/>
                </a:lnTo>
                <a:lnTo>
                  <a:pt x="17350" y="8380"/>
                </a:lnTo>
                <a:lnTo>
                  <a:pt x="17340" y="8380"/>
                </a:lnTo>
                <a:lnTo>
                  <a:pt x="17340" y="8370"/>
                </a:lnTo>
                <a:lnTo>
                  <a:pt x="17330" y="8370"/>
                </a:lnTo>
                <a:lnTo>
                  <a:pt x="17320" y="8370"/>
                </a:lnTo>
                <a:lnTo>
                  <a:pt x="17320" y="8360"/>
                </a:lnTo>
                <a:lnTo>
                  <a:pt x="17310" y="8360"/>
                </a:lnTo>
                <a:lnTo>
                  <a:pt x="17310" y="8350"/>
                </a:lnTo>
                <a:lnTo>
                  <a:pt x="17310" y="8340"/>
                </a:lnTo>
                <a:lnTo>
                  <a:pt x="17300" y="8340"/>
                </a:lnTo>
                <a:lnTo>
                  <a:pt x="17300" y="8330"/>
                </a:lnTo>
                <a:lnTo>
                  <a:pt x="17300" y="8280"/>
                </a:lnTo>
                <a:lnTo>
                  <a:pt x="17290" y="8280"/>
                </a:lnTo>
                <a:lnTo>
                  <a:pt x="17290" y="8250"/>
                </a:lnTo>
                <a:lnTo>
                  <a:pt x="17300" y="8250"/>
                </a:lnTo>
                <a:lnTo>
                  <a:pt x="17300" y="8240"/>
                </a:lnTo>
                <a:lnTo>
                  <a:pt x="17300" y="8250"/>
                </a:lnTo>
                <a:lnTo>
                  <a:pt x="17310" y="8250"/>
                </a:lnTo>
                <a:lnTo>
                  <a:pt x="17330" y="8250"/>
                </a:lnTo>
                <a:lnTo>
                  <a:pt x="17330" y="8240"/>
                </a:lnTo>
                <a:lnTo>
                  <a:pt x="17340" y="8240"/>
                </a:lnTo>
                <a:lnTo>
                  <a:pt x="17340" y="8250"/>
                </a:lnTo>
                <a:lnTo>
                  <a:pt x="17340" y="8260"/>
                </a:lnTo>
                <a:lnTo>
                  <a:pt x="17350" y="8260"/>
                </a:lnTo>
                <a:lnTo>
                  <a:pt x="17340" y="8260"/>
                </a:lnTo>
                <a:lnTo>
                  <a:pt x="17340" y="8270"/>
                </a:lnTo>
                <a:lnTo>
                  <a:pt x="17340" y="8280"/>
                </a:lnTo>
                <a:lnTo>
                  <a:pt x="17330" y="8280"/>
                </a:lnTo>
                <a:lnTo>
                  <a:pt x="17330" y="8290"/>
                </a:lnTo>
                <a:lnTo>
                  <a:pt x="17330" y="8300"/>
                </a:lnTo>
                <a:close/>
                <a:moveTo>
                  <a:pt x="17270" y="8340"/>
                </a:moveTo>
                <a:lnTo>
                  <a:pt x="17260" y="8340"/>
                </a:lnTo>
                <a:lnTo>
                  <a:pt x="17260" y="8350"/>
                </a:lnTo>
                <a:lnTo>
                  <a:pt x="17240" y="8350"/>
                </a:lnTo>
                <a:lnTo>
                  <a:pt x="17240" y="8340"/>
                </a:lnTo>
                <a:lnTo>
                  <a:pt x="17230" y="8340"/>
                </a:lnTo>
                <a:lnTo>
                  <a:pt x="17230" y="8330"/>
                </a:lnTo>
                <a:lnTo>
                  <a:pt x="17220" y="8330"/>
                </a:lnTo>
                <a:lnTo>
                  <a:pt x="17220" y="8320"/>
                </a:lnTo>
                <a:lnTo>
                  <a:pt x="17210" y="8320"/>
                </a:lnTo>
                <a:lnTo>
                  <a:pt x="17210" y="8300"/>
                </a:lnTo>
                <a:lnTo>
                  <a:pt x="17220" y="8300"/>
                </a:lnTo>
                <a:lnTo>
                  <a:pt x="17220" y="8290"/>
                </a:lnTo>
                <a:lnTo>
                  <a:pt x="17220" y="8270"/>
                </a:lnTo>
                <a:lnTo>
                  <a:pt x="17230" y="8270"/>
                </a:lnTo>
                <a:lnTo>
                  <a:pt x="17230" y="8260"/>
                </a:lnTo>
                <a:lnTo>
                  <a:pt x="17240" y="8260"/>
                </a:lnTo>
                <a:lnTo>
                  <a:pt x="17240" y="8270"/>
                </a:lnTo>
                <a:lnTo>
                  <a:pt x="17260" y="8270"/>
                </a:lnTo>
                <a:lnTo>
                  <a:pt x="17270" y="8270"/>
                </a:lnTo>
                <a:lnTo>
                  <a:pt x="17270" y="8280"/>
                </a:lnTo>
                <a:lnTo>
                  <a:pt x="17280" y="8280"/>
                </a:lnTo>
                <a:lnTo>
                  <a:pt x="17280" y="8320"/>
                </a:lnTo>
                <a:lnTo>
                  <a:pt x="17270" y="8320"/>
                </a:lnTo>
                <a:lnTo>
                  <a:pt x="17270" y="8330"/>
                </a:lnTo>
                <a:lnTo>
                  <a:pt x="17270" y="8340"/>
                </a:lnTo>
                <a:close/>
                <a:moveTo>
                  <a:pt x="17250" y="8200"/>
                </a:moveTo>
                <a:lnTo>
                  <a:pt x="17240" y="8200"/>
                </a:lnTo>
                <a:lnTo>
                  <a:pt x="17240" y="8210"/>
                </a:lnTo>
                <a:lnTo>
                  <a:pt x="17230" y="8210"/>
                </a:lnTo>
                <a:lnTo>
                  <a:pt x="17230" y="8200"/>
                </a:lnTo>
                <a:lnTo>
                  <a:pt x="17220" y="8200"/>
                </a:lnTo>
                <a:lnTo>
                  <a:pt x="17210" y="8200"/>
                </a:lnTo>
                <a:lnTo>
                  <a:pt x="17200" y="8200"/>
                </a:lnTo>
                <a:lnTo>
                  <a:pt x="17200" y="8210"/>
                </a:lnTo>
                <a:lnTo>
                  <a:pt x="17200" y="8220"/>
                </a:lnTo>
                <a:lnTo>
                  <a:pt x="17180" y="8220"/>
                </a:lnTo>
                <a:lnTo>
                  <a:pt x="17170" y="8220"/>
                </a:lnTo>
                <a:lnTo>
                  <a:pt x="17170" y="8210"/>
                </a:lnTo>
                <a:lnTo>
                  <a:pt x="17180" y="8210"/>
                </a:lnTo>
                <a:lnTo>
                  <a:pt x="17180" y="8200"/>
                </a:lnTo>
                <a:lnTo>
                  <a:pt x="17170" y="8200"/>
                </a:lnTo>
                <a:lnTo>
                  <a:pt x="17170" y="8190"/>
                </a:lnTo>
                <a:lnTo>
                  <a:pt x="17180" y="8190"/>
                </a:lnTo>
                <a:lnTo>
                  <a:pt x="17170" y="8190"/>
                </a:lnTo>
                <a:lnTo>
                  <a:pt x="17150" y="8190"/>
                </a:lnTo>
                <a:lnTo>
                  <a:pt x="17160" y="8190"/>
                </a:lnTo>
                <a:lnTo>
                  <a:pt x="17160" y="8180"/>
                </a:lnTo>
                <a:lnTo>
                  <a:pt x="17160" y="8170"/>
                </a:lnTo>
                <a:lnTo>
                  <a:pt x="17170" y="8170"/>
                </a:lnTo>
                <a:lnTo>
                  <a:pt x="17170" y="8160"/>
                </a:lnTo>
                <a:lnTo>
                  <a:pt x="17180" y="8160"/>
                </a:lnTo>
                <a:lnTo>
                  <a:pt x="17180" y="8150"/>
                </a:lnTo>
                <a:lnTo>
                  <a:pt x="17200" y="8150"/>
                </a:lnTo>
                <a:lnTo>
                  <a:pt x="17200" y="8160"/>
                </a:lnTo>
                <a:lnTo>
                  <a:pt x="17210" y="8160"/>
                </a:lnTo>
                <a:lnTo>
                  <a:pt x="17220" y="8160"/>
                </a:lnTo>
                <a:lnTo>
                  <a:pt x="17220" y="8170"/>
                </a:lnTo>
                <a:lnTo>
                  <a:pt x="17230" y="8170"/>
                </a:lnTo>
                <a:lnTo>
                  <a:pt x="17230" y="8180"/>
                </a:lnTo>
                <a:lnTo>
                  <a:pt x="17240" y="8180"/>
                </a:lnTo>
                <a:lnTo>
                  <a:pt x="17240" y="8190"/>
                </a:lnTo>
                <a:lnTo>
                  <a:pt x="17250" y="8190"/>
                </a:lnTo>
                <a:lnTo>
                  <a:pt x="17250" y="8200"/>
                </a:lnTo>
                <a:close/>
                <a:moveTo>
                  <a:pt x="17300" y="8170"/>
                </a:moveTo>
                <a:lnTo>
                  <a:pt x="17290" y="8170"/>
                </a:lnTo>
                <a:lnTo>
                  <a:pt x="17290" y="8160"/>
                </a:lnTo>
                <a:lnTo>
                  <a:pt x="17300" y="8160"/>
                </a:lnTo>
                <a:lnTo>
                  <a:pt x="17310" y="8160"/>
                </a:lnTo>
                <a:lnTo>
                  <a:pt x="17310" y="8150"/>
                </a:lnTo>
                <a:lnTo>
                  <a:pt x="17320" y="8150"/>
                </a:lnTo>
                <a:lnTo>
                  <a:pt x="17320" y="8140"/>
                </a:lnTo>
                <a:lnTo>
                  <a:pt x="17330" y="8140"/>
                </a:lnTo>
                <a:lnTo>
                  <a:pt x="17330" y="8150"/>
                </a:lnTo>
                <a:lnTo>
                  <a:pt x="17340" y="8150"/>
                </a:lnTo>
                <a:lnTo>
                  <a:pt x="17350" y="8150"/>
                </a:lnTo>
                <a:lnTo>
                  <a:pt x="17350" y="8160"/>
                </a:lnTo>
                <a:lnTo>
                  <a:pt x="17340" y="8160"/>
                </a:lnTo>
                <a:lnTo>
                  <a:pt x="17320" y="8160"/>
                </a:lnTo>
                <a:lnTo>
                  <a:pt x="17320" y="8170"/>
                </a:lnTo>
                <a:lnTo>
                  <a:pt x="17310" y="8170"/>
                </a:lnTo>
                <a:lnTo>
                  <a:pt x="17300" y="8170"/>
                </a:lnTo>
                <a:lnTo>
                  <a:pt x="17300" y="8180"/>
                </a:lnTo>
                <a:lnTo>
                  <a:pt x="17300" y="8170"/>
                </a:lnTo>
                <a:close/>
                <a:moveTo>
                  <a:pt x="17800" y="8000"/>
                </a:moveTo>
                <a:lnTo>
                  <a:pt x="17790" y="8000"/>
                </a:lnTo>
                <a:lnTo>
                  <a:pt x="17790" y="7990"/>
                </a:lnTo>
                <a:lnTo>
                  <a:pt x="17800" y="7990"/>
                </a:lnTo>
                <a:lnTo>
                  <a:pt x="17800" y="7980"/>
                </a:lnTo>
                <a:lnTo>
                  <a:pt x="17810" y="7980"/>
                </a:lnTo>
                <a:lnTo>
                  <a:pt x="17810" y="7970"/>
                </a:lnTo>
                <a:lnTo>
                  <a:pt x="17820" y="7970"/>
                </a:lnTo>
                <a:lnTo>
                  <a:pt x="17820" y="7960"/>
                </a:lnTo>
                <a:lnTo>
                  <a:pt x="17830" y="7960"/>
                </a:lnTo>
                <a:lnTo>
                  <a:pt x="17830" y="7980"/>
                </a:lnTo>
                <a:lnTo>
                  <a:pt x="17820" y="7980"/>
                </a:lnTo>
                <a:lnTo>
                  <a:pt x="17820" y="8000"/>
                </a:lnTo>
                <a:lnTo>
                  <a:pt x="17820" y="8010"/>
                </a:lnTo>
                <a:lnTo>
                  <a:pt x="17820" y="8000"/>
                </a:lnTo>
                <a:lnTo>
                  <a:pt x="17810" y="8000"/>
                </a:lnTo>
                <a:lnTo>
                  <a:pt x="17810" y="7990"/>
                </a:lnTo>
                <a:lnTo>
                  <a:pt x="17800" y="7990"/>
                </a:lnTo>
                <a:lnTo>
                  <a:pt x="17800" y="8000"/>
                </a:lnTo>
                <a:close/>
                <a:moveTo>
                  <a:pt x="15470" y="8260"/>
                </a:moveTo>
                <a:lnTo>
                  <a:pt x="15480" y="8260"/>
                </a:lnTo>
                <a:lnTo>
                  <a:pt x="15490" y="8260"/>
                </a:lnTo>
                <a:lnTo>
                  <a:pt x="15490" y="8270"/>
                </a:lnTo>
                <a:lnTo>
                  <a:pt x="15490" y="8280"/>
                </a:lnTo>
                <a:lnTo>
                  <a:pt x="15500" y="8280"/>
                </a:lnTo>
                <a:lnTo>
                  <a:pt x="15500" y="8290"/>
                </a:lnTo>
                <a:lnTo>
                  <a:pt x="15510" y="8290"/>
                </a:lnTo>
                <a:lnTo>
                  <a:pt x="15520" y="8290"/>
                </a:lnTo>
                <a:lnTo>
                  <a:pt x="15520" y="8300"/>
                </a:lnTo>
                <a:lnTo>
                  <a:pt x="15530" y="8300"/>
                </a:lnTo>
                <a:lnTo>
                  <a:pt x="15530" y="8310"/>
                </a:lnTo>
                <a:lnTo>
                  <a:pt x="15530" y="8320"/>
                </a:lnTo>
                <a:lnTo>
                  <a:pt x="15540" y="8320"/>
                </a:lnTo>
                <a:lnTo>
                  <a:pt x="15540" y="8310"/>
                </a:lnTo>
                <a:lnTo>
                  <a:pt x="15550" y="8310"/>
                </a:lnTo>
                <a:lnTo>
                  <a:pt x="15550" y="8320"/>
                </a:lnTo>
                <a:lnTo>
                  <a:pt x="15560" y="8320"/>
                </a:lnTo>
                <a:lnTo>
                  <a:pt x="15570" y="8320"/>
                </a:lnTo>
                <a:lnTo>
                  <a:pt x="15580" y="8320"/>
                </a:lnTo>
                <a:lnTo>
                  <a:pt x="15580" y="8310"/>
                </a:lnTo>
                <a:lnTo>
                  <a:pt x="15590" y="8310"/>
                </a:lnTo>
                <a:lnTo>
                  <a:pt x="15590" y="8320"/>
                </a:lnTo>
                <a:lnTo>
                  <a:pt x="15590" y="8310"/>
                </a:lnTo>
                <a:lnTo>
                  <a:pt x="15620" y="8310"/>
                </a:lnTo>
                <a:lnTo>
                  <a:pt x="15610" y="8320"/>
                </a:lnTo>
                <a:lnTo>
                  <a:pt x="15630" y="8320"/>
                </a:lnTo>
                <a:lnTo>
                  <a:pt x="15640" y="8320"/>
                </a:lnTo>
                <a:lnTo>
                  <a:pt x="15640" y="8330"/>
                </a:lnTo>
                <a:lnTo>
                  <a:pt x="15660" y="8330"/>
                </a:lnTo>
                <a:lnTo>
                  <a:pt x="15660" y="8340"/>
                </a:lnTo>
                <a:lnTo>
                  <a:pt x="15690" y="8340"/>
                </a:lnTo>
                <a:lnTo>
                  <a:pt x="15690" y="8350"/>
                </a:lnTo>
                <a:lnTo>
                  <a:pt x="15700" y="8350"/>
                </a:lnTo>
                <a:lnTo>
                  <a:pt x="15700" y="8380"/>
                </a:lnTo>
                <a:lnTo>
                  <a:pt x="15700" y="8390"/>
                </a:lnTo>
                <a:lnTo>
                  <a:pt x="15710" y="8390"/>
                </a:lnTo>
                <a:lnTo>
                  <a:pt x="15710" y="8410"/>
                </a:lnTo>
                <a:lnTo>
                  <a:pt x="15710" y="8420"/>
                </a:lnTo>
                <a:lnTo>
                  <a:pt x="15710" y="8430"/>
                </a:lnTo>
                <a:lnTo>
                  <a:pt x="15700" y="8430"/>
                </a:lnTo>
                <a:lnTo>
                  <a:pt x="15700" y="8450"/>
                </a:lnTo>
                <a:lnTo>
                  <a:pt x="15710" y="8450"/>
                </a:lnTo>
                <a:lnTo>
                  <a:pt x="15710" y="8460"/>
                </a:lnTo>
                <a:lnTo>
                  <a:pt x="15720" y="8460"/>
                </a:lnTo>
                <a:lnTo>
                  <a:pt x="15720" y="8470"/>
                </a:lnTo>
                <a:lnTo>
                  <a:pt x="15720" y="8490"/>
                </a:lnTo>
                <a:lnTo>
                  <a:pt x="15730" y="8490"/>
                </a:lnTo>
                <a:lnTo>
                  <a:pt x="15730" y="8500"/>
                </a:lnTo>
                <a:lnTo>
                  <a:pt x="15730" y="8510"/>
                </a:lnTo>
                <a:lnTo>
                  <a:pt x="15740" y="8510"/>
                </a:lnTo>
                <a:lnTo>
                  <a:pt x="15740" y="8520"/>
                </a:lnTo>
                <a:lnTo>
                  <a:pt x="15740" y="8530"/>
                </a:lnTo>
                <a:lnTo>
                  <a:pt x="15750" y="8530"/>
                </a:lnTo>
                <a:lnTo>
                  <a:pt x="15750" y="8540"/>
                </a:lnTo>
                <a:lnTo>
                  <a:pt x="15750" y="8550"/>
                </a:lnTo>
                <a:lnTo>
                  <a:pt x="15750" y="8560"/>
                </a:lnTo>
                <a:lnTo>
                  <a:pt x="15730" y="8560"/>
                </a:lnTo>
                <a:lnTo>
                  <a:pt x="15730" y="8550"/>
                </a:lnTo>
                <a:lnTo>
                  <a:pt x="15730" y="8540"/>
                </a:lnTo>
                <a:lnTo>
                  <a:pt x="15720" y="8540"/>
                </a:lnTo>
                <a:lnTo>
                  <a:pt x="15720" y="8530"/>
                </a:lnTo>
                <a:lnTo>
                  <a:pt x="15710" y="8530"/>
                </a:lnTo>
                <a:lnTo>
                  <a:pt x="15710" y="8520"/>
                </a:lnTo>
                <a:lnTo>
                  <a:pt x="15710" y="8510"/>
                </a:lnTo>
                <a:lnTo>
                  <a:pt x="15700" y="8510"/>
                </a:lnTo>
                <a:lnTo>
                  <a:pt x="15690" y="8510"/>
                </a:lnTo>
                <a:lnTo>
                  <a:pt x="15690" y="8500"/>
                </a:lnTo>
                <a:lnTo>
                  <a:pt x="15680" y="8500"/>
                </a:lnTo>
                <a:lnTo>
                  <a:pt x="15680" y="8490"/>
                </a:lnTo>
                <a:lnTo>
                  <a:pt x="15680" y="8480"/>
                </a:lnTo>
                <a:lnTo>
                  <a:pt x="15670" y="8480"/>
                </a:lnTo>
                <a:lnTo>
                  <a:pt x="15670" y="8470"/>
                </a:lnTo>
                <a:lnTo>
                  <a:pt x="15660" y="8470"/>
                </a:lnTo>
                <a:lnTo>
                  <a:pt x="15660" y="8460"/>
                </a:lnTo>
                <a:lnTo>
                  <a:pt x="15650" y="8460"/>
                </a:lnTo>
                <a:lnTo>
                  <a:pt x="15650" y="8450"/>
                </a:lnTo>
                <a:lnTo>
                  <a:pt x="15640" y="8450"/>
                </a:lnTo>
                <a:lnTo>
                  <a:pt x="15640" y="8440"/>
                </a:lnTo>
                <a:lnTo>
                  <a:pt x="15640" y="8430"/>
                </a:lnTo>
                <a:lnTo>
                  <a:pt x="15640" y="8420"/>
                </a:lnTo>
                <a:lnTo>
                  <a:pt x="15630" y="8430"/>
                </a:lnTo>
                <a:lnTo>
                  <a:pt x="15630" y="8420"/>
                </a:lnTo>
                <a:lnTo>
                  <a:pt x="15620" y="8420"/>
                </a:lnTo>
                <a:lnTo>
                  <a:pt x="15620" y="8410"/>
                </a:lnTo>
                <a:lnTo>
                  <a:pt x="15610" y="8410"/>
                </a:lnTo>
                <a:lnTo>
                  <a:pt x="15610" y="8420"/>
                </a:lnTo>
                <a:lnTo>
                  <a:pt x="15600" y="8420"/>
                </a:lnTo>
                <a:lnTo>
                  <a:pt x="15600" y="8430"/>
                </a:lnTo>
                <a:lnTo>
                  <a:pt x="15580" y="8430"/>
                </a:lnTo>
                <a:lnTo>
                  <a:pt x="15580" y="8420"/>
                </a:lnTo>
                <a:lnTo>
                  <a:pt x="15570" y="8420"/>
                </a:lnTo>
                <a:lnTo>
                  <a:pt x="15570" y="8430"/>
                </a:lnTo>
                <a:lnTo>
                  <a:pt x="15560" y="8430"/>
                </a:lnTo>
                <a:lnTo>
                  <a:pt x="15560" y="8420"/>
                </a:lnTo>
                <a:lnTo>
                  <a:pt x="15520" y="8430"/>
                </a:lnTo>
                <a:lnTo>
                  <a:pt x="15510" y="8420"/>
                </a:lnTo>
                <a:lnTo>
                  <a:pt x="15500" y="8420"/>
                </a:lnTo>
                <a:lnTo>
                  <a:pt x="15500" y="8410"/>
                </a:lnTo>
                <a:lnTo>
                  <a:pt x="15490" y="8410"/>
                </a:lnTo>
                <a:lnTo>
                  <a:pt x="15490" y="8400"/>
                </a:lnTo>
                <a:lnTo>
                  <a:pt x="15480" y="8400"/>
                </a:lnTo>
                <a:lnTo>
                  <a:pt x="15480" y="8390"/>
                </a:lnTo>
                <a:lnTo>
                  <a:pt x="15470" y="8390"/>
                </a:lnTo>
                <a:lnTo>
                  <a:pt x="15450" y="8390"/>
                </a:lnTo>
                <a:lnTo>
                  <a:pt x="15440" y="8390"/>
                </a:lnTo>
                <a:lnTo>
                  <a:pt x="15430" y="8390"/>
                </a:lnTo>
                <a:lnTo>
                  <a:pt x="15430" y="8380"/>
                </a:lnTo>
                <a:lnTo>
                  <a:pt x="15420" y="8380"/>
                </a:lnTo>
                <a:lnTo>
                  <a:pt x="15420" y="8360"/>
                </a:lnTo>
                <a:lnTo>
                  <a:pt x="15390" y="8360"/>
                </a:lnTo>
                <a:lnTo>
                  <a:pt x="15380" y="8360"/>
                </a:lnTo>
                <a:lnTo>
                  <a:pt x="15380" y="8350"/>
                </a:lnTo>
                <a:lnTo>
                  <a:pt x="15370" y="8350"/>
                </a:lnTo>
                <a:lnTo>
                  <a:pt x="15370" y="8340"/>
                </a:lnTo>
                <a:lnTo>
                  <a:pt x="15370" y="8330"/>
                </a:lnTo>
                <a:lnTo>
                  <a:pt x="15360" y="8330"/>
                </a:lnTo>
                <a:lnTo>
                  <a:pt x="15350" y="8330"/>
                </a:lnTo>
                <a:lnTo>
                  <a:pt x="15340" y="8330"/>
                </a:lnTo>
                <a:lnTo>
                  <a:pt x="15340" y="8320"/>
                </a:lnTo>
                <a:lnTo>
                  <a:pt x="15340" y="8310"/>
                </a:lnTo>
                <a:lnTo>
                  <a:pt x="15330" y="8310"/>
                </a:lnTo>
                <a:lnTo>
                  <a:pt x="15330" y="8300"/>
                </a:lnTo>
                <a:lnTo>
                  <a:pt x="15340" y="8300"/>
                </a:lnTo>
                <a:lnTo>
                  <a:pt x="15330" y="8290"/>
                </a:lnTo>
                <a:lnTo>
                  <a:pt x="15330" y="8280"/>
                </a:lnTo>
                <a:lnTo>
                  <a:pt x="15340" y="8280"/>
                </a:lnTo>
                <a:lnTo>
                  <a:pt x="15340" y="8270"/>
                </a:lnTo>
                <a:lnTo>
                  <a:pt x="15340" y="8260"/>
                </a:lnTo>
                <a:lnTo>
                  <a:pt x="15350" y="8260"/>
                </a:lnTo>
                <a:lnTo>
                  <a:pt x="15350" y="8250"/>
                </a:lnTo>
                <a:lnTo>
                  <a:pt x="15360" y="8250"/>
                </a:lnTo>
                <a:lnTo>
                  <a:pt x="15370" y="8250"/>
                </a:lnTo>
                <a:lnTo>
                  <a:pt x="15400" y="8250"/>
                </a:lnTo>
                <a:lnTo>
                  <a:pt x="15410" y="8250"/>
                </a:lnTo>
                <a:lnTo>
                  <a:pt x="15430" y="8250"/>
                </a:lnTo>
                <a:lnTo>
                  <a:pt x="15430" y="8260"/>
                </a:lnTo>
                <a:lnTo>
                  <a:pt x="15440" y="8260"/>
                </a:lnTo>
                <a:lnTo>
                  <a:pt x="15440" y="8250"/>
                </a:lnTo>
                <a:lnTo>
                  <a:pt x="15450" y="8250"/>
                </a:lnTo>
                <a:lnTo>
                  <a:pt x="15450" y="8260"/>
                </a:lnTo>
                <a:lnTo>
                  <a:pt x="15460" y="8260"/>
                </a:lnTo>
                <a:lnTo>
                  <a:pt x="15470" y="8260"/>
                </a:lnTo>
                <a:close/>
                <a:moveTo>
                  <a:pt x="17150" y="8160"/>
                </a:moveTo>
                <a:lnTo>
                  <a:pt x="17150" y="8170"/>
                </a:lnTo>
                <a:lnTo>
                  <a:pt x="17140" y="8170"/>
                </a:lnTo>
                <a:lnTo>
                  <a:pt x="17140" y="8180"/>
                </a:lnTo>
                <a:lnTo>
                  <a:pt x="17130" y="8180"/>
                </a:lnTo>
                <a:lnTo>
                  <a:pt x="17120" y="8180"/>
                </a:lnTo>
                <a:lnTo>
                  <a:pt x="17120" y="8200"/>
                </a:lnTo>
                <a:lnTo>
                  <a:pt x="17130" y="8200"/>
                </a:lnTo>
                <a:lnTo>
                  <a:pt x="17130" y="8210"/>
                </a:lnTo>
                <a:lnTo>
                  <a:pt x="17140" y="8210"/>
                </a:lnTo>
                <a:lnTo>
                  <a:pt x="17140" y="8220"/>
                </a:lnTo>
                <a:lnTo>
                  <a:pt x="17140" y="8230"/>
                </a:lnTo>
                <a:lnTo>
                  <a:pt x="17150" y="8230"/>
                </a:lnTo>
                <a:lnTo>
                  <a:pt x="17140" y="8230"/>
                </a:lnTo>
                <a:lnTo>
                  <a:pt x="17140" y="8250"/>
                </a:lnTo>
                <a:lnTo>
                  <a:pt x="17140" y="8260"/>
                </a:lnTo>
                <a:lnTo>
                  <a:pt x="17150" y="8260"/>
                </a:lnTo>
                <a:lnTo>
                  <a:pt x="17160" y="8260"/>
                </a:lnTo>
                <a:lnTo>
                  <a:pt x="17170" y="8260"/>
                </a:lnTo>
                <a:lnTo>
                  <a:pt x="17190" y="8260"/>
                </a:lnTo>
                <a:lnTo>
                  <a:pt x="17200" y="8260"/>
                </a:lnTo>
                <a:lnTo>
                  <a:pt x="17200" y="8270"/>
                </a:lnTo>
                <a:lnTo>
                  <a:pt x="17190" y="8270"/>
                </a:lnTo>
                <a:lnTo>
                  <a:pt x="17190" y="8290"/>
                </a:lnTo>
                <a:lnTo>
                  <a:pt x="17200" y="8290"/>
                </a:lnTo>
                <a:lnTo>
                  <a:pt x="17200" y="8320"/>
                </a:lnTo>
                <a:lnTo>
                  <a:pt x="17190" y="8320"/>
                </a:lnTo>
                <a:lnTo>
                  <a:pt x="17190" y="8330"/>
                </a:lnTo>
                <a:lnTo>
                  <a:pt x="17180" y="8330"/>
                </a:lnTo>
                <a:lnTo>
                  <a:pt x="17170" y="8330"/>
                </a:lnTo>
                <a:lnTo>
                  <a:pt x="17160" y="8330"/>
                </a:lnTo>
                <a:lnTo>
                  <a:pt x="17160" y="8340"/>
                </a:lnTo>
                <a:lnTo>
                  <a:pt x="17150" y="8340"/>
                </a:lnTo>
                <a:lnTo>
                  <a:pt x="17140" y="8340"/>
                </a:lnTo>
                <a:lnTo>
                  <a:pt x="17140" y="8350"/>
                </a:lnTo>
                <a:lnTo>
                  <a:pt x="17130" y="8350"/>
                </a:lnTo>
                <a:lnTo>
                  <a:pt x="17130" y="8360"/>
                </a:lnTo>
                <a:lnTo>
                  <a:pt x="17110" y="8360"/>
                </a:lnTo>
                <a:lnTo>
                  <a:pt x="17110" y="8350"/>
                </a:lnTo>
                <a:lnTo>
                  <a:pt x="17100" y="8350"/>
                </a:lnTo>
                <a:lnTo>
                  <a:pt x="17100" y="8320"/>
                </a:lnTo>
                <a:lnTo>
                  <a:pt x="17110" y="8320"/>
                </a:lnTo>
                <a:lnTo>
                  <a:pt x="17120" y="8320"/>
                </a:lnTo>
                <a:lnTo>
                  <a:pt x="17120" y="8310"/>
                </a:lnTo>
                <a:lnTo>
                  <a:pt x="17130" y="8310"/>
                </a:lnTo>
                <a:lnTo>
                  <a:pt x="17140" y="8310"/>
                </a:lnTo>
                <a:lnTo>
                  <a:pt x="17140" y="8300"/>
                </a:lnTo>
                <a:lnTo>
                  <a:pt x="17120" y="8300"/>
                </a:lnTo>
                <a:lnTo>
                  <a:pt x="17110" y="8300"/>
                </a:lnTo>
                <a:lnTo>
                  <a:pt x="17090" y="8300"/>
                </a:lnTo>
                <a:lnTo>
                  <a:pt x="17090" y="8290"/>
                </a:lnTo>
                <a:lnTo>
                  <a:pt x="17080" y="8290"/>
                </a:lnTo>
                <a:lnTo>
                  <a:pt x="17090" y="8290"/>
                </a:lnTo>
                <a:lnTo>
                  <a:pt x="17090" y="8280"/>
                </a:lnTo>
                <a:lnTo>
                  <a:pt x="17090" y="8260"/>
                </a:lnTo>
                <a:lnTo>
                  <a:pt x="17110" y="8260"/>
                </a:lnTo>
                <a:lnTo>
                  <a:pt x="17110" y="8270"/>
                </a:lnTo>
                <a:lnTo>
                  <a:pt x="17120" y="8270"/>
                </a:lnTo>
                <a:lnTo>
                  <a:pt x="17120" y="8260"/>
                </a:lnTo>
                <a:lnTo>
                  <a:pt x="17120" y="8220"/>
                </a:lnTo>
                <a:lnTo>
                  <a:pt x="17100" y="8230"/>
                </a:lnTo>
                <a:lnTo>
                  <a:pt x="17100" y="8220"/>
                </a:lnTo>
                <a:lnTo>
                  <a:pt x="17090" y="8220"/>
                </a:lnTo>
                <a:lnTo>
                  <a:pt x="17090" y="8210"/>
                </a:lnTo>
                <a:lnTo>
                  <a:pt x="17080" y="8210"/>
                </a:lnTo>
                <a:lnTo>
                  <a:pt x="17080" y="8200"/>
                </a:lnTo>
                <a:lnTo>
                  <a:pt x="17080" y="8190"/>
                </a:lnTo>
                <a:lnTo>
                  <a:pt x="17080" y="8180"/>
                </a:lnTo>
                <a:lnTo>
                  <a:pt x="17090" y="8180"/>
                </a:lnTo>
                <a:lnTo>
                  <a:pt x="17090" y="8170"/>
                </a:lnTo>
                <a:lnTo>
                  <a:pt x="17080" y="8170"/>
                </a:lnTo>
                <a:lnTo>
                  <a:pt x="17080" y="8160"/>
                </a:lnTo>
                <a:lnTo>
                  <a:pt x="17080" y="8130"/>
                </a:lnTo>
                <a:lnTo>
                  <a:pt x="17100" y="8130"/>
                </a:lnTo>
                <a:lnTo>
                  <a:pt x="17100" y="8140"/>
                </a:lnTo>
                <a:lnTo>
                  <a:pt x="17110" y="8140"/>
                </a:lnTo>
                <a:lnTo>
                  <a:pt x="17110" y="8130"/>
                </a:lnTo>
                <a:lnTo>
                  <a:pt x="17120" y="8130"/>
                </a:lnTo>
                <a:lnTo>
                  <a:pt x="17120" y="8100"/>
                </a:lnTo>
                <a:lnTo>
                  <a:pt x="17130" y="8100"/>
                </a:lnTo>
                <a:lnTo>
                  <a:pt x="17150" y="8100"/>
                </a:lnTo>
                <a:lnTo>
                  <a:pt x="17160" y="8100"/>
                </a:lnTo>
                <a:lnTo>
                  <a:pt x="17160" y="8110"/>
                </a:lnTo>
                <a:lnTo>
                  <a:pt x="17170" y="8110"/>
                </a:lnTo>
                <a:lnTo>
                  <a:pt x="17170" y="8130"/>
                </a:lnTo>
                <a:lnTo>
                  <a:pt x="17170" y="8140"/>
                </a:lnTo>
                <a:lnTo>
                  <a:pt x="17160" y="8140"/>
                </a:lnTo>
                <a:lnTo>
                  <a:pt x="17160" y="8150"/>
                </a:lnTo>
                <a:lnTo>
                  <a:pt x="17150" y="8150"/>
                </a:lnTo>
                <a:lnTo>
                  <a:pt x="17150" y="8160"/>
                </a:lnTo>
                <a:close/>
                <a:moveTo>
                  <a:pt x="16330" y="7420"/>
                </a:moveTo>
                <a:lnTo>
                  <a:pt x="16330" y="7430"/>
                </a:lnTo>
                <a:lnTo>
                  <a:pt x="16340" y="7430"/>
                </a:lnTo>
                <a:lnTo>
                  <a:pt x="16340" y="7440"/>
                </a:lnTo>
                <a:lnTo>
                  <a:pt x="16350" y="7440"/>
                </a:lnTo>
                <a:lnTo>
                  <a:pt x="16350" y="7460"/>
                </a:lnTo>
                <a:lnTo>
                  <a:pt x="16350" y="7480"/>
                </a:lnTo>
                <a:lnTo>
                  <a:pt x="16350" y="7490"/>
                </a:lnTo>
                <a:lnTo>
                  <a:pt x="16360" y="7490"/>
                </a:lnTo>
                <a:lnTo>
                  <a:pt x="16360" y="7500"/>
                </a:lnTo>
                <a:lnTo>
                  <a:pt x="16370" y="7500"/>
                </a:lnTo>
                <a:lnTo>
                  <a:pt x="16370" y="7510"/>
                </a:lnTo>
                <a:lnTo>
                  <a:pt x="16360" y="7510"/>
                </a:lnTo>
                <a:lnTo>
                  <a:pt x="16360" y="7520"/>
                </a:lnTo>
                <a:lnTo>
                  <a:pt x="16350" y="7520"/>
                </a:lnTo>
                <a:lnTo>
                  <a:pt x="16350" y="7530"/>
                </a:lnTo>
                <a:lnTo>
                  <a:pt x="16340" y="7530"/>
                </a:lnTo>
                <a:lnTo>
                  <a:pt x="16330" y="7530"/>
                </a:lnTo>
                <a:lnTo>
                  <a:pt x="16330" y="7540"/>
                </a:lnTo>
                <a:lnTo>
                  <a:pt x="16330" y="7530"/>
                </a:lnTo>
                <a:lnTo>
                  <a:pt x="16320" y="7530"/>
                </a:lnTo>
                <a:lnTo>
                  <a:pt x="16320" y="7520"/>
                </a:lnTo>
                <a:lnTo>
                  <a:pt x="16300" y="7520"/>
                </a:lnTo>
                <a:lnTo>
                  <a:pt x="16300" y="7530"/>
                </a:lnTo>
                <a:lnTo>
                  <a:pt x="16300" y="7560"/>
                </a:lnTo>
                <a:lnTo>
                  <a:pt x="16310" y="7560"/>
                </a:lnTo>
                <a:lnTo>
                  <a:pt x="16310" y="7570"/>
                </a:lnTo>
                <a:lnTo>
                  <a:pt x="16300" y="7570"/>
                </a:lnTo>
                <a:lnTo>
                  <a:pt x="16300" y="7580"/>
                </a:lnTo>
                <a:lnTo>
                  <a:pt x="16290" y="7580"/>
                </a:lnTo>
                <a:lnTo>
                  <a:pt x="16290" y="7610"/>
                </a:lnTo>
                <a:lnTo>
                  <a:pt x="16290" y="7600"/>
                </a:lnTo>
                <a:lnTo>
                  <a:pt x="16310" y="7600"/>
                </a:lnTo>
                <a:lnTo>
                  <a:pt x="16330" y="7600"/>
                </a:lnTo>
                <a:lnTo>
                  <a:pt x="16330" y="7590"/>
                </a:lnTo>
                <a:lnTo>
                  <a:pt x="16340" y="7590"/>
                </a:lnTo>
                <a:lnTo>
                  <a:pt x="16340" y="7620"/>
                </a:lnTo>
                <a:lnTo>
                  <a:pt x="16350" y="7620"/>
                </a:lnTo>
                <a:lnTo>
                  <a:pt x="16350" y="7630"/>
                </a:lnTo>
                <a:lnTo>
                  <a:pt x="16350" y="7650"/>
                </a:lnTo>
                <a:lnTo>
                  <a:pt x="16350" y="7660"/>
                </a:lnTo>
                <a:lnTo>
                  <a:pt x="16370" y="7660"/>
                </a:lnTo>
                <a:lnTo>
                  <a:pt x="16370" y="7650"/>
                </a:lnTo>
                <a:lnTo>
                  <a:pt x="16380" y="7650"/>
                </a:lnTo>
                <a:lnTo>
                  <a:pt x="16380" y="7640"/>
                </a:lnTo>
                <a:lnTo>
                  <a:pt x="16380" y="7630"/>
                </a:lnTo>
                <a:lnTo>
                  <a:pt x="16380" y="7620"/>
                </a:lnTo>
                <a:lnTo>
                  <a:pt x="16380" y="7610"/>
                </a:lnTo>
                <a:lnTo>
                  <a:pt x="16380" y="7600"/>
                </a:lnTo>
                <a:lnTo>
                  <a:pt x="16370" y="7600"/>
                </a:lnTo>
                <a:lnTo>
                  <a:pt x="16370" y="7580"/>
                </a:lnTo>
                <a:lnTo>
                  <a:pt x="16380" y="7580"/>
                </a:lnTo>
                <a:lnTo>
                  <a:pt x="16380" y="7570"/>
                </a:lnTo>
                <a:lnTo>
                  <a:pt x="16370" y="7570"/>
                </a:lnTo>
                <a:lnTo>
                  <a:pt x="16370" y="7560"/>
                </a:lnTo>
                <a:lnTo>
                  <a:pt x="16380" y="7560"/>
                </a:lnTo>
                <a:lnTo>
                  <a:pt x="16380" y="7570"/>
                </a:lnTo>
                <a:lnTo>
                  <a:pt x="16390" y="7570"/>
                </a:lnTo>
                <a:lnTo>
                  <a:pt x="16400" y="7570"/>
                </a:lnTo>
                <a:lnTo>
                  <a:pt x="16400" y="7580"/>
                </a:lnTo>
                <a:lnTo>
                  <a:pt x="16410" y="7580"/>
                </a:lnTo>
                <a:lnTo>
                  <a:pt x="16420" y="7580"/>
                </a:lnTo>
                <a:lnTo>
                  <a:pt x="16420" y="7570"/>
                </a:lnTo>
                <a:lnTo>
                  <a:pt x="16420" y="7550"/>
                </a:lnTo>
                <a:lnTo>
                  <a:pt x="16420" y="7530"/>
                </a:lnTo>
                <a:lnTo>
                  <a:pt x="16430" y="7530"/>
                </a:lnTo>
                <a:lnTo>
                  <a:pt x="16430" y="7520"/>
                </a:lnTo>
                <a:lnTo>
                  <a:pt x="16440" y="7520"/>
                </a:lnTo>
                <a:lnTo>
                  <a:pt x="16440" y="7530"/>
                </a:lnTo>
                <a:lnTo>
                  <a:pt x="16480" y="7530"/>
                </a:lnTo>
                <a:lnTo>
                  <a:pt x="16480" y="7520"/>
                </a:lnTo>
                <a:lnTo>
                  <a:pt x="16480" y="7530"/>
                </a:lnTo>
                <a:lnTo>
                  <a:pt x="16490" y="7530"/>
                </a:lnTo>
                <a:lnTo>
                  <a:pt x="16500" y="7530"/>
                </a:lnTo>
                <a:lnTo>
                  <a:pt x="16510" y="7530"/>
                </a:lnTo>
                <a:lnTo>
                  <a:pt x="16510" y="7540"/>
                </a:lnTo>
                <a:lnTo>
                  <a:pt x="16520" y="7540"/>
                </a:lnTo>
                <a:lnTo>
                  <a:pt x="16520" y="7550"/>
                </a:lnTo>
                <a:lnTo>
                  <a:pt x="16530" y="7550"/>
                </a:lnTo>
                <a:lnTo>
                  <a:pt x="16530" y="7560"/>
                </a:lnTo>
                <a:lnTo>
                  <a:pt x="16530" y="7580"/>
                </a:lnTo>
                <a:lnTo>
                  <a:pt x="16550" y="7580"/>
                </a:lnTo>
                <a:lnTo>
                  <a:pt x="16560" y="7580"/>
                </a:lnTo>
                <a:lnTo>
                  <a:pt x="16590" y="7580"/>
                </a:lnTo>
                <a:lnTo>
                  <a:pt x="16590" y="7570"/>
                </a:lnTo>
                <a:lnTo>
                  <a:pt x="16590" y="7580"/>
                </a:lnTo>
                <a:lnTo>
                  <a:pt x="16610" y="7580"/>
                </a:lnTo>
                <a:lnTo>
                  <a:pt x="16610" y="7560"/>
                </a:lnTo>
                <a:lnTo>
                  <a:pt x="16610" y="7550"/>
                </a:lnTo>
                <a:lnTo>
                  <a:pt x="16600" y="7550"/>
                </a:lnTo>
                <a:lnTo>
                  <a:pt x="16600" y="7540"/>
                </a:lnTo>
                <a:lnTo>
                  <a:pt x="16600" y="7530"/>
                </a:lnTo>
                <a:lnTo>
                  <a:pt x="16590" y="7530"/>
                </a:lnTo>
                <a:lnTo>
                  <a:pt x="16590" y="7520"/>
                </a:lnTo>
                <a:lnTo>
                  <a:pt x="16580" y="7520"/>
                </a:lnTo>
                <a:lnTo>
                  <a:pt x="16580" y="7510"/>
                </a:lnTo>
                <a:lnTo>
                  <a:pt x="16580" y="7490"/>
                </a:lnTo>
                <a:lnTo>
                  <a:pt x="16590" y="7490"/>
                </a:lnTo>
                <a:lnTo>
                  <a:pt x="16590" y="7480"/>
                </a:lnTo>
                <a:lnTo>
                  <a:pt x="16600" y="7480"/>
                </a:lnTo>
                <a:lnTo>
                  <a:pt x="16600" y="7460"/>
                </a:lnTo>
                <a:lnTo>
                  <a:pt x="16610" y="7460"/>
                </a:lnTo>
                <a:lnTo>
                  <a:pt x="16610" y="7450"/>
                </a:lnTo>
                <a:lnTo>
                  <a:pt x="16610" y="7440"/>
                </a:lnTo>
                <a:lnTo>
                  <a:pt x="16620" y="7440"/>
                </a:lnTo>
                <a:lnTo>
                  <a:pt x="16630" y="7440"/>
                </a:lnTo>
                <a:lnTo>
                  <a:pt x="16630" y="7430"/>
                </a:lnTo>
                <a:lnTo>
                  <a:pt x="16630" y="7440"/>
                </a:lnTo>
                <a:lnTo>
                  <a:pt x="16640" y="7440"/>
                </a:lnTo>
                <a:lnTo>
                  <a:pt x="16650" y="7440"/>
                </a:lnTo>
                <a:lnTo>
                  <a:pt x="16650" y="7450"/>
                </a:lnTo>
                <a:lnTo>
                  <a:pt x="16660" y="7450"/>
                </a:lnTo>
                <a:lnTo>
                  <a:pt x="16660" y="7440"/>
                </a:lnTo>
                <a:lnTo>
                  <a:pt x="16670" y="7440"/>
                </a:lnTo>
                <a:lnTo>
                  <a:pt x="16680" y="7440"/>
                </a:lnTo>
                <a:lnTo>
                  <a:pt x="16690" y="7440"/>
                </a:lnTo>
                <a:lnTo>
                  <a:pt x="16690" y="7450"/>
                </a:lnTo>
                <a:lnTo>
                  <a:pt x="16710" y="7450"/>
                </a:lnTo>
                <a:lnTo>
                  <a:pt x="16710" y="7440"/>
                </a:lnTo>
                <a:lnTo>
                  <a:pt x="16720" y="7440"/>
                </a:lnTo>
                <a:lnTo>
                  <a:pt x="16730" y="7440"/>
                </a:lnTo>
                <a:lnTo>
                  <a:pt x="16730" y="7450"/>
                </a:lnTo>
                <a:lnTo>
                  <a:pt x="16730" y="7460"/>
                </a:lnTo>
                <a:lnTo>
                  <a:pt x="16740" y="7460"/>
                </a:lnTo>
                <a:lnTo>
                  <a:pt x="16740" y="7470"/>
                </a:lnTo>
                <a:lnTo>
                  <a:pt x="16740" y="7480"/>
                </a:lnTo>
                <a:lnTo>
                  <a:pt x="16750" y="7480"/>
                </a:lnTo>
                <a:lnTo>
                  <a:pt x="16750" y="7490"/>
                </a:lnTo>
                <a:lnTo>
                  <a:pt x="16750" y="7500"/>
                </a:lnTo>
                <a:lnTo>
                  <a:pt x="16760" y="7500"/>
                </a:lnTo>
                <a:lnTo>
                  <a:pt x="16760" y="7510"/>
                </a:lnTo>
                <a:lnTo>
                  <a:pt x="16760" y="7520"/>
                </a:lnTo>
                <a:lnTo>
                  <a:pt x="16770" y="7520"/>
                </a:lnTo>
                <a:lnTo>
                  <a:pt x="16770" y="7530"/>
                </a:lnTo>
                <a:lnTo>
                  <a:pt x="16780" y="7530"/>
                </a:lnTo>
                <a:lnTo>
                  <a:pt x="16780" y="7540"/>
                </a:lnTo>
                <a:lnTo>
                  <a:pt x="16780" y="7550"/>
                </a:lnTo>
                <a:lnTo>
                  <a:pt x="16790" y="7550"/>
                </a:lnTo>
                <a:lnTo>
                  <a:pt x="16780" y="7550"/>
                </a:lnTo>
                <a:lnTo>
                  <a:pt x="16780" y="7570"/>
                </a:lnTo>
                <a:lnTo>
                  <a:pt x="16790" y="7570"/>
                </a:lnTo>
                <a:lnTo>
                  <a:pt x="16790" y="7580"/>
                </a:lnTo>
                <a:lnTo>
                  <a:pt x="16790" y="7600"/>
                </a:lnTo>
                <a:lnTo>
                  <a:pt x="16780" y="7600"/>
                </a:lnTo>
                <a:lnTo>
                  <a:pt x="16780" y="7610"/>
                </a:lnTo>
                <a:lnTo>
                  <a:pt x="16780" y="7630"/>
                </a:lnTo>
                <a:lnTo>
                  <a:pt x="16780" y="7640"/>
                </a:lnTo>
                <a:lnTo>
                  <a:pt x="16790" y="7640"/>
                </a:lnTo>
                <a:lnTo>
                  <a:pt x="16790" y="7650"/>
                </a:lnTo>
                <a:lnTo>
                  <a:pt x="16800" y="7650"/>
                </a:lnTo>
                <a:lnTo>
                  <a:pt x="16810" y="7650"/>
                </a:lnTo>
                <a:lnTo>
                  <a:pt x="16810" y="7660"/>
                </a:lnTo>
                <a:lnTo>
                  <a:pt x="16810" y="7670"/>
                </a:lnTo>
                <a:lnTo>
                  <a:pt x="16810" y="7680"/>
                </a:lnTo>
                <a:lnTo>
                  <a:pt x="16810" y="7690"/>
                </a:lnTo>
                <a:lnTo>
                  <a:pt x="16810" y="7680"/>
                </a:lnTo>
                <a:lnTo>
                  <a:pt x="16810" y="7690"/>
                </a:lnTo>
                <a:lnTo>
                  <a:pt x="16820" y="7690"/>
                </a:lnTo>
                <a:lnTo>
                  <a:pt x="16820" y="7700"/>
                </a:lnTo>
                <a:lnTo>
                  <a:pt x="16830" y="7700"/>
                </a:lnTo>
                <a:lnTo>
                  <a:pt x="16840" y="7700"/>
                </a:lnTo>
                <a:lnTo>
                  <a:pt x="16840" y="7710"/>
                </a:lnTo>
                <a:lnTo>
                  <a:pt x="16850" y="7710"/>
                </a:lnTo>
                <a:lnTo>
                  <a:pt x="16850" y="7700"/>
                </a:lnTo>
                <a:lnTo>
                  <a:pt x="16860" y="7700"/>
                </a:lnTo>
                <a:lnTo>
                  <a:pt x="16860" y="7710"/>
                </a:lnTo>
                <a:lnTo>
                  <a:pt x="16870" y="7710"/>
                </a:lnTo>
                <a:lnTo>
                  <a:pt x="16870" y="7720"/>
                </a:lnTo>
                <a:lnTo>
                  <a:pt x="16880" y="7720"/>
                </a:lnTo>
                <a:lnTo>
                  <a:pt x="16890" y="7720"/>
                </a:lnTo>
                <a:lnTo>
                  <a:pt x="16890" y="7730"/>
                </a:lnTo>
                <a:lnTo>
                  <a:pt x="16900" y="7730"/>
                </a:lnTo>
                <a:lnTo>
                  <a:pt x="16900" y="7740"/>
                </a:lnTo>
                <a:lnTo>
                  <a:pt x="16900" y="7750"/>
                </a:lnTo>
                <a:lnTo>
                  <a:pt x="16910" y="7750"/>
                </a:lnTo>
                <a:lnTo>
                  <a:pt x="16920" y="7750"/>
                </a:lnTo>
                <a:lnTo>
                  <a:pt x="16920" y="7760"/>
                </a:lnTo>
                <a:lnTo>
                  <a:pt x="16920" y="7770"/>
                </a:lnTo>
                <a:lnTo>
                  <a:pt x="16930" y="7770"/>
                </a:lnTo>
                <a:lnTo>
                  <a:pt x="16930" y="7780"/>
                </a:lnTo>
                <a:lnTo>
                  <a:pt x="16930" y="7790"/>
                </a:lnTo>
                <a:lnTo>
                  <a:pt x="16940" y="7790"/>
                </a:lnTo>
                <a:lnTo>
                  <a:pt x="16940" y="7800"/>
                </a:lnTo>
                <a:lnTo>
                  <a:pt x="16930" y="7800"/>
                </a:lnTo>
                <a:lnTo>
                  <a:pt x="16930" y="7810"/>
                </a:lnTo>
                <a:lnTo>
                  <a:pt x="16930" y="7820"/>
                </a:lnTo>
                <a:lnTo>
                  <a:pt x="16920" y="7820"/>
                </a:lnTo>
                <a:lnTo>
                  <a:pt x="16920" y="7840"/>
                </a:lnTo>
                <a:lnTo>
                  <a:pt x="16930" y="7840"/>
                </a:lnTo>
                <a:lnTo>
                  <a:pt x="16930" y="7850"/>
                </a:lnTo>
                <a:lnTo>
                  <a:pt x="16950" y="7850"/>
                </a:lnTo>
                <a:lnTo>
                  <a:pt x="16960" y="7850"/>
                </a:lnTo>
                <a:lnTo>
                  <a:pt x="16960" y="7870"/>
                </a:lnTo>
                <a:lnTo>
                  <a:pt x="16950" y="7870"/>
                </a:lnTo>
                <a:lnTo>
                  <a:pt x="16960" y="7870"/>
                </a:lnTo>
                <a:lnTo>
                  <a:pt x="16960" y="7900"/>
                </a:lnTo>
                <a:lnTo>
                  <a:pt x="16960" y="7910"/>
                </a:lnTo>
                <a:lnTo>
                  <a:pt x="16970" y="7910"/>
                </a:lnTo>
                <a:lnTo>
                  <a:pt x="16970" y="7920"/>
                </a:lnTo>
                <a:lnTo>
                  <a:pt x="16980" y="7920"/>
                </a:lnTo>
                <a:lnTo>
                  <a:pt x="16980" y="7930"/>
                </a:lnTo>
                <a:lnTo>
                  <a:pt x="16990" y="7930"/>
                </a:lnTo>
                <a:lnTo>
                  <a:pt x="16990" y="7940"/>
                </a:lnTo>
                <a:lnTo>
                  <a:pt x="16990" y="7950"/>
                </a:lnTo>
                <a:lnTo>
                  <a:pt x="17010" y="7950"/>
                </a:lnTo>
                <a:lnTo>
                  <a:pt x="17010" y="7940"/>
                </a:lnTo>
                <a:lnTo>
                  <a:pt x="17000" y="7940"/>
                </a:lnTo>
                <a:lnTo>
                  <a:pt x="17000" y="7910"/>
                </a:lnTo>
                <a:lnTo>
                  <a:pt x="16990" y="7910"/>
                </a:lnTo>
                <a:lnTo>
                  <a:pt x="16990" y="7900"/>
                </a:lnTo>
                <a:lnTo>
                  <a:pt x="16980" y="7900"/>
                </a:lnTo>
                <a:lnTo>
                  <a:pt x="16980" y="7880"/>
                </a:lnTo>
                <a:lnTo>
                  <a:pt x="16980" y="7870"/>
                </a:lnTo>
                <a:lnTo>
                  <a:pt x="16980" y="7860"/>
                </a:lnTo>
                <a:lnTo>
                  <a:pt x="16980" y="7850"/>
                </a:lnTo>
                <a:lnTo>
                  <a:pt x="16990" y="7850"/>
                </a:lnTo>
                <a:lnTo>
                  <a:pt x="16990" y="7840"/>
                </a:lnTo>
                <a:lnTo>
                  <a:pt x="16990" y="7830"/>
                </a:lnTo>
                <a:lnTo>
                  <a:pt x="17010" y="7830"/>
                </a:lnTo>
                <a:lnTo>
                  <a:pt x="17010" y="7840"/>
                </a:lnTo>
                <a:lnTo>
                  <a:pt x="17010" y="7850"/>
                </a:lnTo>
                <a:lnTo>
                  <a:pt x="17010" y="7860"/>
                </a:lnTo>
                <a:lnTo>
                  <a:pt x="17000" y="7860"/>
                </a:lnTo>
                <a:lnTo>
                  <a:pt x="17000" y="7870"/>
                </a:lnTo>
                <a:lnTo>
                  <a:pt x="16990" y="7870"/>
                </a:lnTo>
                <a:lnTo>
                  <a:pt x="16990" y="7880"/>
                </a:lnTo>
                <a:lnTo>
                  <a:pt x="17000" y="7880"/>
                </a:lnTo>
                <a:lnTo>
                  <a:pt x="17000" y="7890"/>
                </a:lnTo>
                <a:lnTo>
                  <a:pt x="17010" y="7890"/>
                </a:lnTo>
                <a:lnTo>
                  <a:pt x="17010" y="7900"/>
                </a:lnTo>
                <a:lnTo>
                  <a:pt x="17020" y="7900"/>
                </a:lnTo>
                <a:lnTo>
                  <a:pt x="17020" y="7910"/>
                </a:lnTo>
                <a:lnTo>
                  <a:pt x="17020" y="7920"/>
                </a:lnTo>
                <a:lnTo>
                  <a:pt x="17020" y="7930"/>
                </a:lnTo>
                <a:lnTo>
                  <a:pt x="17020" y="7940"/>
                </a:lnTo>
                <a:lnTo>
                  <a:pt x="17030" y="7940"/>
                </a:lnTo>
                <a:lnTo>
                  <a:pt x="17040" y="7940"/>
                </a:lnTo>
                <a:lnTo>
                  <a:pt x="17040" y="7950"/>
                </a:lnTo>
                <a:lnTo>
                  <a:pt x="17050" y="7950"/>
                </a:lnTo>
                <a:lnTo>
                  <a:pt x="17050" y="7960"/>
                </a:lnTo>
                <a:lnTo>
                  <a:pt x="17040" y="7960"/>
                </a:lnTo>
                <a:lnTo>
                  <a:pt x="17030" y="7960"/>
                </a:lnTo>
                <a:lnTo>
                  <a:pt x="17030" y="7980"/>
                </a:lnTo>
                <a:lnTo>
                  <a:pt x="17030" y="8000"/>
                </a:lnTo>
                <a:lnTo>
                  <a:pt x="17030" y="8010"/>
                </a:lnTo>
                <a:lnTo>
                  <a:pt x="17030" y="8020"/>
                </a:lnTo>
                <a:lnTo>
                  <a:pt x="17020" y="8020"/>
                </a:lnTo>
                <a:lnTo>
                  <a:pt x="17020" y="8040"/>
                </a:lnTo>
                <a:lnTo>
                  <a:pt x="17030" y="8040"/>
                </a:lnTo>
                <a:lnTo>
                  <a:pt x="17030" y="8050"/>
                </a:lnTo>
                <a:lnTo>
                  <a:pt x="17040" y="8050"/>
                </a:lnTo>
                <a:lnTo>
                  <a:pt x="17040" y="8040"/>
                </a:lnTo>
                <a:lnTo>
                  <a:pt x="17050" y="8040"/>
                </a:lnTo>
                <a:lnTo>
                  <a:pt x="17050" y="8030"/>
                </a:lnTo>
                <a:lnTo>
                  <a:pt x="17050" y="8020"/>
                </a:lnTo>
                <a:lnTo>
                  <a:pt x="17060" y="8020"/>
                </a:lnTo>
                <a:lnTo>
                  <a:pt x="17060" y="8010"/>
                </a:lnTo>
                <a:lnTo>
                  <a:pt x="17070" y="8010"/>
                </a:lnTo>
                <a:lnTo>
                  <a:pt x="17070" y="8020"/>
                </a:lnTo>
                <a:lnTo>
                  <a:pt x="17070" y="8030"/>
                </a:lnTo>
                <a:lnTo>
                  <a:pt x="17080" y="8030"/>
                </a:lnTo>
                <a:lnTo>
                  <a:pt x="17080" y="8040"/>
                </a:lnTo>
                <a:lnTo>
                  <a:pt x="17080" y="8050"/>
                </a:lnTo>
                <a:lnTo>
                  <a:pt x="17100" y="8050"/>
                </a:lnTo>
                <a:lnTo>
                  <a:pt x="17110" y="8050"/>
                </a:lnTo>
                <a:lnTo>
                  <a:pt x="17120" y="8050"/>
                </a:lnTo>
                <a:lnTo>
                  <a:pt x="17120" y="8060"/>
                </a:lnTo>
                <a:lnTo>
                  <a:pt x="17130" y="8060"/>
                </a:lnTo>
                <a:lnTo>
                  <a:pt x="17120" y="8060"/>
                </a:lnTo>
                <a:lnTo>
                  <a:pt x="17120" y="8070"/>
                </a:lnTo>
                <a:lnTo>
                  <a:pt x="17110" y="8070"/>
                </a:lnTo>
                <a:lnTo>
                  <a:pt x="17100" y="8070"/>
                </a:lnTo>
                <a:lnTo>
                  <a:pt x="17100" y="8080"/>
                </a:lnTo>
                <a:lnTo>
                  <a:pt x="17070" y="8080"/>
                </a:lnTo>
                <a:lnTo>
                  <a:pt x="17070" y="8090"/>
                </a:lnTo>
                <a:lnTo>
                  <a:pt x="17090" y="8090"/>
                </a:lnTo>
                <a:lnTo>
                  <a:pt x="17110" y="8090"/>
                </a:lnTo>
                <a:lnTo>
                  <a:pt x="17110" y="8110"/>
                </a:lnTo>
                <a:lnTo>
                  <a:pt x="17100" y="8110"/>
                </a:lnTo>
                <a:lnTo>
                  <a:pt x="17090" y="8110"/>
                </a:lnTo>
                <a:lnTo>
                  <a:pt x="17090" y="8120"/>
                </a:lnTo>
                <a:lnTo>
                  <a:pt x="17080" y="8120"/>
                </a:lnTo>
                <a:lnTo>
                  <a:pt x="17060" y="8120"/>
                </a:lnTo>
                <a:lnTo>
                  <a:pt x="17060" y="8130"/>
                </a:lnTo>
                <a:lnTo>
                  <a:pt x="17060" y="8150"/>
                </a:lnTo>
                <a:lnTo>
                  <a:pt x="17060" y="8160"/>
                </a:lnTo>
                <a:lnTo>
                  <a:pt x="17070" y="8160"/>
                </a:lnTo>
                <a:lnTo>
                  <a:pt x="17070" y="8170"/>
                </a:lnTo>
                <a:lnTo>
                  <a:pt x="17060" y="8170"/>
                </a:lnTo>
                <a:lnTo>
                  <a:pt x="17060" y="8180"/>
                </a:lnTo>
                <a:lnTo>
                  <a:pt x="17060" y="8190"/>
                </a:lnTo>
                <a:lnTo>
                  <a:pt x="17060" y="8210"/>
                </a:lnTo>
                <a:lnTo>
                  <a:pt x="17060" y="8220"/>
                </a:lnTo>
                <a:lnTo>
                  <a:pt x="17070" y="8220"/>
                </a:lnTo>
                <a:lnTo>
                  <a:pt x="17070" y="8230"/>
                </a:lnTo>
                <a:lnTo>
                  <a:pt x="17080" y="8230"/>
                </a:lnTo>
                <a:lnTo>
                  <a:pt x="17080" y="8240"/>
                </a:lnTo>
                <a:lnTo>
                  <a:pt x="17090" y="8240"/>
                </a:lnTo>
                <a:lnTo>
                  <a:pt x="17090" y="8250"/>
                </a:lnTo>
                <a:lnTo>
                  <a:pt x="17080" y="8250"/>
                </a:lnTo>
                <a:lnTo>
                  <a:pt x="17080" y="8260"/>
                </a:lnTo>
                <a:lnTo>
                  <a:pt x="17080" y="8270"/>
                </a:lnTo>
                <a:lnTo>
                  <a:pt x="17060" y="8270"/>
                </a:lnTo>
                <a:lnTo>
                  <a:pt x="17060" y="8250"/>
                </a:lnTo>
                <a:lnTo>
                  <a:pt x="17050" y="8250"/>
                </a:lnTo>
                <a:lnTo>
                  <a:pt x="17050" y="8240"/>
                </a:lnTo>
                <a:lnTo>
                  <a:pt x="17040" y="8240"/>
                </a:lnTo>
                <a:lnTo>
                  <a:pt x="17040" y="8260"/>
                </a:lnTo>
                <a:lnTo>
                  <a:pt x="17050" y="8260"/>
                </a:lnTo>
                <a:lnTo>
                  <a:pt x="17050" y="8270"/>
                </a:lnTo>
                <a:lnTo>
                  <a:pt x="17050" y="8280"/>
                </a:lnTo>
                <a:lnTo>
                  <a:pt x="17040" y="8280"/>
                </a:lnTo>
                <a:lnTo>
                  <a:pt x="17040" y="8270"/>
                </a:lnTo>
                <a:lnTo>
                  <a:pt x="17020" y="8270"/>
                </a:lnTo>
                <a:lnTo>
                  <a:pt x="17020" y="8290"/>
                </a:lnTo>
                <a:lnTo>
                  <a:pt x="17010" y="8290"/>
                </a:lnTo>
                <a:lnTo>
                  <a:pt x="17010" y="8280"/>
                </a:lnTo>
                <a:lnTo>
                  <a:pt x="17000" y="8280"/>
                </a:lnTo>
                <a:lnTo>
                  <a:pt x="17000" y="8260"/>
                </a:lnTo>
                <a:lnTo>
                  <a:pt x="17000" y="8250"/>
                </a:lnTo>
                <a:lnTo>
                  <a:pt x="16990" y="8250"/>
                </a:lnTo>
                <a:lnTo>
                  <a:pt x="16990" y="8240"/>
                </a:lnTo>
                <a:lnTo>
                  <a:pt x="17000" y="8240"/>
                </a:lnTo>
                <a:lnTo>
                  <a:pt x="17010" y="8240"/>
                </a:lnTo>
                <a:lnTo>
                  <a:pt x="17020" y="8240"/>
                </a:lnTo>
                <a:lnTo>
                  <a:pt x="17020" y="8230"/>
                </a:lnTo>
                <a:lnTo>
                  <a:pt x="17000" y="8230"/>
                </a:lnTo>
                <a:lnTo>
                  <a:pt x="17000" y="8220"/>
                </a:lnTo>
                <a:lnTo>
                  <a:pt x="17010" y="8230"/>
                </a:lnTo>
                <a:lnTo>
                  <a:pt x="17010" y="8220"/>
                </a:lnTo>
                <a:lnTo>
                  <a:pt x="17020" y="8220"/>
                </a:lnTo>
                <a:lnTo>
                  <a:pt x="17020" y="8210"/>
                </a:lnTo>
                <a:lnTo>
                  <a:pt x="16990" y="8210"/>
                </a:lnTo>
                <a:lnTo>
                  <a:pt x="16990" y="8220"/>
                </a:lnTo>
                <a:lnTo>
                  <a:pt x="16980" y="8220"/>
                </a:lnTo>
                <a:lnTo>
                  <a:pt x="16980" y="8230"/>
                </a:lnTo>
                <a:lnTo>
                  <a:pt x="16980" y="8220"/>
                </a:lnTo>
                <a:lnTo>
                  <a:pt x="16980" y="8230"/>
                </a:lnTo>
                <a:lnTo>
                  <a:pt x="16990" y="8230"/>
                </a:lnTo>
                <a:lnTo>
                  <a:pt x="16990" y="8240"/>
                </a:lnTo>
                <a:lnTo>
                  <a:pt x="16980" y="8240"/>
                </a:lnTo>
                <a:lnTo>
                  <a:pt x="16980" y="8250"/>
                </a:lnTo>
                <a:lnTo>
                  <a:pt x="16970" y="8250"/>
                </a:lnTo>
                <a:lnTo>
                  <a:pt x="16960" y="8250"/>
                </a:lnTo>
                <a:lnTo>
                  <a:pt x="16960" y="8260"/>
                </a:lnTo>
                <a:lnTo>
                  <a:pt x="16960" y="8270"/>
                </a:lnTo>
                <a:lnTo>
                  <a:pt x="16950" y="8270"/>
                </a:lnTo>
                <a:lnTo>
                  <a:pt x="16950" y="8280"/>
                </a:lnTo>
                <a:lnTo>
                  <a:pt x="16930" y="8280"/>
                </a:lnTo>
                <a:lnTo>
                  <a:pt x="16930" y="8270"/>
                </a:lnTo>
                <a:lnTo>
                  <a:pt x="16930" y="8260"/>
                </a:lnTo>
                <a:lnTo>
                  <a:pt x="16920" y="8260"/>
                </a:lnTo>
                <a:lnTo>
                  <a:pt x="16920" y="8250"/>
                </a:lnTo>
                <a:lnTo>
                  <a:pt x="16910" y="8250"/>
                </a:lnTo>
                <a:lnTo>
                  <a:pt x="16900" y="8250"/>
                </a:lnTo>
                <a:lnTo>
                  <a:pt x="16900" y="8240"/>
                </a:lnTo>
                <a:lnTo>
                  <a:pt x="16900" y="8230"/>
                </a:lnTo>
                <a:lnTo>
                  <a:pt x="16890" y="8230"/>
                </a:lnTo>
                <a:lnTo>
                  <a:pt x="16890" y="8220"/>
                </a:lnTo>
                <a:lnTo>
                  <a:pt x="16880" y="8220"/>
                </a:lnTo>
                <a:lnTo>
                  <a:pt x="16880" y="8230"/>
                </a:lnTo>
                <a:lnTo>
                  <a:pt x="16870" y="8230"/>
                </a:lnTo>
                <a:lnTo>
                  <a:pt x="16870" y="8240"/>
                </a:lnTo>
                <a:lnTo>
                  <a:pt x="16870" y="8260"/>
                </a:lnTo>
                <a:lnTo>
                  <a:pt x="16860" y="8260"/>
                </a:lnTo>
                <a:lnTo>
                  <a:pt x="16850" y="8260"/>
                </a:lnTo>
                <a:lnTo>
                  <a:pt x="16850" y="8250"/>
                </a:lnTo>
                <a:lnTo>
                  <a:pt x="16850" y="8240"/>
                </a:lnTo>
                <a:lnTo>
                  <a:pt x="16840" y="8240"/>
                </a:lnTo>
                <a:lnTo>
                  <a:pt x="16840" y="8250"/>
                </a:lnTo>
                <a:lnTo>
                  <a:pt x="16830" y="8250"/>
                </a:lnTo>
                <a:lnTo>
                  <a:pt x="16830" y="8260"/>
                </a:lnTo>
                <a:lnTo>
                  <a:pt x="16820" y="8260"/>
                </a:lnTo>
                <a:lnTo>
                  <a:pt x="16810" y="8260"/>
                </a:lnTo>
                <a:lnTo>
                  <a:pt x="16810" y="8270"/>
                </a:lnTo>
                <a:lnTo>
                  <a:pt x="16800" y="8270"/>
                </a:lnTo>
                <a:lnTo>
                  <a:pt x="16800" y="8280"/>
                </a:lnTo>
                <a:lnTo>
                  <a:pt x="16800" y="8290"/>
                </a:lnTo>
                <a:lnTo>
                  <a:pt x="16790" y="8290"/>
                </a:lnTo>
                <a:lnTo>
                  <a:pt x="16790" y="8310"/>
                </a:lnTo>
                <a:lnTo>
                  <a:pt x="16780" y="8310"/>
                </a:lnTo>
                <a:lnTo>
                  <a:pt x="16780" y="8320"/>
                </a:lnTo>
                <a:lnTo>
                  <a:pt x="16780" y="8330"/>
                </a:lnTo>
                <a:lnTo>
                  <a:pt x="16770" y="8330"/>
                </a:lnTo>
                <a:lnTo>
                  <a:pt x="16760" y="8330"/>
                </a:lnTo>
                <a:lnTo>
                  <a:pt x="16760" y="8340"/>
                </a:lnTo>
                <a:lnTo>
                  <a:pt x="16760" y="8350"/>
                </a:lnTo>
                <a:lnTo>
                  <a:pt x="16750" y="8350"/>
                </a:lnTo>
                <a:lnTo>
                  <a:pt x="16750" y="8360"/>
                </a:lnTo>
                <a:lnTo>
                  <a:pt x="16740" y="8360"/>
                </a:lnTo>
                <a:lnTo>
                  <a:pt x="16740" y="8390"/>
                </a:lnTo>
                <a:lnTo>
                  <a:pt x="16730" y="8390"/>
                </a:lnTo>
                <a:lnTo>
                  <a:pt x="16720" y="8390"/>
                </a:lnTo>
                <a:lnTo>
                  <a:pt x="16700" y="8390"/>
                </a:lnTo>
                <a:lnTo>
                  <a:pt x="16680" y="8390"/>
                </a:lnTo>
                <a:lnTo>
                  <a:pt x="16670" y="8390"/>
                </a:lnTo>
                <a:lnTo>
                  <a:pt x="16680" y="8390"/>
                </a:lnTo>
                <a:lnTo>
                  <a:pt x="16680" y="8380"/>
                </a:lnTo>
                <a:lnTo>
                  <a:pt x="16660" y="8380"/>
                </a:lnTo>
                <a:lnTo>
                  <a:pt x="16660" y="8390"/>
                </a:lnTo>
                <a:lnTo>
                  <a:pt x="16650" y="8390"/>
                </a:lnTo>
                <a:lnTo>
                  <a:pt x="16650" y="8380"/>
                </a:lnTo>
                <a:lnTo>
                  <a:pt x="16630" y="8380"/>
                </a:lnTo>
                <a:lnTo>
                  <a:pt x="16630" y="8390"/>
                </a:lnTo>
                <a:lnTo>
                  <a:pt x="16640" y="8390"/>
                </a:lnTo>
                <a:lnTo>
                  <a:pt x="16620" y="8390"/>
                </a:lnTo>
                <a:lnTo>
                  <a:pt x="16620" y="8400"/>
                </a:lnTo>
                <a:lnTo>
                  <a:pt x="16630" y="8400"/>
                </a:lnTo>
                <a:lnTo>
                  <a:pt x="16640" y="8400"/>
                </a:lnTo>
                <a:lnTo>
                  <a:pt x="16640" y="8390"/>
                </a:lnTo>
                <a:lnTo>
                  <a:pt x="16660" y="8390"/>
                </a:lnTo>
                <a:lnTo>
                  <a:pt x="16660" y="8400"/>
                </a:lnTo>
                <a:lnTo>
                  <a:pt x="16680" y="8400"/>
                </a:lnTo>
                <a:lnTo>
                  <a:pt x="16670" y="8400"/>
                </a:lnTo>
                <a:lnTo>
                  <a:pt x="16670" y="8410"/>
                </a:lnTo>
                <a:lnTo>
                  <a:pt x="16680" y="8410"/>
                </a:lnTo>
                <a:lnTo>
                  <a:pt x="16680" y="8420"/>
                </a:lnTo>
                <a:lnTo>
                  <a:pt x="16680" y="8430"/>
                </a:lnTo>
                <a:lnTo>
                  <a:pt x="16700" y="8430"/>
                </a:lnTo>
                <a:lnTo>
                  <a:pt x="16710" y="8430"/>
                </a:lnTo>
                <a:lnTo>
                  <a:pt x="16710" y="8440"/>
                </a:lnTo>
                <a:lnTo>
                  <a:pt x="16730" y="8440"/>
                </a:lnTo>
                <a:lnTo>
                  <a:pt x="16730" y="8430"/>
                </a:lnTo>
                <a:lnTo>
                  <a:pt x="16740" y="8430"/>
                </a:lnTo>
                <a:lnTo>
                  <a:pt x="16740" y="8420"/>
                </a:lnTo>
                <a:lnTo>
                  <a:pt x="16750" y="8420"/>
                </a:lnTo>
                <a:lnTo>
                  <a:pt x="16760" y="8420"/>
                </a:lnTo>
                <a:lnTo>
                  <a:pt x="16760" y="8430"/>
                </a:lnTo>
                <a:lnTo>
                  <a:pt x="16770" y="8430"/>
                </a:lnTo>
                <a:lnTo>
                  <a:pt x="16770" y="8460"/>
                </a:lnTo>
                <a:lnTo>
                  <a:pt x="16770" y="8470"/>
                </a:lnTo>
                <a:lnTo>
                  <a:pt x="16770" y="8480"/>
                </a:lnTo>
                <a:lnTo>
                  <a:pt x="16770" y="8500"/>
                </a:lnTo>
                <a:lnTo>
                  <a:pt x="16770" y="8510"/>
                </a:lnTo>
                <a:lnTo>
                  <a:pt x="16770" y="8520"/>
                </a:lnTo>
                <a:lnTo>
                  <a:pt x="16760" y="8520"/>
                </a:lnTo>
                <a:lnTo>
                  <a:pt x="16760" y="8530"/>
                </a:lnTo>
                <a:lnTo>
                  <a:pt x="16770" y="8530"/>
                </a:lnTo>
                <a:lnTo>
                  <a:pt x="16780" y="8530"/>
                </a:lnTo>
                <a:lnTo>
                  <a:pt x="16800" y="8530"/>
                </a:lnTo>
                <a:lnTo>
                  <a:pt x="16810" y="8530"/>
                </a:lnTo>
                <a:lnTo>
                  <a:pt x="16820" y="8530"/>
                </a:lnTo>
                <a:lnTo>
                  <a:pt x="16820" y="8540"/>
                </a:lnTo>
                <a:lnTo>
                  <a:pt x="16830" y="8540"/>
                </a:lnTo>
                <a:lnTo>
                  <a:pt x="16830" y="8550"/>
                </a:lnTo>
                <a:lnTo>
                  <a:pt x="16840" y="8550"/>
                </a:lnTo>
                <a:lnTo>
                  <a:pt x="16840" y="8560"/>
                </a:lnTo>
                <a:lnTo>
                  <a:pt x="16830" y="8560"/>
                </a:lnTo>
                <a:lnTo>
                  <a:pt x="16840" y="8560"/>
                </a:lnTo>
                <a:lnTo>
                  <a:pt x="16830" y="8560"/>
                </a:lnTo>
                <a:lnTo>
                  <a:pt x="16830" y="8570"/>
                </a:lnTo>
                <a:lnTo>
                  <a:pt x="16840" y="8570"/>
                </a:lnTo>
                <a:lnTo>
                  <a:pt x="16840" y="8580"/>
                </a:lnTo>
                <a:lnTo>
                  <a:pt x="16850" y="8580"/>
                </a:lnTo>
                <a:lnTo>
                  <a:pt x="16850" y="8590"/>
                </a:lnTo>
                <a:lnTo>
                  <a:pt x="16860" y="8590"/>
                </a:lnTo>
                <a:lnTo>
                  <a:pt x="16870" y="8590"/>
                </a:lnTo>
                <a:lnTo>
                  <a:pt x="16870" y="8600"/>
                </a:lnTo>
                <a:lnTo>
                  <a:pt x="16870" y="8660"/>
                </a:lnTo>
                <a:lnTo>
                  <a:pt x="16870" y="8670"/>
                </a:lnTo>
                <a:lnTo>
                  <a:pt x="16860" y="8670"/>
                </a:lnTo>
                <a:lnTo>
                  <a:pt x="16860" y="8680"/>
                </a:lnTo>
                <a:lnTo>
                  <a:pt x="16850" y="8680"/>
                </a:lnTo>
                <a:lnTo>
                  <a:pt x="16850" y="8690"/>
                </a:lnTo>
                <a:lnTo>
                  <a:pt x="16850" y="8700"/>
                </a:lnTo>
                <a:lnTo>
                  <a:pt x="16840" y="8700"/>
                </a:lnTo>
                <a:lnTo>
                  <a:pt x="16830" y="8700"/>
                </a:lnTo>
                <a:lnTo>
                  <a:pt x="16830" y="8710"/>
                </a:lnTo>
                <a:lnTo>
                  <a:pt x="16820" y="8710"/>
                </a:lnTo>
                <a:lnTo>
                  <a:pt x="16820" y="8700"/>
                </a:lnTo>
                <a:lnTo>
                  <a:pt x="16810" y="8700"/>
                </a:lnTo>
                <a:lnTo>
                  <a:pt x="16800" y="8700"/>
                </a:lnTo>
                <a:lnTo>
                  <a:pt x="16790" y="8700"/>
                </a:lnTo>
                <a:lnTo>
                  <a:pt x="16780" y="8700"/>
                </a:lnTo>
                <a:lnTo>
                  <a:pt x="16770" y="8700"/>
                </a:lnTo>
                <a:lnTo>
                  <a:pt x="16770" y="8690"/>
                </a:lnTo>
                <a:lnTo>
                  <a:pt x="16750" y="8690"/>
                </a:lnTo>
                <a:lnTo>
                  <a:pt x="16750" y="8700"/>
                </a:lnTo>
                <a:lnTo>
                  <a:pt x="16740" y="8700"/>
                </a:lnTo>
                <a:lnTo>
                  <a:pt x="16730" y="8700"/>
                </a:lnTo>
                <a:lnTo>
                  <a:pt x="16720" y="8700"/>
                </a:lnTo>
                <a:lnTo>
                  <a:pt x="16720" y="8710"/>
                </a:lnTo>
                <a:lnTo>
                  <a:pt x="16710" y="8710"/>
                </a:lnTo>
                <a:lnTo>
                  <a:pt x="16700" y="8710"/>
                </a:lnTo>
                <a:lnTo>
                  <a:pt x="16700" y="8720"/>
                </a:lnTo>
                <a:lnTo>
                  <a:pt x="16660" y="8720"/>
                </a:lnTo>
                <a:lnTo>
                  <a:pt x="16660" y="8730"/>
                </a:lnTo>
                <a:lnTo>
                  <a:pt x="16650" y="8730"/>
                </a:lnTo>
                <a:lnTo>
                  <a:pt x="16640" y="8730"/>
                </a:lnTo>
                <a:lnTo>
                  <a:pt x="16630" y="8730"/>
                </a:lnTo>
                <a:lnTo>
                  <a:pt x="16630" y="8720"/>
                </a:lnTo>
                <a:lnTo>
                  <a:pt x="16620" y="8720"/>
                </a:lnTo>
                <a:lnTo>
                  <a:pt x="16620" y="8710"/>
                </a:lnTo>
                <a:lnTo>
                  <a:pt x="16610" y="8710"/>
                </a:lnTo>
                <a:lnTo>
                  <a:pt x="16610" y="8700"/>
                </a:lnTo>
                <a:lnTo>
                  <a:pt x="16600" y="8700"/>
                </a:lnTo>
                <a:lnTo>
                  <a:pt x="16590" y="8700"/>
                </a:lnTo>
                <a:lnTo>
                  <a:pt x="16590" y="8690"/>
                </a:lnTo>
                <a:lnTo>
                  <a:pt x="16580" y="8690"/>
                </a:lnTo>
                <a:lnTo>
                  <a:pt x="16570" y="8690"/>
                </a:lnTo>
                <a:lnTo>
                  <a:pt x="16570" y="8680"/>
                </a:lnTo>
                <a:lnTo>
                  <a:pt x="16560" y="8680"/>
                </a:lnTo>
                <a:lnTo>
                  <a:pt x="16560" y="8670"/>
                </a:lnTo>
                <a:lnTo>
                  <a:pt x="16550" y="8670"/>
                </a:lnTo>
                <a:lnTo>
                  <a:pt x="16540" y="8660"/>
                </a:lnTo>
                <a:lnTo>
                  <a:pt x="16540" y="8650"/>
                </a:lnTo>
                <a:lnTo>
                  <a:pt x="16530" y="8650"/>
                </a:lnTo>
                <a:lnTo>
                  <a:pt x="16530" y="8640"/>
                </a:lnTo>
                <a:lnTo>
                  <a:pt x="16520" y="8640"/>
                </a:lnTo>
                <a:lnTo>
                  <a:pt x="16500" y="8640"/>
                </a:lnTo>
                <a:lnTo>
                  <a:pt x="16500" y="8630"/>
                </a:lnTo>
                <a:lnTo>
                  <a:pt x="16490" y="8630"/>
                </a:lnTo>
                <a:lnTo>
                  <a:pt x="16490" y="8620"/>
                </a:lnTo>
                <a:lnTo>
                  <a:pt x="16470" y="8620"/>
                </a:lnTo>
                <a:lnTo>
                  <a:pt x="16440" y="8620"/>
                </a:lnTo>
                <a:lnTo>
                  <a:pt x="16440" y="8630"/>
                </a:lnTo>
                <a:lnTo>
                  <a:pt x="16440" y="8620"/>
                </a:lnTo>
                <a:lnTo>
                  <a:pt x="16430" y="8620"/>
                </a:lnTo>
                <a:lnTo>
                  <a:pt x="16430" y="8610"/>
                </a:lnTo>
                <a:lnTo>
                  <a:pt x="16420" y="8610"/>
                </a:lnTo>
                <a:lnTo>
                  <a:pt x="16420" y="8600"/>
                </a:lnTo>
                <a:lnTo>
                  <a:pt x="16410" y="8600"/>
                </a:lnTo>
                <a:lnTo>
                  <a:pt x="16400" y="8600"/>
                </a:lnTo>
                <a:lnTo>
                  <a:pt x="16400" y="8590"/>
                </a:lnTo>
                <a:lnTo>
                  <a:pt x="16390" y="8590"/>
                </a:lnTo>
                <a:lnTo>
                  <a:pt x="16390" y="8580"/>
                </a:lnTo>
                <a:lnTo>
                  <a:pt x="16390" y="8570"/>
                </a:lnTo>
                <a:lnTo>
                  <a:pt x="16390" y="8560"/>
                </a:lnTo>
                <a:lnTo>
                  <a:pt x="16400" y="8560"/>
                </a:lnTo>
                <a:lnTo>
                  <a:pt x="16400" y="8550"/>
                </a:lnTo>
                <a:lnTo>
                  <a:pt x="16380" y="8550"/>
                </a:lnTo>
                <a:lnTo>
                  <a:pt x="16380" y="8540"/>
                </a:lnTo>
                <a:lnTo>
                  <a:pt x="16390" y="8540"/>
                </a:lnTo>
                <a:lnTo>
                  <a:pt x="16390" y="8530"/>
                </a:lnTo>
                <a:lnTo>
                  <a:pt x="16400" y="8530"/>
                </a:lnTo>
                <a:lnTo>
                  <a:pt x="16420" y="8530"/>
                </a:lnTo>
                <a:lnTo>
                  <a:pt x="16420" y="8520"/>
                </a:lnTo>
                <a:lnTo>
                  <a:pt x="16430" y="8520"/>
                </a:lnTo>
                <a:lnTo>
                  <a:pt x="16430" y="8510"/>
                </a:lnTo>
                <a:lnTo>
                  <a:pt x="16430" y="8500"/>
                </a:lnTo>
                <a:lnTo>
                  <a:pt x="16420" y="8500"/>
                </a:lnTo>
                <a:lnTo>
                  <a:pt x="16420" y="8490"/>
                </a:lnTo>
                <a:lnTo>
                  <a:pt x="16410" y="8490"/>
                </a:lnTo>
                <a:lnTo>
                  <a:pt x="16390" y="8490"/>
                </a:lnTo>
                <a:lnTo>
                  <a:pt x="16380" y="8490"/>
                </a:lnTo>
                <a:lnTo>
                  <a:pt x="16380" y="8480"/>
                </a:lnTo>
                <a:lnTo>
                  <a:pt x="16380" y="8470"/>
                </a:lnTo>
                <a:lnTo>
                  <a:pt x="16370" y="8470"/>
                </a:lnTo>
                <a:lnTo>
                  <a:pt x="16370" y="8460"/>
                </a:lnTo>
                <a:lnTo>
                  <a:pt x="16360" y="8460"/>
                </a:lnTo>
                <a:lnTo>
                  <a:pt x="16350" y="8460"/>
                </a:lnTo>
                <a:lnTo>
                  <a:pt x="16340" y="8460"/>
                </a:lnTo>
                <a:lnTo>
                  <a:pt x="16340" y="8450"/>
                </a:lnTo>
                <a:lnTo>
                  <a:pt x="16330" y="8450"/>
                </a:lnTo>
                <a:lnTo>
                  <a:pt x="16330" y="8440"/>
                </a:lnTo>
                <a:lnTo>
                  <a:pt x="16320" y="8440"/>
                </a:lnTo>
                <a:lnTo>
                  <a:pt x="16320" y="8430"/>
                </a:lnTo>
                <a:lnTo>
                  <a:pt x="16310" y="8430"/>
                </a:lnTo>
                <a:lnTo>
                  <a:pt x="16310" y="8420"/>
                </a:lnTo>
                <a:lnTo>
                  <a:pt x="16320" y="8420"/>
                </a:lnTo>
                <a:lnTo>
                  <a:pt x="16320" y="8410"/>
                </a:lnTo>
                <a:lnTo>
                  <a:pt x="16330" y="8410"/>
                </a:lnTo>
                <a:lnTo>
                  <a:pt x="16330" y="8400"/>
                </a:lnTo>
                <a:lnTo>
                  <a:pt x="16340" y="8400"/>
                </a:lnTo>
                <a:lnTo>
                  <a:pt x="16340" y="8390"/>
                </a:lnTo>
                <a:lnTo>
                  <a:pt x="16340" y="8380"/>
                </a:lnTo>
                <a:lnTo>
                  <a:pt x="16350" y="8380"/>
                </a:lnTo>
                <a:lnTo>
                  <a:pt x="16350" y="8370"/>
                </a:lnTo>
                <a:lnTo>
                  <a:pt x="16360" y="8370"/>
                </a:lnTo>
                <a:lnTo>
                  <a:pt x="16360" y="8360"/>
                </a:lnTo>
                <a:lnTo>
                  <a:pt x="16350" y="8360"/>
                </a:lnTo>
                <a:lnTo>
                  <a:pt x="16340" y="8360"/>
                </a:lnTo>
                <a:lnTo>
                  <a:pt x="16340" y="8370"/>
                </a:lnTo>
                <a:lnTo>
                  <a:pt x="16320" y="8370"/>
                </a:lnTo>
                <a:lnTo>
                  <a:pt x="16320" y="8380"/>
                </a:lnTo>
                <a:lnTo>
                  <a:pt x="16310" y="8380"/>
                </a:lnTo>
                <a:lnTo>
                  <a:pt x="16310" y="8390"/>
                </a:lnTo>
                <a:lnTo>
                  <a:pt x="16290" y="8390"/>
                </a:lnTo>
                <a:lnTo>
                  <a:pt x="16280" y="8390"/>
                </a:lnTo>
                <a:lnTo>
                  <a:pt x="16280" y="8380"/>
                </a:lnTo>
                <a:lnTo>
                  <a:pt x="16270" y="8380"/>
                </a:lnTo>
                <a:lnTo>
                  <a:pt x="16260" y="8380"/>
                </a:lnTo>
                <a:lnTo>
                  <a:pt x="16260" y="8370"/>
                </a:lnTo>
                <a:lnTo>
                  <a:pt x="16260" y="8360"/>
                </a:lnTo>
                <a:lnTo>
                  <a:pt x="16250" y="8360"/>
                </a:lnTo>
                <a:lnTo>
                  <a:pt x="16240" y="8360"/>
                </a:lnTo>
                <a:lnTo>
                  <a:pt x="16240" y="8350"/>
                </a:lnTo>
                <a:lnTo>
                  <a:pt x="16230" y="8350"/>
                </a:lnTo>
                <a:lnTo>
                  <a:pt x="16230" y="8340"/>
                </a:lnTo>
                <a:lnTo>
                  <a:pt x="16220" y="8340"/>
                </a:lnTo>
                <a:lnTo>
                  <a:pt x="16220" y="8330"/>
                </a:lnTo>
                <a:lnTo>
                  <a:pt x="16210" y="8330"/>
                </a:lnTo>
                <a:lnTo>
                  <a:pt x="16210" y="8320"/>
                </a:lnTo>
                <a:lnTo>
                  <a:pt x="16220" y="8320"/>
                </a:lnTo>
                <a:lnTo>
                  <a:pt x="16220" y="8310"/>
                </a:lnTo>
                <a:lnTo>
                  <a:pt x="16220" y="8300"/>
                </a:lnTo>
                <a:lnTo>
                  <a:pt x="16230" y="8300"/>
                </a:lnTo>
                <a:lnTo>
                  <a:pt x="16230" y="8290"/>
                </a:lnTo>
                <a:lnTo>
                  <a:pt x="16220" y="8290"/>
                </a:lnTo>
                <a:lnTo>
                  <a:pt x="16230" y="8290"/>
                </a:lnTo>
                <a:lnTo>
                  <a:pt x="16230" y="8270"/>
                </a:lnTo>
                <a:lnTo>
                  <a:pt x="16230" y="8260"/>
                </a:lnTo>
                <a:lnTo>
                  <a:pt x="16230" y="8250"/>
                </a:lnTo>
                <a:lnTo>
                  <a:pt x="16230" y="8240"/>
                </a:lnTo>
                <a:lnTo>
                  <a:pt x="16230" y="8230"/>
                </a:lnTo>
                <a:lnTo>
                  <a:pt x="16240" y="8230"/>
                </a:lnTo>
                <a:lnTo>
                  <a:pt x="16240" y="8220"/>
                </a:lnTo>
                <a:lnTo>
                  <a:pt x="16260" y="8220"/>
                </a:lnTo>
                <a:lnTo>
                  <a:pt x="16270" y="8220"/>
                </a:lnTo>
                <a:lnTo>
                  <a:pt x="16270" y="8210"/>
                </a:lnTo>
                <a:lnTo>
                  <a:pt x="16300" y="8210"/>
                </a:lnTo>
                <a:lnTo>
                  <a:pt x="16300" y="8220"/>
                </a:lnTo>
                <a:lnTo>
                  <a:pt x="16310" y="8220"/>
                </a:lnTo>
                <a:lnTo>
                  <a:pt x="16310" y="8230"/>
                </a:lnTo>
                <a:lnTo>
                  <a:pt x="16310" y="8220"/>
                </a:lnTo>
                <a:lnTo>
                  <a:pt x="16310" y="8230"/>
                </a:lnTo>
                <a:lnTo>
                  <a:pt x="16320" y="8230"/>
                </a:lnTo>
                <a:lnTo>
                  <a:pt x="16330" y="8230"/>
                </a:lnTo>
                <a:lnTo>
                  <a:pt x="16330" y="8240"/>
                </a:lnTo>
                <a:lnTo>
                  <a:pt x="16330" y="8250"/>
                </a:lnTo>
                <a:lnTo>
                  <a:pt x="16340" y="8250"/>
                </a:lnTo>
                <a:lnTo>
                  <a:pt x="16340" y="8240"/>
                </a:lnTo>
                <a:lnTo>
                  <a:pt x="16340" y="8250"/>
                </a:lnTo>
                <a:lnTo>
                  <a:pt x="16350" y="8250"/>
                </a:lnTo>
                <a:lnTo>
                  <a:pt x="16350" y="8260"/>
                </a:lnTo>
                <a:lnTo>
                  <a:pt x="16360" y="8260"/>
                </a:lnTo>
                <a:lnTo>
                  <a:pt x="16360" y="8250"/>
                </a:lnTo>
                <a:lnTo>
                  <a:pt x="16370" y="8250"/>
                </a:lnTo>
                <a:lnTo>
                  <a:pt x="16370" y="8240"/>
                </a:lnTo>
                <a:lnTo>
                  <a:pt x="16370" y="8230"/>
                </a:lnTo>
                <a:lnTo>
                  <a:pt x="16380" y="8230"/>
                </a:lnTo>
                <a:lnTo>
                  <a:pt x="16390" y="8230"/>
                </a:lnTo>
                <a:lnTo>
                  <a:pt x="16390" y="8220"/>
                </a:lnTo>
                <a:lnTo>
                  <a:pt x="16420" y="8230"/>
                </a:lnTo>
                <a:lnTo>
                  <a:pt x="16420" y="8220"/>
                </a:lnTo>
                <a:lnTo>
                  <a:pt x="16430" y="8220"/>
                </a:lnTo>
                <a:lnTo>
                  <a:pt x="16430" y="8200"/>
                </a:lnTo>
                <a:lnTo>
                  <a:pt x="16420" y="8200"/>
                </a:lnTo>
                <a:lnTo>
                  <a:pt x="16420" y="8190"/>
                </a:lnTo>
                <a:lnTo>
                  <a:pt x="16410" y="8190"/>
                </a:lnTo>
                <a:lnTo>
                  <a:pt x="16400" y="8190"/>
                </a:lnTo>
                <a:lnTo>
                  <a:pt x="16380" y="8190"/>
                </a:lnTo>
                <a:lnTo>
                  <a:pt x="16380" y="8200"/>
                </a:lnTo>
                <a:lnTo>
                  <a:pt x="16370" y="8200"/>
                </a:lnTo>
                <a:lnTo>
                  <a:pt x="16370" y="8210"/>
                </a:lnTo>
                <a:lnTo>
                  <a:pt x="16360" y="8210"/>
                </a:lnTo>
                <a:lnTo>
                  <a:pt x="16360" y="8200"/>
                </a:lnTo>
                <a:lnTo>
                  <a:pt x="16350" y="8200"/>
                </a:lnTo>
                <a:lnTo>
                  <a:pt x="16350" y="8190"/>
                </a:lnTo>
                <a:lnTo>
                  <a:pt x="16340" y="8190"/>
                </a:lnTo>
                <a:lnTo>
                  <a:pt x="16340" y="8180"/>
                </a:lnTo>
                <a:lnTo>
                  <a:pt x="16310" y="8180"/>
                </a:lnTo>
                <a:lnTo>
                  <a:pt x="16310" y="8190"/>
                </a:lnTo>
                <a:lnTo>
                  <a:pt x="16310" y="8180"/>
                </a:lnTo>
                <a:lnTo>
                  <a:pt x="16300" y="8180"/>
                </a:lnTo>
                <a:lnTo>
                  <a:pt x="16300" y="8190"/>
                </a:lnTo>
                <a:lnTo>
                  <a:pt x="16290" y="8190"/>
                </a:lnTo>
                <a:lnTo>
                  <a:pt x="16290" y="8180"/>
                </a:lnTo>
                <a:lnTo>
                  <a:pt x="16270" y="8180"/>
                </a:lnTo>
                <a:lnTo>
                  <a:pt x="16260" y="8180"/>
                </a:lnTo>
                <a:lnTo>
                  <a:pt x="16260" y="8170"/>
                </a:lnTo>
                <a:lnTo>
                  <a:pt x="16250" y="8170"/>
                </a:lnTo>
                <a:lnTo>
                  <a:pt x="16240" y="8170"/>
                </a:lnTo>
                <a:lnTo>
                  <a:pt x="16230" y="8170"/>
                </a:lnTo>
                <a:lnTo>
                  <a:pt x="16230" y="8160"/>
                </a:lnTo>
                <a:lnTo>
                  <a:pt x="16220" y="8160"/>
                </a:lnTo>
                <a:lnTo>
                  <a:pt x="16220" y="8150"/>
                </a:lnTo>
                <a:lnTo>
                  <a:pt x="16220" y="8140"/>
                </a:lnTo>
                <a:lnTo>
                  <a:pt x="16220" y="8130"/>
                </a:lnTo>
                <a:lnTo>
                  <a:pt x="16200" y="8130"/>
                </a:lnTo>
                <a:lnTo>
                  <a:pt x="16200" y="8120"/>
                </a:lnTo>
                <a:lnTo>
                  <a:pt x="16210" y="8120"/>
                </a:lnTo>
                <a:lnTo>
                  <a:pt x="16210" y="8110"/>
                </a:lnTo>
                <a:lnTo>
                  <a:pt x="16210" y="8100"/>
                </a:lnTo>
                <a:lnTo>
                  <a:pt x="16200" y="8100"/>
                </a:lnTo>
                <a:lnTo>
                  <a:pt x="16200" y="8090"/>
                </a:lnTo>
                <a:lnTo>
                  <a:pt x="16190" y="8090"/>
                </a:lnTo>
                <a:lnTo>
                  <a:pt x="16190" y="8080"/>
                </a:lnTo>
                <a:lnTo>
                  <a:pt x="16190" y="8070"/>
                </a:lnTo>
                <a:lnTo>
                  <a:pt x="16190" y="8060"/>
                </a:lnTo>
                <a:lnTo>
                  <a:pt x="16200" y="8060"/>
                </a:lnTo>
                <a:lnTo>
                  <a:pt x="16210" y="8060"/>
                </a:lnTo>
                <a:lnTo>
                  <a:pt x="16210" y="8050"/>
                </a:lnTo>
                <a:lnTo>
                  <a:pt x="16190" y="8050"/>
                </a:lnTo>
                <a:lnTo>
                  <a:pt x="16190" y="8040"/>
                </a:lnTo>
                <a:lnTo>
                  <a:pt x="16180" y="8040"/>
                </a:lnTo>
                <a:lnTo>
                  <a:pt x="16180" y="8030"/>
                </a:lnTo>
                <a:lnTo>
                  <a:pt x="16180" y="8020"/>
                </a:lnTo>
                <a:lnTo>
                  <a:pt x="16170" y="8020"/>
                </a:lnTo>
                <a:lnTo>
                  <a:pt x="16170" y="8030"/>
                </a:lnTo>
                <a:lnTo>
                  <a:pt x="16150" y="8030"/>
                </a:lnTo>
                <a:lnTo>
                  <a:pt x="16150" y="8020"/>
                </a:lnTo>
                <a:lnTo>
                  <a:pt x="16150" y="8010"/>
                </a:lnTo>
                <a:lnTo>
                  <a:pt x="16160" y="8010"/>
                </a:lnTo>
                <a:lnTo>
                  <a:pt x="16160" y="8000"/>
                </a:lnTo>
                <a:lnTo>
                  <a:pt x="16160" y="7990"/>
                </a:lnTo>
                <a:lnTo>
                  <a:pt x="16170" y="7990"/>
                </a:lnTo>
                <a:lnTo>
                  <a:pt x="16180" y="7990"/>
                </a:lnTo>
                <a:lnTo>
                  <a:pt x="16180" y="7980"/>
                </a:lnTo>
                <a:lnTo>
                  <a:pt x="16180" y="7960"/>
                </a:lnTo>
                <a:lnTo>
                  <a:pt x="16190" y="7960"/>
                </a:lnTo>
                <a:lnTo>
                  <a:pt x="16190" y="7950"/>
                </a:lnTo>
                <a:lnTo>
                  <a:pt x="16190" y="7930"/>
                </a:lnTo>
                <a:lnTo>
                  <a:pt x="16190" y="7920"/>
                </a:lnTo>
                <a:lnTo>
                  <a:pt x="16200" y="7920"/>
                </a:lnTo>
                <a:lnTo>
                  <a:pt x="16200" y="7880"/>
                </a:lnTo>
                <a:lnTo>
                  <a:pt x="16200" y="7870"/>
                </a:lnTo>
                <a:lnTo>
                  <a:pt x="16210" y="7870"/>
                </a:lnTo>
                <a:lnTo>
                  <a:pt x="16240" y="7870"/>
                </a:lnTo>
                <a:lnTo>
                  <a:pt x="16240" y="7860"/>
                </a:lnTo>
                <a:lnTo>
                  <a:pt x="16250" y="7860"/>
                </a:lnTo>
                <a:lnTo>
                  <a:pt x="16260" y="7860"/>
                </a:lnTo>
                <a:lnTo>
                  <a:pt x="16260" y="7850"/>
                </a:lnTo>
                <a:lnTo>
                  <a:pt x="16260" y="7830"/>
                </a:lnTo>
                <a:lnTo>
                  <a:pt x="16260" y="7820"/>
                </a:lnTo>
                <a:lnTo>
                  <a:pt x="16250" y="7820"/>
                </a:lnTo>
                <a:lnTo>
                  <a:pt x="16240" y="7820"/>
                </a:lnTo>
                <a:lnTo>
                  <a:pt x="16230" y="7820"/>
                </a:lnTo>
                <a:lnTo>
                  <a:pt x="16230" y="7830"/>
                </a:lnTo>
                <a:lnTo>
                  <a:pt x="16210" y="7830"/>
                </a:lnTo>
                <a:lnTo>
                  <a:pt x="16210" y="7820"/>
                </a:lnTo>
                <a:lnTo>
                  <a:pt x="16200" y="7820"/>
                </a:lnTo>
                <a:lnTo>
                  <a:pt x="16190" y="7820"/>
                </a:lnTo>
                <a:lnTo>
                  <a:pt x="16190" y="7800"/>
                </a:lnTo>
                <a:lnTo>
                  <a:pt x="16200" y="7800"/>
                </a:lnTo>
                <a:lnTo>
                  <a:pt x="16200" y="7790"/>
                </a:lnTo>
                <a:lnTo>
                  <a:pt x="16210" y="7790"/>
                </a:lnTo>
                <a:lnTo>
                  <a:pt x="16210" y="7780"/>
                </a:lnTo>
                <a:lnTo>
                  <a:pt x="16210" y="7730"/>
                </a:lnTo>
                <a:lnTo>
                  <a:pt x="16220" y="7730"/>
                </a:lnTo>
                <a:lnTo>
                  <a:pt x="16220" y="7720"/>
                </a:lnTo>
                <a:lnTo>
                  <a:pt x="16230" y="7720"/>
                </a:lnTo>
                <a:lnTo>
                  <a:pt x="16230" y="7710"/>
                </a:lnTo>
                <a:lnTo>
                  <a:pt x="16220" y="7710"/>
                </a:lnTo>
                <a:lnTo>
                  <a:pt x="16220" y="7700"/>
                </a:lnTo>
                <a:lnTo>
                  <a:pt x="16210" y="7700"/>
                </a:lnTo>
                <a:lnTo>
                  <a:pt x="16210" y="7690"/>
                </a:lnTo>
                <a:lnTo>
                  <a:pt x="16210" y="7680"/>
                </a:lnTo>
                <a:lnTo>
                  <a:pt x="16200" y="7680"/>
                </a:lnTo>
                <a:lnTo>
                  <a:pt x="16200" y="7670"/>
                </a:lnTo>
                <a:lnTo>
                  <a:pt x="16200" y="7660"/>
                </a:lnTo>
                <a:lnTo>
                  <a:pt x="16190" y="7660"/>
                </a:lnTo>
                <a:lnTo>
                  <a:pt x="16190" y="7650"/>
                </a:lnTo>
                <a:lnTo>
                  <a:pt x="16190" y="7630"/>
                </a:lnTo>
                <a:lnTo>
                  <a:pt x="16190" y="7620"/>
                </a:lnTo>
                <a:lnTo>
                  <a:pt x="16200" y="7620"/>
                </a:lnTo>
                <a:lnTo>
                  <a:pt x="16210" y="7620"/>
                </a:lnTo>
                <a:lnTo>
                  <a:pt x="16220" y="7620"/>
                </a:lnTo>
                <a:lnTo>
                  <a:pt x="16220" y="7610"/>
                </a:lnTo>
                <a:lnTo>
                  <a:pt x="16230" y="7610"/>
                </a:lnTo>
                <a:lnTo>
                  <a:pt x="16230" y="7600"/>
                </a:lnTo>
                <a:lnTo>
                  <a:pt x="16240" y="7600"/>
                </a:lnTo>
                <a:lnTo>
                  <a:pt x="16240" y="7590"/>
                </a:lnTo>
                <a:lnTo>
                  <a:pt x="16230" y="7590"/>
                </a:lnTo>
                <a:lnTo>
                  <a:pt x="16230" y="7580"/>
                </a:lnTo>
                <a:lnTo>
                  <a:pt x="16230" y="7570"/>
                </a:lnTo>
                <a:lnTo>
                  <a:pt x="16220" y="7570"/>
                </a:lnTo>
                <a:lnTo>
                  <a:pt x="16220" y="7560"/>
                </a:lnTo>
                <a:lnTo>
                  <a:pt x="16230" y="7560"/>
                </a:lnTo>
                <a:lnTo>
                  <a:pt x="16230" y="7550"/>
                </a:lnTo>
                <a:lnTo>
                  <a:pt x="16230" y="7540"/>
                </a:lnTo>
                <a:lnTo>
                  <a:pt x="16230" y="7530"/>
                </a:lnTo>
                <a:lnTo>
                  <a:pt x="16240" y="7530"/>
                </a:lnTo>
                <a:lnTo>
                  <a:pt x="16240" y="7520"/>
                </a:lnTo>
                <a:lnTo>
                  <a:pt x="16250" y="7520"/>
                </a:lnTo>
                <a:lnTo>
                  <a:pt x="16250" y="7510"/>
                </a:lnTo>
                <a:lnTo>
                  <a:pt x="16250" y="7500"/>
                </a:lnTo>
                <a:lnTo>
                  <a:pt x="16260" y="7500"/>
                </a:lnTo>
                <a:lnTo>
                  <a:pt x="16260" y="7480"/>
                </a:lnTo>
                <a:lnTo>
                  <a:pt x="16250" y="7480"/>
                </a:lnTo>
                <a:lnTo>
                  <a:pt x="16250" y="7460"/>
                </a:lnTo>
                <a:lnTo>
                  <a:pt x="16240" y="7460"/>
                </a:lnTo>
                <a:lnTo>
                  <a:pt x="16240" y="7450"/>
                </a:lnTo>
                <a:lnTo>
                  <a:pt x="16250" y="7450"/>
                </a:lnTo>
                <a:lnTo>
                  <a:pt x="16250" y="7420"/>
                </a:lnTo>
                <a:lnTo>
                  <a:pt x="16260" y="7420"/>
                </a:lnTo>
                <a:lnTo>
                  <a:pt x="16260" y="7410"/>
                </a:lnTo>
                <a:lnTo>
                  <a:pt x="16270" y="7410"/>
                </a:lnTo>
                <a:lnTo>
                  <a:pt x="16270" y="7400"/>
                </a:lnTo>
                <a:lnTo>
                  <a:pt x="16270" y="7390"/>
                </a:lnTo>
                <a:lnTo>
                  <a:pt x="16290" y="7390"/>
                </a:lnTo>
                <a:lnTo>
                  <a:pt x="16290" y="7400"/>
                </a:lnTo>
                <a:lnTo>
                  <a:pt x="16300" y="7400"/>
                </a:lnTo>
                <a:lnTo>
                  <a:pt x="16300" y="7410"/>
                </a:lnTo>
                <a:lnTo>
                  <a:pt x="16310" y="7410"/>
                </a:lnTo>
                <a:lnTo>
                  <a:pt x="16310" y="7420"/>
                </a:lnTo>
                <a:lnTo>
                  <a:pt x="16320" y="7420"/>
                </a:lnTo>
                <a:lnTo>
                  <a:pt x="16320" y="7410"/>
                </a:lnTo>
                <a:lnTo>
                  <a:pt x="16320" y="7420"/>
                </a:lnTo>
                <a:lnTo>
                  <a:pt x="16330" y="7420"/>
                </a:lnTo>
                <a:close/>
                <a:moveTo>
                  <a:pt x="15310" y="7800"/>
                </a:moveTo>
                <a:lnTo>
                  <a:pt x="15300" y="7800"/>
                </a:lnTo>
                <a:lnTo>
                  <a:pt x="15300" y="7790"/>
                </a:lnTo>
                <a:lnTo>
                  <a:pt x="15310" y="7790"/>
                </a:lnTo>
                <a:lnTo>
                  <a:pt x="15310" y="7760"/>
                </a:lnTo>
                <a:lnTo>
                  <a:pt x="15310" y="7750"/>
                </a:lnTo>
                <a:lnTo>
                  <a:pt x="15320" y="7750"/>
                </a:lnTo>
                <a:lnTo>
                  <a:pt x="15320" y="7760"/>
                </a:lnTo>
                <a:lnTo>
                  <a:pt x="15330" y="7760"/>
                </a:lnTo>
                <a:lnTo>
                  <a:pt x="15330" y="7780"/>
                </a:lnTo>
                <a:lnTo>
                  <a:pt x="15320" y="7780"/>
                </a:lnTo>
                <a:lnTo>
                  <a:pt x="15320" y="7790"/>
                </a:lnTo>
                <a:lnTo>
                  <a:pt x="15330" y="7790"/>
                </a:lnTo>
                <a:lnTo>
                  <a:pt x="15330" y="7800"/>
                </a:lnTo>
                <a:lnTo>
                  <a:pt x="15320" y="7800"/>
                </a:lnTo>
                <a:lnTo>
                  <a:pt x="15320" y="7810"/>
                </a:lnTo>
                <a:lnTo>
                  <a:pt x="15310" y="7810"/>
                </a:lnTo>
                <a:lnTo>
                  <a:pt x="15310" y="7800"/>
                </a:lnTo>
                <a:close/>
                <a:moveTo>
                  <a:pt x="14960" y="7710"/>
                </a:moveTo>
                <a:lnTo>
                  <a:pt x="14970" y="7710"/>
                </a:lnTo>
                <a:lnTo>
                  <a:pt x="14970" y="7720"/>
                </a:lnTo>
                <a:lnTo>
                  <a:pt x="14980" y="7720"/>
                </a:lnTo>
                <a:lnTo>
                  <a:pt x="15000" y="7720"/>
                </a:lnTo>
                <a:lnTo>
                  <a:pt x="15000" y="7730"/>
                </a:lnTo>
                <a:lnTo>
                  <a:pt x="15000" y="7760"/>
                </a:lnTo>
                <a:lnTo>
                  <a:pt x="14990" y="7760"/>
                </a:lnTo>
                <a:lnTo>
                  <a:pt x="14990" y="7770"/>
                </a:lnTo>
                <a:lnTo>
                  <a:pt x="14980" y="7770"/>
                </a:lnTo>
                <a:lnTo>
                  <a:pt x="14980" y="7760"/>
                </a:lnTo>
                <a:lnTo>
                  <a:pt x="14970" y="7760"/>
                </a:lnTo>
                <a:lnTo>
                  <a:pt x="14970" y="7750"/>
                </a:lnTo>
                <a:lnTo>
                  <a:pt x="14970" y="7740"/>
                </a:lnTo>
                <a:lnTo>
                  <a:pt x="14960" y="7740"/>
                </a:lnTo>
                <a:lnTo>
                  <a:pt x="14960" y="7730"/>
                </a:lnTo>
                <a:lnTo>
                  <a:pt x="14960" y="7720"/>
                </a:lnTo>
                <a:lnTo>
                  <a:pt x="14950" y="7720"/>
                </a:lnTo>
                <a:lnTo>
                  <a:pt x="14950" y="7700"/>
                </a:lnTo>
                <a:lnTo>
                  <a:pt x="14940" y="7700"/>
                </a:lnTo>
                <a:lnTo>
                  <a:pt x="14940" y="7690"/>
                </a:lnTo>
                <a:lnTo>
                  <a:pt x="14930" y="7680"/>
                </a:lnTo>
                <a:lnTo>
                  <a:pt x="14930" y="7670"/>
                </a:lnTo>
                <a:lnTo>
                  <a:pt x="14930" y="7660"/>
                </a:lnTo>
                <a:lnTo>
                  <a:pt x="14950" y="7660"/>
                </a:lnTo>
                <a:lnTo>
                  <a:pt x="14950" y="7680"/>
                </a:lnTo>
                <a:lnTo>
                  <a:pt x="14940" y="7680"/>
                </a:lnTo>
                <a:lnTo>
                  <a:pt x="14940" y="7690"/>
                </a:lnTo>
                <a:lnTo>
                  <a:pt x="14950" y="7690"/>
                </a:lnTo>
                <a:lnTo>
                  <a:pt x="14950" y="7700"/>
                </a:lnTo>
                <a:lnTo>
                  <a:pt x="14960" y="7700"/>
                </a:lnTo>
                <a:lnTo>
                  <a:pt x="14960" y="7710"/>
                </a:lnTo>
                <a:close/>
                <a:moveTo>
                  <a:pt x="16960" y="7730"/>
                </a:moveTo>
                <a:lnTo>
                  <a:pt x="16960" y="7740"/>
                </a:lnTo>
                <a:lnTo>
                  <a:pt x="16940" y="7740"/>
                </a:lnTo>
                <a:lnTo>
                  <a:pt x="16930" y="7740"/>
                </a:lnTo>
                <a:lnTo>
                  <a:pt x="16930" y="7720"/>
                </a:lnTo>
                <a:lnTo>
                  <a:pt x="16930" y="7710"/>
                </a:lnTo>
                <a:lnTo>
                  <a:pt x="16920" y="7710"/>
                </a:lnTo>
                <a:lnTo>
                  <a:pt x="16920" y="7700"/>
                </a:lnTo>
                <a:lnTo>
                  <a:pt x="16910" y="7700"/>
                </a:lnTo>
                <a:lnTo>
                  <a:pt x="16910" y="7690"/>
                </a:lnTo>
                <a:lnTo>
                  <a:pt x="16920" y="7690"/>
                </a:lnTo>
                <a:lnTo>
                  <a:pt x="16920" y="7680"/>
                </a:lnTo>
                <a:lnTo>
                  <a:pt x="16930" y="7680"/>
                </a:lnTo>
                <a:lnTo>
                  <a:pt x="16930" y="7690"/>
                </a:lnTo>
                <a:lnTo>
                  <a:pt x="16940" y="7690"/>
                </a:lnTo>
                <a:lnTo>
                  <a:pt x="16940" y="7700"/>
                </a:lnTo>
                <a:lnTo>
                  <a:pt x="16960" y="7700"/>
                </a:lnTo>
                <a:lnTo>
                  <a:pt x="16960" y="7710"/>
                </a:lnTo>
                <a:lnTo>
                  <a:pt x="16960" y="7720"/>
                </a:lnTo>
                <a:lnTo>
                  <a:pt x="16960" y="7730"/>
                </a:lnTo>
                <a:close/>
                <a:moveTo>
                  <a:pt x="15450" y="7490"/>
                </a:moveTo>
                <a:lnTo>
                  <a:pt x="15450" y="7500"/>
                </a:lnTo>
                <a:lnTo>
                  <a:pt x="15460" y="7500"/>
                </a:lnTo>
                <a:lnTo>
                  <a:pt x="15460" y="7510"/>
                </a:lnTo>
                <a:lnTo>
                  <a:pt x="15460" y="7520"/>
                </a:lnTo>
                <a:lnTo>
                  <a:pt x="15460" y="7510"/>
                </a:lnTo>
                <a:lnTo>
                  <a:pt x="15450" y="7510"/>
                </a:lnTo>
                <a:lnTo>
                  <a:pt x="15440" y="7510"/>
                </a:lnTo>
                <a:lnTo>
                  <a:pt x="15440" y="7500"/>
                </a:lnTo>
                <a:lnTo>
                  <a:pt x="15440" y="7480"/>
                </a:lnTo>
                <a:lnTo>
                  <a:pt x="15430" y="7480"/>
                </a:lnTo>
                <a:lnTo>
                  <a:pt x="15420" y="7480"/>
                </a:lnTo>
                <a:lnTo>
                  <a:pt x="15420" y="7470"/>
                </a:lnTo>
                <a:lnTo>
                  <a:pt x="15420" y="7460"/>
                </a:lnTo>
                <a:lnTo>
                  <a:pt x="15430" y="7460"/>
                </a:lnTo>
                <a:lnTo>
                  <a:pt x="15440" y="7460"/>
                </a:lnTo>
                <a:lnTo>
                  <a:pt x="15440" y="7480"/>
                </a:lnTo>
                <a:lnTo>
                  <a:pt x="15450" y="7490"/>
                </a:lnTo>
                <a:close/>
                <a:moveTo>
                  <a:pt x="15330" y="7500"/>
                </a:moveTo>
                <a:lnTo>
                  <a:pt x="15330" y="7490"/>
                </a:lnTo>
                <a:lnTo>
                  <a:pt x="15310" y="7490"/>
                </a:lnTo>
                <a:lnTo>
                  <a:pt x="15300" y="7490"/>
                </a:lnTo>
                <a:lnTo>
                  <a:pt x="15300" y="7480"/>
                </a:lnTo>
                <a:lnTo>
                  <a:pt x="15310" y="7480"/>
                </a:lnTo>
                <a:lnTo>
                  <a:pt x="15300" y="7480"/>
                </a:lnTo>
                <a:lnTo>
                  <a:pt x="15310" y="7480"/>
                </a:lnTo>
                <a:lnTo>
                  <a:pt x="15320" y="7480"/>
                </a:lnTo>
                <a:lnTo>
                  <a:pt x="15320" y="7470"/>
                </a:lnTo>
                <a:lnTo>
                  <a:pt x="15330" y="7470"/>
                </a:lnTo>
                <a:lnTo>
                  <a:pt x="15330" y="7480"/>
                </a:lnTo>
                <a:lnTo>
                  <a:pt x="15340" y="7480"/>
                </a:lnTo>
                <a:lnTo>
                  <a:pt x="15340" y="7490"/>
                </a:lnTo>
                <a:lnTo>
                  <a:pt x="15340" y="7500"/>
                </a:lnTo>
                <a:lnTo>
                  <a:pt x="15340" y="7490"/>
                </a:lnTo>
                <a:lnTo>
                  <a:pt x="15330" y="7490"/>
                </a:lnTo>
                <a:lnTo>
                  <a:pt x="15330" y="7500"/>
                </a:lnTo>
                <a:close/>
                <a:moveTo>
                  <a:pt x="17280" y="6520"/>
                </a:moveTo>
                <a:lnTo>
                  <a:pt x="17290" y="6520"/>
                </a:lnTo>
                <a:lnTo>
                  <a:pt x="17290" y="6530"/>
                </a:lnTo>
                <a:lnTo>
                  <a:pt x="17300" y="6530"/>
                </a:lnTo>
                <a:lnTo>
                  <a:pt x="17300" y="6540"/>
                </a:lnTo>
                <a:lnTo>
                  <a:pt x="17290" y="6540"/>
                </a:lnTo>
                <a:lnTo>
                  <a:pt x="17270" y="6540"/>
                </a:lnTo>
                <a:lnTo>
                  <a:pt x="17270" y="6550"/>
                </a:lnTo>
                <a:lnTo>
                  <a:pt x="17260" y="6550"/>
                </a:lnTo>
                <a:lnTo>
                  <a:pt x="17260" y="6560"/>
                </a:lnTo>
                <a:lnTo>
                  <a:pt x="17250" y="6560"/>
                </a:lnTo>
                <a:lnTo>
                  <a:pt x="17250" y="6580"/>
                </a:lnTo>
                <a:lnTo>
                  <a:pt x="17240" y="6580"/>
                </a:lnTo>
                <a:lnTo>
                  <a:pt x="17240" y="6590"/>
                </a:lnTo>
                <a:lnTo>
                  <a:pt x="17240" y="6600"/>
                </a:lnTo>
                <a:lnTo>
                  <a:pt x="17240" y="6610"/>
                </a:lnTo>
                <a:lnTo>
                  <a:pt x="17230" y="6610"/>
                </a:lnTo>
                <a:lnTo>
                  <a:pt x="17230" y="6620"/>
                </a:lnTo>
                <a:lnTo>
                  <a:pt x="17230" y="6630"/>
                </a:lnTo>
                <a:lnTo>
                  <a:pt x="17220" y="6630"/>
                </a:lnTo>
                <a:lnTo>
                  <a:pt x="17220" y="6640"/>
                </a:lnTo>
                <a:lnTo>
                  <a:pt x="17220" y="6670"/>
                </a:lnTo>
                <a:lnTo>
                  <a:pt x="17220" y="6680"/>
                </a:lnTo>
                <a:lnTo>
                  <a:pt x="17220" y="6710"/>
                </a:lnTo>
                <a:lnTo>
                  <a:pt x="17210" y="6710"/>
                </a:lnTo>
                <a:lnTo>
                  <a:pt x="17210" y="6720"/>
                </a:lnTo>
                <a:lnTo>
                  <a:pt x="17200" y="6720"/>
                </a:lnTo>
                <a:lnTo>
                  <a:pt x="17200" y="6730"/>
                </a:lnTo>
                <a:lnTo>
                  <a:pt x="17200" y="6740"/>
                </a:lnTo>
                <a:lnTo>
                  <a:pt x="17190" y="6740"/>
                </a:lnTo>
                <a:lnTo>
                  <a:pt x="17190" y="6750"/>
                </a:lnTo>
                <a:lnTo>
                  <a:pt x="17180" y="6750"/>
                </a:lnTo>
                <a:lnTo>
                  <a:pt x="17160" y="6750"/>
                </a:lnTo>
                <a:lnTo>
                  <a:pt x="17160" y="6760"/>
                </a:lnTo>
                <a:lnTo>
                  <a:pt x="17150" y="6760"/>
                </a:lnTo>
                <a:lnTo>
                  <a:pt x="17110" y="6760"/>
                </a:lnTo>
                <a:lnTo>
                  <a:pt x="17110" y="6740"/>
                </a:lnTo>
                <a:lnTo>
                  <a:pt x="17100" y="6740"/>
                </a:lnTo>
                <a:lnTo>
                  <a:pt x="17100" y="6730"/>
                </a:lnTo>
                <a:lnTo>
                  <a:pt x="17120" y="6730"/>
                </a:lnTo>
                <a:lnTo>
                  <a:pt x="17130" y="6730"/>
                </a:lnTo>
                <a:lnTo>
                  <a:pt x="17130" y="6720"/>
                </a:lnTo>
                <a:lnTo>
                  <a:pt x="17130" y="6710"/>
                </a:lnTo>
                <a:lnTo>
                  <a:pt x="17140" y="6710"/>
                </a:lnTo>
                <a:lnTo>
                  <a:pt x="17130" y="6710"/>
                </a:lnTo>
                <a:lnTo>
                  <a:pt x="17130" y="6680"/>
                </a:lnTo>
                <a:lnTo>
                  <a:pt x="17140" y="6680"/>
                </a:lnTo>
                <a:lnTo>
                  <a:pt x="17140" y="6670"/>
                </a:lnTo>
                <a:lnTo>
                  <a:pt x="17140" y="6660"/>
                </a:lnTo>
                <a:lnTo>
                  <a:pt x="17140" y="6650"/>
                </a:lnTo>
                <a:lnTo>
                  <a:pt x="17150" y="6650"/>
                </a:lnTo>
                <a:lnTo>
                  <a:pt x="17150" y="6640"/>
                </a:lnTo>
                <a:lnTo>
                  <a:pt x="17160" y="6640"/>
                </a:lnTo>
                <a:lnTo>
                  <a:pt x="17170" y="6640"/>
                </a:lnTo>
                <a:lnTo>
                  <a:pt x="17170" y="6630"/>
                </a:lnTo>
                <a:lnTo>
                  <a:pt x="17170" y="6620"/>
                </a:lnTo>
                <a:lnTo>
                  <a:pt x="17170" y="6610"/>
                </a:lnTo>
                <a:lnTo>
                  <a:pt x="17180" y="6610"/>
                </a:lnTo>
                <a:lnTo>
                  <a:pt x="17190" y="6610"/>
                </a:lnTo>
                <a:lnTo>
                  <a:pt x="17190" y="6600"/>
                </a:lnTo>
                <a:lnTo>
                  <a:pt x="17190" y="6570"/>
                </a:lnTo>
                <a:lnTo>
                  <a:pt x="17200" y="6570"/>
                </a:lnTo>
                <a:lnTo>
                  <a:pt x="17190" y="6570"/>
                </a:lnTo>
                <a:lnTo>
                  <a:pt x="17190" y="6560"/>
                </a:lnTo>
                <a:lnTo>
                  <a:pt x="17200" y="6560"/>
                </a:lnTo>
                <a:lnTo>
                  <a:pt x="17200" y="6550"/>
                </a:lnTo>
                <a:lnTo>
                  <a:pt x="17200" y="6540"/>
                </a:lnTo>
                <a:lnTo>
                  <a:pt x="17200" y="6530"/>
                </a:lnTo>
                <a:lnTo>
                  <a:pt x="17210" y="6530"/>
                </a:lnTo>
                <a:lnTo>
                  <a:pt x="17210" y="6520"/>
                </a:lnTo>
                <a:lnTo>
                  <a:pt x="17220" y="6520"/>
                </a:lnTo>
                <a:lnTo>
                  <a:pt x="17220" y="6510"/>
                </a:lnTo>
                <a:lnTo>
                  <a:pt x="17230" y="6510"/>
                </a:lnTo>
                <a:lnTo>
                  <a:pt x="17230" y="6500"/>
                </a:lnTo>
                <a:lnTo>
                  <a:pt x="17260" y="6500"/>
                </a:lnTo>
                <a:lnTo>
                  <a:pt x="17260" y="6490"/>
                </a:lnTo>
                <a:lnTo>
                  <a:pt x="17250" y="6490"/>
                </a:lnTo>
                <a:lnTo>
                  <a:pt x="17250" y="6480"/>
                </a:lnTo>
                <a:lnTo>
                  <a:pt x="17250" y="6470"/>
                </a:lnTo>
                <a:lnTo>
                  <a:pt x="17260" y="6470"/>
                </a:lnTo>
                <a:lnTo>
                  <a:pt x="17270" y="6470"/>
                </a:lnTo>
                <a:lnTo>
                  <a:pt x="17270" y="6480"/>
                </a:lnTo>
                <a:lnTo>
                  <a:pt x="17270" y="6490"/>
                </a:lnTo>
                <a:lnTo>
                  <a:pt x="17270" y="6500"/>
                </a:lnTo>
                <a:lnTo>
                  <a:pt x="17280" y="6500"/>
                </a:lnTo>
                <a:lnTo>
                  <a:pt x="17280" y="6510"/>
                </a:lnTo>
                <a:lnTo>
                  <a:pt x="17280" y="6520"/>
                </a:lnTo>
                <a:close/>
                <a:moveTo>
                  <a:pt x="16560" y="5190"/>
                </a:moveTo>
                <a:lnTo>
                  <a:pt x="16560" y="5180"/>
                </a:lnTo>
                <a:lnTo>
                  <a:pt x="16570" y="5180"/>
                </a:lnTo>
                <a:lnTo>
                  <a:pt x="16610" y="5180"/>
                </a:lnTo>
                <a:lnTo>
                  <a:pt x="16620" y="5180"/>
                </a:lnTo>
                <a:lnTo>
                  <a:pt x="16620" y="5190"/>
                </a:lnTo>
                <a:lnTo>
                  <a:pt x="16620" y="5200"/>
                </a:lnTo>
                <a:lnTo>
                  <a:pt x="16630" y="5200"/>
                </a:lnTo>
                <a:lnTo>
                  <a:pt x="16630" y="5210"/>
                </a:lnTo>
                <a:lnTo>
                  <a:pt x="16660" y="5210"/>
                </a:lnTo>
                <a:lnTo>
                  <a:pt x="16660" y="5220"/>
                </a:lnTo>
                <a:lnTo>
                  <a:pt x="16670" y="5220"/>
                </a:lnTo>
                <a:lnTo>
                  <a:pt x="16680" y="5220"/>
                </a:lnTo>
                <a:lnTo>
                  <a:pt x="16690" y="5220"/>
                </a:lnTo>
                <a:lnTo>
                  <a:pt x="16690" y="5230"/>
                </a:lnTo>
                <a:lnTo>
                  <a:pt x="16700" y="5230"/>
                </a:lnTo>
                <a:lnTo>
                  <a:pt x="16710" y="5230"/>
                </a:lnTo>
                <a:lnTo>
                  <a:pt x="16710" y="5240"/>
                </a:lnTo>
                <a:lnTo>
                  <a:pt x="16720" y="5240"/>
                </a:lnTo>
                <a:lnTo>
                  <a:pt x="16720" y="5250"/>
                </a:lnTo>
                <a:lnTo>
                  <a:pt x="16730" y="5250"/>
                </a:lnTo>
                <a:lnTo>
                  <a:pt x="16740" y="5250"/>
                </a:lnTo>
                <a:lnTo>
                  <a:pt x="16750" y="5250"/>
                </a:lnTo>
                <a:lnTo>
                  <a:pt x="16750" y="5260"/>
                </a:lnTo>
                <a:lnTo>
                  <a:pt x="16760" y="5260"/>
                </a:lnTo>
                <a:lnTo>
                  <a:pt x="16760" y="5250"/>
                </a:lnTo>
                <a:lnTo>
                  <a:pt x="16770" y="5250"/>
                </a:lnTo>
                <a:lnTo>
                  <a:pt x="16770" y="5270"/>
                </a:lnTo>
                <a:lnTo>
                  <a:pt x="16770" y="5280"/>
                </a:lnTo>
                <a:lnTo>
                  <a:pt x="16780" y="5280"/>
                </a:lnTo>
                <a:lnTo>
                  <a:pt x="16780" y="5290"/>
                </a:lnTo>
                <a:lnTo>
                  <a:pt x="16780" y="5300"/>
                </a:lnTo>
                <a:lnTo>
                  <a:pt x="16790" y="5300"/>
                </a:lnTo>
                <a:lnTo>
                  <a:pt x="16790" y="5290"/>
                </a:lnTo>
                <a:lnTo>
                  <a:pt x="16800" y="5290"/>
                </a:lnTo>
                <a:lnTo>
                  <a:pt x="16800" y="5300"/>
                </a:lnTo>
                <a:lnTo>
                  <a:pt x="16800" y="5310"/>
                </a:lnTo>
                <a:lnTo>
                  <a:pt x="16810" y="5310"/>
                </a:lnTo>
                <a:lnTo>
                  <a:pt x="16810" y="5320"/>
                </a:lnTo>
                <a:lnTo>
                  <a:pt x="16800" y="5320"/>
                </a:lnTo>
                <a:lnTo>
                  <a:pt x="16810" y="5320"/>
                </a:lnTo>
                <a:lnTo>
                  <a:pt x="16800" y="5320"/>
                </a:lnTo>
                <a:lnTo>
                  <a:pt x="16800" y="5340"/>
                </a:lnTo>
                <a:lnTo>
                  <a:pt x="16810" y="5340"/>
                </a:lnTo>
                <a:lnTo>
                  <a:pt x="16810" y="5350"/>
                </a:lnTo>
                <a:lnTo>
                  <a:pt x="16810" y="5360"/>
                </a:lnTo>
                <a:lnTo>
                  <a:pt x="16810" y="5370"/>
                </a:lnTo>
                <a:lnTo>
                  <a:pt x="16800" y="5370"/>
                </a:lnTo>
                <a:lnTo>
                  <a:pt x="16800" y="5380"/>
                </a:lnTo>
                <a:lnTo>
                  <a:pt x="16790" y="5380"/>
                </a:lnTo>
                <a:lnTo>
                  <a:pt x="16790" y="5390"/>
                </a:lnTo>
                <a:lnTo>
                  <a:pt x="16780" y="5390"/>
                </a:lnTo>
                <a:lnTo>
                  <a:pt x="16780" y="5410"/>
                </a:lnTo>
                <a:lnTo>
                  <a:pt x="16790" y="5410"/>
                </a:lnTo>
                <a:lnTo>
                  <a:pt x="16790" y="5440"/>
                </a:lnTo>
                <a:lnTo>
                  <a:pt x="16790" y="5450"/>
                </a:lnTo>
                <a:lnTo>
                  <a:pt x="16800" y="5450"/>
                </a:lnTo>
                <a:lnTo>
                  <a:pt x="16800" y="5460"/>
                </a:lnTo>
                <a:lnTo>
                  <a:pt x="16810" y="5460"/>
                </a:lnTo>
                <a:lnTo>
                  <a:pt x="16810" y="5470"/>
                </a:lnTo>
                <a:lnTo>
                  <a:pt x="16820" y="5470"/>
                </a:lnTo>
                <a:lnTo>
                  <a:pt x="16820" y="5500"/>
                </a:lnTo>
                <a:lnTo>
                  <a:pt x="16820" y="5520"/>
                </a:lnTo>
                <a:lnTo>
                  <a:pt x="16820" y="5530"/>
                </a:lnTo>
                <a:lnTo>
                  <a:pt x="16830" y="5530"/>
                </a:lnTo>
                <a:lnTo>
                  <a:pt x="16830" y="5540"/>
                </a:lnTo>
                <a:lnTo>
                  <a:pt x="16820" y="5540"/>
                </a:lnTo>
                <a:lnTo>
                  <a:pt x="16820" y="5550"/>
                </a:lnTo>
                <a:lnTo>
                  <a:pt x="16830" y="5550"/>
                </a:lnTo>
                <a:lnTo>
                  <a:pt x="16830" y="5560"/>
                </a:lnTo>
                <a:lnTo>
                  <a:pt x="16840" y="5560"/>
                </a:lnTo>
                <a:lnTo>
                  <a:pt x="16840" y="5570"/>
                </a:lnTo>
                <a:lnTo>
                  <a:pt x="16840" y="5580"/>
                </a:lnTo>
                <a:lnTo>
                  <a:pt x="16850" y="5580"/>
                </a:lnTo>
                <a:lnTo>
                  <a:pt x="16850" y="5590"/>
                </a:lnTo>
                <a:lnTo>
                  <a:pt x="16860" y="5590"/>
                </a:lnTo>
                <a:lnTo>
                  <a:pt x="16860" y="5610"/>
                </a:lnTo>
                <a:lnTo>
                  <a:pt x="16860" y="5620"/>
                </a:lnTo>
                <a:lnTo>
                  <a:pt x="16870" y="5620"/>
                </a:lnTo>
                <a:lnTo>
                  <a:pt x="16870" y="5640"/>
                </a:lnTo>
                <a:lnTo>
                  <a:pt x="16870" y="5650"/>
                </a:lnTo>
                <a:lnTo>
                  <a:pt x="16880" y="5650"/>
                </a:lnTo>
                <a:lnTo>
                  <a:pt x="16880" y="5660"/>
                </a:lnTo>
                <a:lnTo>
                  <a:pt x="16890" y="5660"/>
                </a:lnTo>
                <a:lnTo>
                  <a:pt x="16890" y="5670"/>
                </a:lnTo>
                <a:lnTo>
                  <a:pt x="16900" y="5670"/>
                </a:lnTo>
                <a:lnTo>
                  <a:pt x="16900" y="5680"/>
                </a:lnTo>
                <a:lnTo>
                  <a:pt x="16900" y="5690"/>
                </a:lnTo>
                <a:lnTo>
                  <a:pt x="16910" y="5690"/>
                </a:lnTo>
                <a:lnTo>
                  <a:pt x="16920" y="5690"/>
                </a:lnTo>
                <a:lnTo>
                  <a:pt x="16920" y="5700"/>
                </a:lnTo>
                <a:lnTo>
                  <a:pt x="16920" y="5710"/>
                </a:lnTo>
                <a:lnTo>
                  <a:pt x="16930" y="5710"/>
                </a:lnTo>
                <a:lnTo>
                  <a:pt x="16930" y="5720"/>
                </a:lnTo>
                <a:lnTo>
                  <a:pt x="16940" y="5720"/>
                </a:lnTo>
                <a:lnTo>
                  <a:pt x="16940" y="5730"/>
                </a:lnTo>
                <a:lnTo>
                  <a:pt x="16950" y="5730"/>
                </a:lnTo>
                <a:lnTo>
                  <a:pt x="16950" y="5740"/>
                </a:lnTo>
                <a:lnTo>
                  <a:pt x="16960" y="5740"/>
                </a:lnTo>
                <a:lnTo>
                  <a:pt x="16960" y="5750"/>
                </a:lnTo>
                <a:lnTo>
                  <a:pt x="16960" y="5760"/>
                </a:lnTo>
                <a:lnTo>
                  <a:pt x="16970" y="5760"/>
                </a:lnTo>
                <a:lnTo>
                  <a:pt x="16980" y="5760"/>
                </a:lnTo>
                <a:lnTo>
                  <a:pt x="16980" y="5770"/>
                </a:lnTo>
                <a:lnTo>
                  <a:pt x="16980" y="5780"/>
                </a:lnTo>
                <a:lnTo>
                  <a:pt x="16970" y="5780"/>
                </a:lnTo>
                <a:lnTo>
                  <a:pt x="16970" y="5790"/>
                </a:lnTo>
                <a:lnTo>
                  <a:pt x="16980" y="5790"/>
                </a:lnTo>
                <a:lnTo>
                  <a:pt x="16980" y="5800"/>
                </a:lnTo>
                <a:lnTo>
                  <a:pt x="16980" y="5810"/>
                </a:lnTo>
                <a:lnTo>
                  <a:pt x="16990" y="5810"/>
                </a:lnTo>
                <a:lnTo>
                  <a:pt x="16990" y="5820"/>
                </a:lnTo>
                <a:lnTo>
                  <a:pt x="16990" y="5830"/>
                </a:lnTo>
                <a:lnTo>
                  <a:pt x="17000" y="5830"/>
                </a:lnTo>
                <a:lnTo>
                  <a:pt x="17000" y="5840"/>
                </a:lnTo>
                <a:lnTo>
                  <a:pt x="17010" y="5840"/>
                </a:lnTo>
                <a:lnTo>
                  <a:pt x="17010" y="5850"/>
                </a:lnTo>
                <a:lnTo>
                  <a:pt x="17020" y="5850"/>
                </a:lnTo>
                <a:lnTo>
                  <a:pt x="17020" y="5860"/>
                </a:lnTo>
                <a:lnTo>
                  <a:pt x="17030" y="5860"/>
                </a:lnTo>
                <a:lnTo>
                  <a:pt x="17030" y="5870"/>
                </a:lnTo>
                <a:lnTo>
                  <a:pt x="17040" y="5870"/>
                </a:lnTo>
                <a:lnTo>
                  <a:pt x="17040" y="5880"/>
                </a:lnTo>
                <a:lnTo>
                  <a:pt x="17040" y="5890"/>
                </a:lnTo>
                <a:lnTo>
                  <a:pt x="17050" y="5890"/>
                </a:lnTo>
                <a:lnTo>
                  <a:pt x="17060" y="5890"/>
                </a:lnTo>
                <a:lnTo>
                  <a:pt x="17060" y="5900"/>
                </a:lnTo>
                <a:lnTo>
                  <a:pt x="17070" y="5900"/>
                </a:lnTo>
                <a:lnTo>
                  <a:pt x="17070" y="5910"/>
                </a:lnTo>
                <a:lnTo>
                  <a:pt x="17080" y="5910"/>
                </a:lnTo>
                <a:lnTo>
                  <a:pt x="17080" y="5920"/>
                </a:lnTo>
                <a:lnTo>
                  <a:pt x="17080" y="5930"/>
                </a:lnTo>
                <a:lnTo>
                  <a:pt x="17090" y="5930"/>
                </a:lnTo>
                <a:lnTo>
                  <a:pt x="17100" y="5930"/>
                </a:lnTo>
                <a:lnTo>
                  <a:pt x="17110" y="5930"/>
                </a:lnTo>
                <a:lnTo>
                  <a:pt x="17110" y="5940"/>
                </a:lnTo>
                <a:lnTo>
                  <a:pt x="17120" y="5940"/>
                </a:lnTo>
                <a:lnTo>
                  <a:pt x="17130" y="5940"/>
                </a:lnTo>
                <a:lnTo>
                  <a:pt x="17140" y="5940"/>
                </a:lnTo>
                <a:lnTo>
                  <a:pt x="17140" y="5950"/>
                </a:lnTo>
                <a:lnTo>
                  <a:pt x="17140" y="5960"/>
                </a:lnTo>
                <a:lnTo>
                  <a:pt x="17130" y="5960"/>
                </a:lnTo>
                <a:lnTo>
                  <a:pt x="17130" y="5980"/>
                </a:lnTo>
                <a:lnTo>
                  <a:pt x="17130" y="6000"/>
                </a:lnTo>
                <a:lnTo>
                  <a:pt x="17140" y="6000"/>
                </a:lnTo>
                <a:lnTo>
                  <a:pt x="17140" y="6010"/>
                </a:lnTo>
                <a:lnTo>
                  <a:pt x="17150" y="6010"/>
                </a:lnTo>
                <a:lnTo>
                  <a:pt x="17150" y="6030"/>
                </a:lnTo>
                <a:lnTo>
                  <a:pt x="17150" y="6040"/>
                </a:lnTo>
                <a:lnTo>
                  <a:pt x="17150" y="6050"/>
                </a:lnTo>
                <a:lnTo>
                  <a:pt x="17140" y="6050"/>
                </a:lnTo>
                <a:lnTo>
                  <a:pt x="17140" y="6060"/>
                </a:lnTo>
                <a:lnTo>
                  <a:pt x="17140" y="6070"/>
                </a:lnTo>
                <a:lnTo>
                  <a:pt x="17130" y="6070"/>
                </a:lnTo>
                <a:lnTo>
                  <a:pt x="17130" y="6080"/>
                </a:lnTo>
                <a:lnTo>
                  <a:pt x="17130" y="6090"/>
                </a:lnTo>
                <a:lnTo>
                  <a:pt x="17120" y="6090"/>
                </a:lnTo>
                <a:lnTo>
                  <a:pt x="17120" y="6100"/>
                </a:lnTo>
                <a:lnTo>
                  <a:pt x="17110" y="6100"/>
                </a:lnTo>
                <a:lnTo>
                  <a:pt x="17100" y="6100"/>
                </a:lnTo>
                <a:lnTo>
                  <a:pt x="17100" y="6110"/>
                </a:lnTo>
                <a:lnTo>
                  <a:pt x="17090" y="6110"/>
                </a:lnTo>
                <a:lnTo>
                  <a:pt x="17090" y="6120"/>
                </a:lnTo>
                <a:lnTo>
                  <a:pt x="17080" y="6120"/>
                </a:lnTo>
                <a:lnTo>
                  <a:pt x="17080" y="6150"/>
                </a:lnTo>
                <a:lnTo>
                  <a:pt x="17080" y="6170"/>
                </a:lnTo>
                <a:lnTo>
                  <a:pt x="17090" y="6170"/>
                </a:lnTo>
                <a:lnTo>
                  <a:pt x="17090" y="6180"/>
                </a:lnTo>
                <a:lnTo>
                  <a:pt x="17090" y="6190"/>
                </a:lnTo>
                <a:lnTo>
                  <a:pt x="17100" y="6190"/>
                </a:lnTo>
                <a:lnTo>
                  <a:pt x="17100" y="6210"/>
                </a:lnTo>
                <a:lnTo>
                  <a:pt x="17090" y="6210"/>
                </a:lnTo>
                <a:lnTo>
                  <a:pt x="17100" y="6210"/>
                </a:lnTo>
                <a:lnTo>
                  <a:pt x="17100" y="6220"/>
                </a:lnTo>
                <a:lnTo>
                  <a:pt x="17090" y="6220"/>
                </a:lnTo>
                <a:lnTo>
                  <a:pt x="17090" y="6230"/>
                </a:lnTo>
                <a:lnTo>
                  <a:pt x="17080" y="6230"/>
                </a:lnTo>
                <a:lnTo>
                  <a:pt x="17080" y="6240"/>
                </a:lnTo>
                <a:lnTo>
                  <a:pt x="17070" y="6240"/>
                </a:lnTo>
                <a:lnTo>
                  <a:pt x="17070" y="6290"/>
                </a:lnTo>
                <a:lnTo>
                  <a:pt x="17080" y="6290"/>
                </a:lnTo>
                <a:lnTo>
                  <a:pt x="17080" y="6300"/>
                </a:lnTo>
                <a:lnTo>
                  <a:pt x="17090" y="6300"/>
                </a:lnTo>
                <a:lnTo>
                  <a:pt x="17090" y="6310"/>
                </a:lnTo>
                <a:lnTo>
                  <a:pt x="17100" y="6310"/>
                </a:lnTo>
                <a:lnTo>
                  <a:pt x="17100" y="6300"/>
                </a:lnTo>
                <a:lnTo>
                  <a:pt x="17100" y="6320"/>
                </a:lnTo>
                <a:lnTo>
                  <a:pt x="17090" y="6320"/>
                </a:lnTo>
                <a:lnTo>
                  <a:pt x="17090" y="6330"/>
                </a:lnTo>
                <a:lnTo>
                  <a:pt x="17100" y="6330"/>
                </a:lnTo>
                <a:lnTo>
                  <a:pt x="17100" y="6340"/>
                </a:lnTo>
                <a:lnTo>
                  <a:pt x="17100" y="6360"/>
                </a:lnTo>
                <a:lnTo>
                  <a:pt x="17100" y="6370"/>
                </a:lnTo>
                <a:lnTo>
                  <a:pt x="17090" y="6370"/>
                </a:lnTo>
                <a:lnTo>
                  <a:pt x="17080" y="6370"/>
                </a:lnTo>
                <a:lnTo>
                  <a:pt x="17080" y="6380"/>
                </a:lnTo>
                <a:lnTo>
                  <a:pt x="17080" y="6390"/>
                </a:lnTo>
                <a:lnTo>
                  <a:pt x="17070" y="6390"/>
                </a:lnTo>
                <a:lnTo>
                  <a:pt x="17070" y="6400"/>
                </a:lnTo>
                <a:lnTo>
                  <a:pt x="17060" y="6400"/>
                </a:lnTo>
                <a:lnTo>
                  <a:pt x="17060" y="6410"/>
                </a:lnTo>
                <a:lnTo>
                  <a:pt x="17050" y="6410"/>
                </a:lnTo>
                <a:lnTo>
                  <a:pt x="17040" y="6410"/>
                </a:lnTo>
                <a:lnTo>
                  <a:pt x="17010" y="6410"/>
                </a:lnTo>
                <a:lnTo>
                  <a:pt x="17010" y="6400"/>
                </a:lnTo>
                <a:lnTo>
                  <a:pt x="17000" y="6400"/>
                </a:lnTo>
                <a:lnTo>
                  <a:pt x="16990" y="6400"/>
                </a:lnTo>
                <a:lnTo>
                  <a:pt x="16990" y="6390"/>
                </a:lnTo>
                <a:lnTo>
                  <a:pt x="16980" y="6390"/>
                </a:lnTo>
                <a:lnTo>
                  <a:pt x="16960" y="6390"/>
                </a:lnTo>
                <a:lnTo>
                  <a:pt x="16960" y="6400"/>
                </a:lnTo>
                <a:lnTo>
                  <a:pt x="16950" y="6400"/>
                </a:lnTo>
                <a:lnTo>
                  <a:pt x="16940" y="6400"/>
                </a:lnTo>
                <a:lnTo>
                  <a:pt x="16930" y="6400"/>
                </a:lnTo>
                <a:lnTo>
                  <a:pt x="16930" y="6410"/>
                </a:lnTo>
                <a:lnTo>
                  <a:pt x="16930" y="6430"/>
                </a:lnTo>
                <a:lnTo>
                  <a:pt x="16920" y="6430"/>
                </a:lnTo>
                <a:lnTo>
                  <a:pt x="16920" y="6440"/>
                </a:lnTo>
                <a:lnTo>
                  <a:pt x="16930" y="6440"/>
                </a:lnTo>
                <a:lnTo>
                  <a:pt x="16930" y="6450"/>
                </a:lnTo>
                <a:lnTo>
                  <a:pt x="16920" y="6450"/>
                </a:lnTo>
                <a:lnTo>
                  <a:pt x="16920" y="6460"/>
                </a:lnTo>
                <a:lnTo>
                  <a:pt x="16910" y="6460"/>
                </a:lnTo>
                <a:lnTo>
                  <a:pt x="16900" y="6460"/>
                </a:lnTo>
                <a:lnTo>
                  <a:pt x="16900" y="6470"/>
                </a:lnTo>
                <a:lnTo>
                  <a:pt x="16890" y="6470"/>
                </a:lnTo>
                <a:lnTo>
                  <a:pt x="16880" y="6470"/>
                </a:lnTo>
                <a:lnTo>
                  <a:pt x="16850" y="6470"/>
                </a:lnTo>
                <a:lnTo>
                  <a:pt x="16850" y="6480"/>
                </a:lnTo>
                <a:lnTo>
                  <a:pt x="16850" y="6520"/>
                </a:lnTo>
                <a:lnTo>
                  <a:pt x="16840" y="6520"/>
                </a:lnTo>
                <a:lnTo>
                  <a:pt x="16840" y="6530"/>
                </a:lnTo>
                <a:lnTo>
                  <a:pt x="16830" y="6530"/>
                </a:lnTo>
                <a:lnTo>
                  <a:pt x="16830" y="6540"/>
                </a:lnTo>
                <a:lnTo>
                  <a:pt x="16830" y="6570"/>
                </a:lnTo>
                <a:lnTo>
                  <a:pt x="16840" y="6570"/>
                </a:lnTo>
                <a:lnTo>
                  <a:pt x="16840" y="6580"/>
                </a:lnTo>
                <a:lnTo>
                  <a:pt x="16840" y="6590"/>
                </a:lnTo>
                <a:lnTo>
                  <a:pt x="16840" y="6600"/>
                </a:lnTo>
                <a:lnTo>
                  <a:pt x="16850" y="6600"/>
                </a:lnTo>
                <a:lnTo>
                  <a:pt x="16850" y="6610"/>
                </a:lnTo>
                <a:lnTo>
                  <a:pt x="16860" y="6610"/>
                </a:lnTo>
                <a:lnTo>
                  <a:pt x="16860" y="6620"/>
                </a:lnTo>
                <a:lnTo>
                  <a:pt x="16870" y="6620"/>
                </a:lnTo>
                <a:lnTo>
                  <a:pt x="16870" y="6630"/>
                </a:lnTo>
                <a:lnTo>
                  <a:pt x="16870" y="6640"/>
                </a:lnTo>
                <a:lnTo>
                  <a:pt x="16880" y="6640"/>
                </a:lnTo>
                <a:lnTo>
                  <a:pt x="16890" y="6640"/>
                </a:lnTo>
                <a:lnTo>
                  <a:pt x="16890" y="6650"/>
                </a:lnTo>
                <a:lnTo>
                  <a:pt x="16900" y="6650"/>
                </a:lnTo>
                <a:lnTo>
                  <a:pt x="16900" y="6660"/>
                </a:lnTo>
                <a:lnTo>
                  <a:pt x="16910" y="6660"/>
                </a:lnTo>
                <a:lnTo>
                  <a:pt x="16910" y="6670"/>
                </a:lnTo>
                <a:lnTo>
                  <a:pt x="16930" y="6670"/>
                </a:lnTo>
                <a:lnTo>
                  <a:pt x="16940" y="6670"/>
                </a:lnTo>
                <a:lnTo>
                  <a:pt x="16940" y="6680"/>
                </a:lnTo>
                <a:lnTo>
                  <a:pt x="16960" y="6680"/>
                </a:lnTo>
                <a:lnTo>
                  <a:pt x="16960" y="6670"/>
                </a:lnTo>
                <a:lnTo>
                  <a:pt x="16970" y="6670"/>
                </a:lnTo>
                <a:lnTo>
                  <a:pt x="16990" y="6670"/>
                </a:lnTo>
                <a:lnTo>
                  <a:pt x="17020" y="6670"/>
                </a:lnTo>
                <a:lnTo>
                  <a:pt x="17020" y="6680"/>
                </a:lnTo>
                <a:lnTo>
                  <a:pt x="17040" y="6680"/>
                </a:lnTo>
                <a:lnTo>
                  <a:pt x="17050" y="6680"/>
                </a:lnTo>
                <a:lnTo>
                  <a:pt x="17050" y="6690"/>
                </a:lnTo>
                <a:lnTo>
                  <a:pt x="17060" y="6690"/>
                </a:lnTo>
                <a:lnTo>
                  <a:pt x="17060" y="6700"/>
                </a:lnTo>
                <a:lnTo>
                  <a:pt x="17070" y="6700"/>
                </a:lnTo>
                <a:lnTo>
                  <a:pt x="17070" y="6710"/>
                </a:lnTo>
                <a:lnTo>
                  <a:pt x="17080" y="6710"/>
                </a:lnTo>
                <a:lnTo>
                  <a:pt x="17090" y="6710"/>
                </a:lnTo>
                <a:lnTo>
                  <a:pt x="17090" y="6740"/>
                </a:lnTo>
                <a:lnTo>
                  <a:pt x="17080" y="6740"/>
                </a:lnTo>
                <a:lnTo>
                  <a:pt x="17080" y="6750"/>
                </a:lnTo>
                <a:lnTo>
                  <a:pt x="17080" y="6760"/>
                </a:lnTo>
                <a:lnTo>
                  <a:pt x="17070" y="6760"/>
                </a:lnTo>
                <a:lnTo>
                  <a:pt x="17070" y="6770"/>
                </a:lnTo>
                <a:lnTo>
                  <a:pt x="17060" y="6770"/>
                </a:lnTo>
                <a:lnTo>
                  <a:pt x="17060" y="6790"/>
                </a:lnTo>
                <a:lnTo>
                  <a:pt x="17070" y="6790"/>
                </a:lnTo>
                <a:lnTo>
                  <a:pt x="17070" y="6810"/>
                </a:lnTo>
                <a:lnTo>
                  <a:pt x="17060" y="6810"/>
                </a:lnTo>
                <a:lnTo>
                  <a:pt x="17050" y="6810"/>
                </a:lnTo>
                <a:lnTo>
                  <a:pt x="17040" y="6810"/>
                </a:lnTo>
                <a:lnTo>
                  <a:pt x="17020" y="6810"/>
                </a:lnTo>
                <a:lnTo>
                  <a:pt x="17020" y="6800"/>
                </a:lnTo>
                <a:lnTo>
                  <a:pt x="17020" y="6790"/>
                </a:lnTo>
                <a:lnTo>
                  <a:pt x="17020" y="6780"/>
                </a:lnTo>
                <a:lnTo>
                  <a:pt x="17010" y="6780"/>
                </a:lnTo>
                <a:lnTo>
                  <a:pt x="17000" y="6780"/>
                </a:lnTo>
                <a:lnTo>
                  <a:pt x="17000" y="6770"/>
                </a:lnTo>
                <a:lnTo>
                  <a:pt x="16990" y="6770"/>
                </a:lnTo>
                <a:lnTo>
                  <a:pt x="16980" y="6770"/>
                </a:lnTo>
                <a:lnTo>
                  <a:pt x="16980" y="6760"/>
                </a:lnTo>
                <a:lnTo>
                  <a:pt x="16970" y="6760"/>
                </a:lnTo>
                <a:lnTo>
                  <a:pt x="16960" y="6760"/>
                </a:lnTo>
                <a:lnTo>
                  <a:pt x="16960" y="6750"/>
                </a:lnTo>
                <a:lnTo>
                  <a:pt x="16940" y="6750"/>
                </a:lnTo>
                <a:lnTo>
                  <a:pt x="16940" y="6770"/>
                </a:lnTo>
                <a:lnTo>
                  <a:pt x="16940" y="6780"/>
                </a:lnTo>
                <a:lnTo>
                  <a:pt x="16950" y="6780"/>
                </a:lnTo>
                <a:lnTo>
                  <a:pt x="16950" y="6790"/>
                </a:lnTo>
                <a:lnTo>
                  <a:pt x="16960" y="6790"/>
                </a:lnTo>
                <a:lnTo>
                  <a:pt x="16960" y="6800"/>
                </a:lnTo>
                <a:lnTo>
                  <a:pt x="16970" y="6800"/>
                </a:lnTo>
                <a:lnTo>
                  <a:pt x="16970" y="6820"/>
                </a:lnTo>
                <a:lnTo>
                  <a:pt x="16960" y="6820"/>
                </a:lnTo>
                <a:lnTo>
                  <a:pt x="16950" y="6820"/>
                </a:lnTo>
                <a:lnTo>
                  <a:pt x="16950" y="6830"/>
                </a:lnTo>
                <a:lnTo>
                  <a:pt x="16930" y="6830"/>
                </a:lnTo>
                <a:lnTo>
                  <a:pt x="16930" y="6840"/>
                </a:lnTo>
                <a:lnTo>
                  <a:pt x="16920" y="6840"/>
                </a:lnTo>
                <a:lnTo>
                  <a:pt x="16900" y="6840"/>
                </a:lnTo>
                <a:lnTo>
                  <a:pt x="16900" y="6850"/>
                </a:lnTo>
                <a:lnTo>
                  <a:pt x="16900" y="6860"/>
                </a:lnTo>
                <a:lnTo>
                  <a:pt x="16890" y="6860"/>
                </a:lnTo>
                <a:lnTo>
                  <a:pt x="16890" y="6880"/>
                </a:lnTo>
                <a:lnTo>
                  <a:pt x="16890" y="6890"/>
                </a:lnTo>
                <a:lnTo>
                  <a:pt x="16880" y="6890"/>
                </a:lnTo>
                <a:lnTo>
                  <a:pt x="16870" y="6890"/>
                </a:lnTo>
                <a:lnTo>
                  <a:pt x="16870" y="6880"/>
                </a:lnTo>
                <a:lnTo>
                  <a:pt x="16860" y="6880"/>
                </a:lnTo>
                <a:lnTo>
                  <a:pt x="16860" y="6870"/>
                </a:lnTo>
                <a:lnTo>
                  <a:pt x="16860" y="6840"/>
                </a:lnTo>
                <a:lnTo>
                  <a:pt x="16850" y="6840"/>
                </a:lnTo>
                <a:lnTo>
                  <a:pt x="16850" y="6820"/>
                </a:lnTo>
                <a:lnTo>
                  <a:pt x="16850" y="6810"/>
                </a:lnTo>
                <a:lnTo>
                  <a:pt x="16840" y="6810"/>
                </a:lnTo>
                <a:lnTo>
                  <a:pt x="16840" y="6800"/>
                </a:lnTo>
                <a:lnTo>
                  <a:pt x="16830" y="6800"/>
                </a:lnTo>
                <a:lnTo>
                  <a:pt x="16830" y="6790"/>
                </a:lnTo>
                <a:lnTo>
                  <a:pt x="16820" y="6790"/>
                </a:lnTo>
                <a:lnTo>
                  <a:pt x="16820" y="6780"/>
                </a:lnTo>
                <a:lnTo>
                  <a:pt x="16810" y="6780"/>
                </a:lnTo>
                <a:lnTo>
                  <a:pt x="16810" y="6770"/>
                </a:lnTo>
                <a:lnTo>
                  <a:pt x="16800" y="6770"/>
                </a:lnTo>
                <a:lnTo>
                  <a:pt x="16790" y="6770"/>
                </a:lnTo>
                <a:lnTo>
                  <a:pt x="16780" y="6770"/>
                </a:lnTo>
                <a:lnTo>
                  <a:pt x="16780" y="6760"/>
                </a:lnTo>
                <a:lnTo>
                  <a:pt x="16780" y="6720"/>
                </a:lnTo>
                <a:lnTo>
                  <a:pt x="16780" y="6710"/>
                </a:lnTo>
                <a:lnTo>
                  <a:pt x="16780" y="6700"/>
                </a:lnTo>
                <a:lnTo>
                  <a:pt x="16800" y="6700"/>
                </a:lnTo>
                <a:lnTo>
                  <a:pt x="16800" y="6710"/>
                </a:lnTo>
                <a:lnTo>
                  <a:pt x="16830" y="6710"/>
                </a:lnTo>
                <a:lnTo>
                  <a:pt x="16840" y="6710"/>
                </a:lnTo>
                <a:lnTo>
                  <a:pt x="16840" y="6720"/>
                </a:lnTo>
                <a:lnTo>
                  <a:pt x="16860" y="6720"/>
                </a:lnTo>
                <a:lnTo>
                  <a:pt x="16860" y="6710"/>
                </a:lnTo>
                <a:lnTo>
                  <a:pt x="16870" y="6710"/>
                </a:lnTo>
                <a:lnTo>
                  <a:pt x="16870" y="6700"/>
                </a:lnTo>
                <a:lnTo>
                  <a:pt x="16880" y="6700"/>
                </a:lnTo>
                <a:lnTo>
                  <a:pt x="16880" y="6690"/>
                </a:lnTo>
                <a:lnTo>
                  <a:pt x="16880" y="6670"/>
                </a:lnTo>
                <a:lnTo>
                  <a:pt x="16870" y="6670"/>
                </a:lnTo>
                <a:lnTo>
                  <a:pt x="16870" y="6660"/>
                </a:lnTo>
                <a:lnTo>
                  <a:pt x="16870" y="6650"/>
                </a:lnTo>
                <a:lnTo>
                  <a:pt x="16860" y="6650"/>
                </a:lnTo>
                <a:lnTo>
                  <a:pt x="16860" y="6640"/>
                </a:lnTo>
                <a:lnTo>
                  <a:pt x="16850" y="6640"/>
                </a:lnTo>
                <a:lnTo>
                  <a:pt x="16850" y="6630"/>
                </a:lnTo>
                <a:lnTo>
                  <a:pt x="16840" y="6630"/>
                </a:lnTo>
                <a:lnTo>
                  <a:pt x="16840" y="6620"/>
                </a:lnTo>
                <a:lnTo>
                  <a:pt x="16840" y="6610"/>
                </a:lnTo>
                <a:lnTo>
                  <a:pt x="16830" y="6610"/>
                </a:lnTo>
                <a:lnTo>
                  <a:pt x="16800" y="6610"/>
                </a:lnTo>
                <a:lnTo>
                  <a:pt x="16800" y="6620"/>
                </a:lnTo>
                <a:lnTo>
                  <a:pt x="16800" y="6630"/>
                </a:lnTo>
                <a:lnTo>
                  <a:pt x="16790" y="6630"/>
                </a:lnTo>
                <a:lnTo>
                  <a:pt x="16790" y="6620"/>
                </a:lnTo>
                <a:lnTo>
                  <a:pt x="16780" y="6620"/>
                </a:lnTo>
                <a:lnTo>
                  <a:pt x="16780" y="6610"/>
                </a:lnTo>
                <a:lnTo>
                  <a:pt x="16780" y="6600"/>
                </a:lnTo>
                <a:lnTo>
                  <a:pt x="16800" y="6600"/>
                </a:lnTo>
                <a:lnTo>
                  <a:pt x="16800" y="6590"/>
                </a:lnTo>
                <a:lnTo>
                  <a:pt x="16810" y="6590"/>
                </a:lnTo>
                <a:lnTo>
                  <a:pt x="16810" y="6570"/>
                </a:lnTo>
                <a:lnTo>
                  <a:pt x="16800" y="6570"/>
                </a:lnTo>
                <a:lnTo>
                  <a:pt x="16800" y="6560"/>
                </a:lnTo>
                <a:lnTo>
                  <a:pt x="16800" y="6550"/>
                </a:lnTo>
                <a:lnTo>
                  <a:pt x="16790" y="6550"/>
                </a:lnTo>
                <a:lnTo>
                  <a:pt x="16790" y="6540"/>
                </a:lnTo>
                <a:lnTo>
                  <a:pt x="16780" y="6540"/>
                </a:lnTo>
                <a:lnTo>
                  <a:pt x="16770" y="6540"/>
                </a:lnTo>
                <a:lnTo>
                  <a:pt x="16760" y="6540"/>
                </a:lnTo>
                <a:lnTo>
                  <a:pt x="16750" y="6540"/>
                </a:lnTo>
                <a:lnTo>
                  <a:pt x="16750" y="6530"/>
                </a:lnTo>
                <a:lnTo>
                  <a:pt x="16760" y="6530"/>
                </a:lnTo>
                <a:lnTo>
                  <a:pt x="16760" y="6520"/>
                </a:lnTo>
                <a:lnTo>
                  <a:pt x="16780" y="6520"/>
                </a:lnTo>
                <a:lnTo>
                  <a:pt x="16780" y="6510"/>
                </a:lnTo>
                <a:lnTo>
                  <a:pt x="16780" y="6500"/>
                </a:lnTo>
                <a:lnTo>
                  <a:pt x="16770" y="6500"/>
                </a:lnTo>
                <a:lnTo>
                  <a:pt x="16770" y="6490"/>
                </a:lnTo>
                <a:lnTo>
                  <a:pt x="16770" y="6480"/>
                </a:lnTo>
                <a:lnTo>
                  <a:pt x="16760" y="6480"/>
                </a:lnTo>
                <a:lnTo>
                  <a:pt x="16760" y="6470"/>
                </a:lnTo>
                <a:lnTo>
                  <a:pt x="16750" y="6470"/>
                </a:lnTo>
                <a:lnTo>
                  <a:pt x="16750" y="6460"/>
                </a:lnTo>
                <a:lnTo>
                  <a:pt x="16720" y="6460"/>
                </a:lnTo>
                <a:lnTo>
                  <a:pt x="16720" y="6440"/>
                </a:lnTo>
                <a:lnTo>
                  <a:pt x="16700" y="6440"/>
                </a:lnTo>
                <a:lnTo>
                  <a:pt x="16700" y="6460"/>
                </a:lnTo>
                <a:lnTo>
                  <a:pt x="16700" y="6470"/>
                </a:lnTo>
                <a:lnTo>
                  <a:pt x="16710" y="6470"/>
                </a:lnTo>
                <a:lnTo>
                  <a:pt x="16710" y="6480"/>
                </a:lnTo>
                <a:lnTo>
                  <a:pt x="16720" y="6480"/>
                </a:lnTo>
                <a:lnTo>
                  <a:pt x="16730" y="6480"/>
                </a:lnTo>
                <a:lnTo>
                  <a:pt x="16730" y="6490"/>
                </a:lnTo>
                <a:lnTo>
                  <a:pt x="16740" y="6490"/>
                </a:lnTo>
                <a:lnTo>
                  <a:pt x="16730" y="6490"/>
                </a:lnTo>
                <a:lnTo>
                  <a:pt x="16730" y="6500"/>
                </a:lnTo>
                <a:lnTo>
                  <a:pt x="16720" y="6500"/>
                </a:lnTo>
                <a:lnTo>
                  <a:pt x="16720" y="6510"/>
                </a:lnTo>
                <a:lnTo>
                  <a:pt x="16710" y="6510"/>
                </a:lnTo>
                <a:lnTo>
                  <a:pt x="16710" y="6520"/>
                </a:lnTo>
                <a:lnTo>
                  <a:pt x="16700" y="6520"/>
                </a:lnTo>
                <a:lnTo>
                  <a:pt x="16700" y="6530"/>
                </a:lnTo>
                <a:lnTo>
                  <a:pt x="16710" y="6530"/>
                </a:lnTo>
                <a:lnTo>
                  <a:pt x="16710" y="6540"/>
                </a:lnTo>
                <a:lnTo>
                  <a:pt x="16720" y="6540"/>
                </a:lnTo>
                <a:lnTo>
                  <a:pt x="16720" y="6550"/>
                </a:lnTo>
                <a:lnTo>
                  <a:pt x="16720" y="6570"/>
                </a:lnTo>
                <a:lnTo>
                  <a:pt x="16720" y="6580"/>
                </a:lnTo>
                <a:lnTo>
                  <a:pt x="16730" y="6580"/>
                </a:lnTo>
                <a:lnTo>
                  <a:pt x="16720" y="6580"/>
                </a:lnTo>
                <a:lnTo>
                  <a:pt x="16710" y="6580"/>
                </a:lnTo>
                <a:lnTo>
                  <a:pt x="16710" y="6570"/>
                </a:lnTo>
                <a:lnTo>
                  <a:pt x="16700" y="6570"/>
                </a:lnTo>
                <a:lnTo>
                  <a:pt x="16700" y="6560"/>
                </a:lnTo>
                <a:lnTo>
                  <a:pt x="16690" y="6560"/>
                </a:lnTo>
                <a:lnTo>
                  <a:pt x="16690" y="6550"/>
                </a:lnTo>
                <a:lnTo>
                  <a:pt x="16680" y="6550"/>
                </a:lnTo>
                <a:lnTo>
                  <a:pt x="16680" y="6540"/>
                </a:lnTo>
                <a:lnTo>
                  <a:pt x="16670" y="6540"/>
                </a:lnTo>
                <a:lnTo>
                  <a:pt x="16670" y="6530"/>
                </a:lnTo>
                <a:lnTo>
                  <a:pt x="16660" y="6530"/>
                </a:lnTo>
                <a:lnTo>
                  <a:pt x="16660" y="6520"/>
                </a:lnTo>
                <a:lnTo>
                  <a:pt x="16650" y="6520"/>
                </a:lnTo>
                <a:lnTo>
                  <a:pt x="16650" y="6510"/>
                </a:lnTo>
                <a:lnTo>
                  <a:pt x="16640" y="6510"/>
                </a:lnTo>
                <a:lnTo>
                  <a:pt x="16640" y="6500"/>
                </a:lnTo>
                <a:lnTo>
                  <a:pt x="16630" y="6500"/>
                </a:lnTo>
                <a:lnTo>
                  <a:pt x="16630" y="6490"/>
                </a:lnTo>
                <a:lnTo>
                  <a:pt x="16620" y="6490"/>
                </a:lnTo>
                <a:lnTo>
                  <a:pt x="16620" y="6480"/>
                </a:lnTo>
                <a:lnTo>
                  <a:pt x="16610" y="6480"/>
                </a:lnTo>
                <a:lnTo>
                  <a:pt x="16610" y="6470"/>
                </a:lnTo>
                <a:lnTo>
                  <a:pt x="16600" y="6470"/>
                </a:lnTo>
                <a:lnTo>
                  <a:pt x="16600" y="6450"/>
                </a:lnTo>
                <a:lnTo>
                  <a:pt x="16590" y="6450"/>
                </a:lnTo>
                <a:lnTo>
                  <a:pt x="16570" y="6450"/>
                </a:lnTo>
                <a:lnTo>
                  <a:pt x="16570" y="6440"/>
                </a:lnTo>
                <a:lnTo>
                  <a:pt x="16560" y="6440"/>
                </a:lnTo>
                <a:lnTo>
                  <a:pt x="16560" y="6430"/>
                </a:lnTo>
                <a:lnTo>
                  <a:pt x="16550" y="6430"/>
                </a:lnTo>
                <a:lnTo>
                  <a:pt x="16540" y="6430"/>
                </a:lnTo>
                <a:lnTo>
                  <a:pt x="16540" y="6410"/>
                </a:lnTo>
                <a:lnTo>
                  <a:pt x="16550" y="6410"/>
                </a:lnTo>
                <a:lnTo>
                  <a:pt x="16550" y="6400"/>
                </a:lnTo>
                <a:lnTo>
                  <a:pt x="16560" y="6400"/>
                </a:lnTo>
                <a:lnTo>
                  <a:pt x="16560" y="6390"/>
                </a:lnTo>
                <a:lnTo>
                  <a:pt x="16560" y="6380"/>
                </a:lnTo>
                <a:lnTo>
                  <a:pt x="16570" y="6380"/>
                </a:lnTo>
                <a:lnTo>
                  <a:pt x="16580" y="6380"/>
                </a:lnTo>
                <a:lnTo>
                  <a:pt x="16580" y="6370"/>
                </a:lnTo>
                <a:lnTo>
                  <a:pt x="16570" y="6370"/>
                </a:lnTo>
                <a:lnTo>
                  <a:pt x="16570" y="6360"/>
                </a:lnTo>
                <a:lnTo>
                  <a:pt x="16560" y="6360"/>
                </a:lnTo>
                <a:lnTo>
                  <a:pt x="16560" y="6370"/>
                </a:lnTo>
                <a:lnTo>
                  <a:pt x="16550" y="6370"/>
                </a:lnTo>
                <a:lnTo>
                  <a:pt x="16540" y="6370"/>
                </a:lnTo>
                <a:lnTo>
                  <a:pt x="16540" y="6380"/>
                </a:lnTo>
                <a:lnTo>
                  <a:pt x="16530" y="6380"/>
                </a:lnTo>
                <a:lnTo>
                  <a:pt x="16530" y="6390"/>
                </a:lnTo>
                <a:lnTo>
                  <a:pt x="16530" y="6400"/>
                </a:lnTo>
                <a:lnTo>
                  <a:pt x="16520" y="6400"/>
                </a:lnTo>
                <a:lnTo>
                  <a:pt x="16510" y="6400"/>
                </a:lnTo>
                <a:lnTo>
                  <a:pt x="16510" y="6410"/>
                </a:lnTo>
                <a:lnTo>
                  <a:pt x="16500" y="6410"/>
                </a:lnTo>
                <a:lnTo>
                  <a:pt x="16500" y="6420"/>
                </a:lnTo>
                <a:lnTo>
                  <a:pt x="16490" y="6420"/>
                </a:lnTo>
                <a:lnTo>
                  <a:pt x="16490" y="6410"/>
                </a:lnTo>
                <a:lnTo>
                  <a:pt x="16480" y="6410"/>
                </a:lnTo>
                <a:lnTo>
                  <a:pt x="16480" y="6400"/>
                </a:lnTo>
                <a:lnTo>
                  <a:pt x="16470" y="6400"/>
                </a:lnTo>
                <a:lnTo>
                  <a:pt x="16470" y="6390"/>
                </a:lnTo>
                <a:lnTo>
                  <a:pt x="16470" y="6380"/>
                </a:lnTo>
                <a:lnTo>
                  <a:pt x="16490" y="6380"/>
                </a:lnTo>
                <a:lnTo>
                  <a:pt x="16490" y="6390"/>
                </a:lnTo>
                <a:lnTo>
                  <a:pt x="16500" y="6390"/>
                </a:lnTo>
                <a:lnTo>
                  <a:pt x="16510" y="6390"/>
                </a:lnTo>
                <a:lnTo>
                  <a:pt x="16510" y="6380"/>
                </a:lnTo>
                <a:lnTo>
                  <a:pt x="16520" y="6380"/>
                </a:lnTo>
                <a:lnTo>
                  <a:pt x="16520" y="6370"/>
                </a:lnTo>
                <a:lnTo>
                  <a:pt x="16520" y="6360"/>
                </a:lnTo>
                <a:lnTo>
                  <a:pt x="16510" y="6360"/>
                </a:lnTo>
                <a:lnTo>
                  <a:pt x="16510" y="6350"/>
                </a:lnTo>
                <a:lnTo>
                  <a:pt x="16510" y="6340"/>
                </a:lnTo>
                <a:lnTo>
                  <a:pt x="16520" y="6340"/>
                </a:lnTo>
                <a:lnTo>
                  <a:pt x="16520" y="6330"/>
                </a:lnTo>
                <a:lnTo>
                  <a:pt x="16530" y="6330"/>
                </a:lnTo>
                <a:lnTo>
                  <a:pt x="16560" y="6330"/>
                </a:lnTo>
                <a:lnTo>
                  <a:pt x="16570" y="6330"/>
                </a:lnTo>
                <a:lnTo>
                  <a:pt x="16570" y="6300"/>
                </a:lnTo>
                <a:lnTo>
                  <a:pt x="16560" y="6300"/>
                </a:lnTo>
                <a:lnTo>
                  <a:pt x="16540" y="6300"/>
                </a:lnTo>
                <a:lnTo>
                  <a:pt x="16540" y="6290"/>
                </a:lnTo>
                <a:lnTo>
                  <a:pt x="16530" y="6290"/>
                </a:lnTo>
                <a:lnTo>
                  <a:pt x="16520" y="6290"/>
                </a:lnTo>
                <a:lnTo>
                  <a:pt x="16510" y="6290"/>
                </a:lnTo>
                <a:lnTo>
                  <a:pt x="16510" y="6280"/>
                </a:lnTo>
                <a:lnTo>
                  <a:pt x="16510" y="6270"/>
                </a:lnTo>
                <a:lnTo>
                  <a:pt x="16500" y="6270"/>
                </a:lnTo>
                <a:lnTo>
                  <a:pt x="16500" y="6260"/>
                </a:lnTo>
                <a:lnTo>
                  <a:pt x="16510" y="6260"/>
                </a:lnTo>
                <a:lnTo>
                  <a:pt x="16510" y="6250"/>
                </a:lnTo>
                <a:lnTo>
                  <a:pt x="16510" y="6230"/>
                </a:lnTo>
                <a:lnTo>
                  <a:pt x="16500" y="6230"/>
                </a:lnTo>
                <a:lnTo>
                  <a:pt x="16490" y="6230"/>
                </a:lnTo>
                <a:lnTo>
                  <a:pt x="16480" y="6230"/>
                </a:lnTo>
                <a:lnTo>
                  <a:pt x="16480" y="6240"/>
                </a:lnTo>
                <a:lnTo>
                  <a:pt x="16480" y="6250"/>
                </a:lnTo>
                <a:lnTo>
                  <a:pt x="16470" y="6250"/>
                </a:lnTo>
                <a:lnTo>
                  <a:pt x="16470" y="6260"/>
                </a:lnTo>
                <a:lnTo>
                  <a:pt x="16470" y="6270"/>
                </a:lnTo>
                <a:lnTo>
                  <a:pt x="16470" y="6300"/>
                </a:lnTo>
                <a:lnTo>
                  <a:pt x="16470" y="6320"/>
                </a:lnTo>
                <a:lnTo>
                  <a:pt x="16460" y="6320"/>
                </a:lnTo>
                <a:lnTo>
                  <a:pt x="16450" y="6320"/>
                </a:lnTo>
                <a:lnTo>
                  <a:pt x="16450" y="6330"/>
                </a:lnTo>
                <a:lnTo>
                  <a:pt x="16440" y="6330"/>
                </a:lnTo>
                <a:lnTo>
                  <a:pt x="16440" y="6340"/>
                </a:lnTo>
                <a:lnTo>
                  <a:pt x="16430" y="6340"/>
                </a:lnTo>
                <a:lnTo>
                  <a:pt x="16430" y="6350"/>
                </a:lnTo>
                <a:lnTo>
                  <a:pt x="16420" y="6350"/>
                </a:lnTo>
                <a:lnTo>
                  <a:pt x="16420" y="6360"/>
                </a:lnTo>
                <a:lnTo>
                  <a:pt x="16410" y="6360"/>
                </a:lnTo>
                <a:lnTo>
                  <a:pt x="16410" y="6370"/>
                </a:lnTo>
                <a:lnTo>
                  <a:pt x="16400" y="6370"/>
                </a:lnTo>
                <a:lnTo>
                  <a:pt x="16400" y="6360"/>
                </a:lnTo>
                <a:lnTo>
                  <a:pt x="16390" y="6360"/>
                </a:lnTo>
                <a:lnTo>
                  <a:pt x="16390" y="6370"/>
                </a:lnTo>
                <a:lnTo>
                  <a:pt x="16390" y="6360"/>
                </a:lnTo>
                <a:lnTo>
                  <a:pt x="16380" y="6360"/>
                </a:lnTo>
                <a:lnTo>
                  <a:pt x="16380" y="6350"/>
                </a:lnTo>
                <a:lnTo>
                  <a:pt x="16380" y="6330"/>
                </a:lnTo>
                <a:lnTo>
                  <a:pt x="16370" y="6330"/>
                </a:lnTo>
                <a:lnTo>
                  <a:pt x="16370" y="6320"/>
                </a:lnTo>
                <a:lnTo>
                  <a:pt x="16370" y="6290"/>
                </a:lnTo>
                <a:lnTo>
                  <a:pt x="16370" y="6280"/>
                </a:lnTo>
                <a:lnTo>
                  <a:pt x="16350" y="6280"/>
                </a:lnTo>
                <a:lnTo>
                  <a:pt x="16350" y="6270"/>
                </a:lnTo>
                <a:lnTo>
                  <a:pt x="16350" y="6260"/>
                </a:lnTo>
                <a:lnTo>
                  <a:pt x="16340" y="6260"/>
                </a:lnTo>
                <a:lnTo>
                  <a:pt x="16340" y="6250"/>
                </a:lnTo>
                <a:lnTo>
                  <a:pt x="16330" y="6250"/>
                </a:lnTo>
                <a:lnTo>
                  <a:pt x="16330" y="6240"/>
                </a:lnTo>
                <a:lnTo>
                  <a:pt x="16320" y="6240"/>
                </a:lnTo>
                <a:lnTo>
                  <a:pt x="16310" y="6240"/>
                </a:lnTo>
                <a:lnTo>
                  <a:pt x="16310" y="6230"/>
                </a:lnTo>
                <a:lnTo>
                  <a:pt x="16300" y="6230"/>
                </a:lnTo>
                <a:lnTo>
                  <a:pt x="16290" y="6230"/>
                </a:lnTo>
                <a:lnTo>
                  <a:pt x="16290" y="6220"/>
                </a:lnTo>
                <a:lnTo>
                  <a:pt x="16280" y="6220"/>
                </a:lnTo>
                <a:lnTo>
                  <a:pt x="16260" y="6220"/>
                </a:lnTo>
                <a:lnTo>
                  <a:pt x="16250" y="6220"/>
                </a:lnTo>
                <a:lnTo>
                  <a:pt x="16250" y="6230"/>
                </a:lnTo>
                <a:lnTo>
                  <a:pt x="16250" y="6220"/>
                </a:lnTo>
                <a:lnTo>
                  <a:pt x="16240" y="6220"/>
                </a:lnTo>
                <a:lnTo>
                  <a:pt x="16230" y="6220"/>
                </a:lnTo>
                <a:lnTo>
                  <a:pt x="16230" y="6210"/>
                </a:lnTo>
                <a:lnTo>
                  <a:pt x="16220" y="6210"/>
                </a:lnTo>
                <a:lnTo>
                  <a:pt x="16220" y="6200"/>
                </a:lnTo>
                <a:lnTo>
                  <a:pt x="16190" y="6200"/>
                </a:lnTo>
                <a:lnTo>
                  <a:pt x="16180" y="6200"/>
                </a:lnTo>
                <a:lnTo>
                  <a:pt x="16180" y="6190"/>
                </a:lnTo>
                <a:lnTo>
                  <a:pt x="16190" y="6190"/>
                </a:lnTo>
                <a:lnTo>
                  <a:pt x="16190" y="6170"/>
                </a:lnTo>
                <a:lnTo>
                  <a:pt x="16170" y="6170"/>
                </a:lnTo>
                <a:lnTo>
                  <a:pt x="16160" y="6170"/>
                </a:lnTo>
                <a:lnTo>
                  <a:pt x="16160" y="6180"/>
                </a:lnTo>
                <a:lnTo>
                  <a:pt x="16150" y="6180"/>
                </a:lnTo>
                <a:lnTo>
                  <a:pt x="16150" y="6160"/>
                </a:lnTo>
                <a:lnTo>
                  <a:pt x="16160" y="6160"/>
                </a:lnTo>
                <a:lnTo>
                  <a:pt x="16160" y="6150"/>
                </a:lnTo>
                <a:lnTo>
                  <a:pt x="16160" y="6140"/>
                </a:lnTo>
                <a:lnTo>
                  <a:pt x="16170" y="6140"/>
                </a:lnTo>
                <a:lnTo>
                  <a:pt x="16170" y="6130"/>
                </a:lnTo>
                <a:lnTo>
                  <a:pt x="16180" y="6130"/>
                </a:lnTo>
                <a:lnTo>
                  <a:pt x="16190" y="6130"/>
                </a:lnTo>
                <a:lnTo>
                  <a:pt x="16190" y="6120"/>
                </a:lnTo>
                <a:lnTo>
                  <a:pt x="16190" y="6110"/>
                </a:lnTo>
                <a:lnTo>
                  <a:pt x="16170" y="6110"/>
                </a:lnTo>
                <a:lnTo>
                  <a:pt x="16170" y="6120"/>
                </a:lnTo>
                <a:lnTo>
                  <a:pt x="16160" y="6120"/>
                </a:lnTo>
                <a:lnTo>
                  <a:pt x="16150" y="6120"/>
                </a:lnTo>
                <a:lnTo>
                  <a:pt x="16150" y="6130"/>
                </a:lnTo>
                <a:lnTo>
                  <a:pt x="16140" y="6130"/>
                </a:lnTo>
                <a:lnTo>
                  <a:pt x="16140" y="6140"/>
                </a:lnTo>
                <a:lnTo>
                  <a:pt x="16130" y="6140"/>
                </a:lnTo>
                <a:lnTo>
                  <a:pt x="16110" y="6140"/>
                </a:lnTo>
                <a:lnTo>
                  <a:pt x="16110" y="6150"/>
                </a:lnTo>
                <a:lnTo>
                  <a:pt x="16100" y="6150"/>
                </a:lnTo>
                <a:lnTo>
                  <a:pt x="16100" y="6140"/>
                </a:lnTo>
                <a:lnTo>
                  <a:pt x="16090" y="6140"/>
                </a:lnTo>
                <a:lnTo>
                  <a:pt x="16090" y="6130"/>
                </a:lnTo>
                <a:lnTo>
                  <a:pt x="16090" y="6120"/>
                </a:lnTo>
                <a:lnTo>
                  <a:pt x="16090" y="6110"/>
                </a:lnTo>
                <a:lnTo>
                  <a:pt x="16110" y="6110"/>
                </a:lnTo>
                <a:lnTo>
                  <a:pt x="16110" y="6100"/>
                </a:lnTo>
                <a:lnTo>
                  <a:pt x="16110" y="6090"/>
                </a:lnTo>
                <a:lnTo>
                  <a:pt x="16080" y="6090"/>
                </a:lnTo>
                <a:lnTo>
                  <a:pt x="16080" y="6080"/>
                </a:lnTo>
                <a:lnTo>
                  <a:pt x="16090" y="6080"/>
                </a:lnTo>
                <a:lnTo>
                  <a:pt x="16090" y="6060"/>
                </a:lnTo>
                <a:lnTo>
                  <a:pt x="16090" y="6050"/>
                </a:lnTo>
                <a:lnTo>
                  <a:pt x="16100" y="6050"/>
                </a:lnTo>
                <a:lnTo>
                  <a:pt x="16100" y="6040"/>
                </a:lnTo>
                <a:lnTo>
                  <a:pt x="16110" y="6040"/>
                </a:lnTo>
                <a:lnTo>
                  <a:pt x="16110" y="6030"/>
                </a:lnTo>
                <a:lnTo>
                  <a:pt x="16070" y="6030"/>
                </a:lnTo>
                <a:lnTo>
                  <a:pt x="16070" y="6010"/>
                </a:lnTo>
                <a:lnTo>
                  <a:pt x="16060" y="6010"/>
                </a:lnTo>
                <a:lnTo>
                  <a:pt x="16060" y="5990"/>
                </a:lnTo>
                <a:lnTo>
                  <a:pt x="16060" y="5980"/>
                </a:lnTo>
                <a:lnTo>
                  <a:pt x="16040" y="5980"/>
                </a:lnTo>
                <a:lnTo>
                  <a:pt x="16040" y="5970"/>
                </a:lnTo>
                <a:lnTo>
                  <a:pt x="16030" y="5970"/>
                </a:lnTo>
                <a:lnTo>
                  <a:pt x="16030" y="5960"/>
                </a:lnTo>
                <a:lnTo>
                  <a:pt x="16030" y="5950"/>
                </a:lnTo>
                <a:lnTo>
                  <a:pt x="16020" y="5950"/>
                </a:lnTo>
                <a:lnTo>
                  <a:pt x="16020" y="5940"/>
                </a:lnTo>
                <a:lnTo>
                  <a:pt x="16010" y="5940"/>
                </a:lnTo>
                <a:lnTo>
                  <a:pt x="16010" y="5930"/>
                </a:lnTo>
                <a:lnTo>
                  <a:pt x="16000" y="5930"/>
                </a:lnTo>
                <a:lnTo>
                  <a:pt x="15990" y="5930"/>
                </a:lnTo>
                <a:lnTo>
                  <a:pt x="15990" y="5920"/>
                </a:lnTo>
                <a:lnTo>
                  <a:pt x="15980" y="5920"/>
                </a:lnTo>
                <a:lnTo>
                  <a:pt x="15980" y="5910"/>
                </a:lnTo>
                <a:lnTo>
                  <a:pt x="15970" y="5910"/>
                </a:lnTo>
                <a:lnTo>
                  <a:pt x="15970" y="5900"/>
                </a:lnTo>
                <a:lnTo>
                  <a:pt x="15970" y="5890"/>
                </a:lnTo>
                <a:lnTo>
                  <a:pt x="15960" y="5900"/>
                </a:lnTo>
                <a:lnTo>
                  <a:pt x="15960" y="5890"/>
                </a:lnTo>
                <a:lnTo>
                  <a:pt x="15970" y="5890"/>
                </a:lnTo>
                <a:lnTo>
                  <a:pt x="15970" y="5880"/>
                </a:lnTo>
                <a:lnTo>
                  <a:pt x="15980" y="5880"/>
                </a:lnTo>
                <a:lnTo>
                  <a:pt x="15980" y="5870"/>
                </a:lnTo>
                <a:lnTo>
                  <a:pt x="15980" y="5860"/>
                </a:lnTo>
                <a:lnTo>
                  <a:pt x="15960" y="5860"/>
                </a:lnTo>
                <a:lnTo>
                  <a:pt x="15950" y="5860"/>
                </a:lnTo>
                <a:lnTo>
                  <a:pt x="15950" y="5840"/>
                </a:lnTo>
                <a:lnTo>
                  <a:pt x="15960" y="5840"/>
                </a:lnTo>
                <a:lnTo>
                  <a:pt x="15960" y="5830"/>
                </a:lnTo>
                <a:lnTo>
                  <a:pt x="15970" y="5830"/>
                </a:lnTo>
                <a:lnTo>
                  <a:pt x="15970" y="5820"/>
                </a:lnTo>
                <a:lnTo>
                  <a:pt x="15980" y="5820"/>
                </a:lnTo>
                <a:lnTo>
                  <a:pt x="15980" y="5810"/>
                </a:lnTo>
                <a:lnTo>
                  <a:pt x="15980" y="5790"/>
                </a:lnTo>
                <a:lnTo>
                  <a:pt x="15970" y="5790"/>
                </a:lnTo>
                <a:lnTo>
                  <a:pt x="15950" y="5790"/>
                </a:lnTo>
                <a:lnTo>
                  <a:pt x="15950" y="5780"/>
                </a:lnTo>
                <a:lnTo>
                  <a:pt x="15940" y="5780"/>
                </a:lnTo>
                <a:lnTo>
                  <a:pt x="15940" y="5770"/>
                </a:lnTo>
                <a:lnTo>
                  <a:pt x="15930" y="5770"/>
                </a:lnTo>
                <a:lnTo>
                  <a:pt x="15920" y="5770"/>
                </a:lnTo>
                <a:lnTo>
                  <a:pt x="15920" y="5780"/>
                </a:lnTo>
                <a:lnTo>
                  <a:pt x="15910" y="5780"/>
                </a:lnTo>
                <a:lnTo>
                  <a:pt x="15910" y="5790"/>
                </a:lnTo>
                <a:lnTo>
                  <a:pt x="15910" y="5800"/>
                </a:lnTo>
                <a:lnTo>
                  <a:pt x="15920" y="5800"/>
                </a:lnTo>
                <a:lnTo>
                  <a:pt x="15920" y="5810"/>
                </a:lnTo>
                <a:lnTo>
                  <a:pt x="15920" y="5830"/>
                </a:lnTo>
                <a:lnTo>
                  <a:pt x="15910" y="5830"/>
                </a:lnTo>
                <a:lnTo>
                  <a:pt x="15900" y="5830"/>
                </a:lnTo>
                <a:lnTo>
                  <a:pt x="15890" y="5830"/>
                </a:lnTo>
                <a:lnTo>
                  <a:pt x="15890" y="5820"/>
                </a:lnTo>
                <a:lnTo>
                  <a:pt x="15880" y="5820"/>
                </a:lnTo>
                <a:lnTo>
                  <a:pt x="15880" y="5810"/>
                </a:lnTo>
                <a:lnTo>
                  <a:pt x="15890" y="5810"/>
                </a:lnTo>
                <a:lnTo>
                  <a:pt x="15890" y="5780"/>
                </a:lnTo>
                <a:lnTo>
                  <a:pt x="15890" y="5770"/>
                </a:lnTo>
                <a:lnTo>
                  <a:pt x="15890" y="5760"/>
                </a:lnTo>
                <a:lnTo>
                  <a:pt x="15880" y="5760"/>
                </a:lnTo>
                <a:lnTo>
                  <a:pt x="15880" y="5750"/>
                </a:lnTo>
                <a:lnTo>
                  <a:pt x="15870" y="5750"/>
                </a:lnTo>
                <a:lnTo>
                  <a:pt x="15870" y="5740"/>
                </a:lnTo>
                <a:lnTo>
                  <a:pt x="15860" y="5740"/>
                </a:lnTo>
                <a:lnTo>
                  <a:pt x="15860" y="5750"/>
                </a:lnTo>
                <a:lnTo>
                  <a:pt x="15860" y="5760"/>
                </a:lnTo>
                <a:lnTo>
                  <a:pt x="15850" y="5760"/>
                </a:lnTo>
                <a:lnTo>
                  <a:pt x="15860" y="5760"/>
                </a:lnTo>
                <a:lnTo>
                  <a:pt x="15860" y="5770"/>
                </a:lnTo>
                <a:lnTo>
                  <a:pt x="15840" y="5770"/>
                </a:lnTo>
                <a:lnTo>
                  <a:pt x="15840" y="5780"/>
                </a:lnTo>
                <a:lnTo>
                  <a:pt x="15810" y="5780"/>
                </a:lnTo>
                <a:lnTo>
                  <a:pt x="15810" y="5770"/>
                </a:lnTo>
                <a:lnTo>
                  <a:pt x="15800" y="5770"/>
                </a:lnTo>
                <a:lnTo>
                  <a:pt x="15800" y="5760"/>
                </a:lnTo>
                <a:lnTo>
                  <a:pt x="15790" y="5760"/>
                </a:lnTo>
                <a:lnTo>
                  <a:pt x="15790" y="5740"/>
                </a:lnTo>
                <a:lnTo>
                  <a:pt x="15780" y="5740"/>
                </a:lnTo>
                <a:lnTo>
                  <a:pt x="15770" y="5740"/>
                </a:lnTo>
                <a:lnTo>
                  <a:pt x="15770" y="5730"/>
                </a:lnTo>
                <a:lnTo>
                  <a:pt x="15770" y="5720"/>
                </a:lnTo>
                <a:lnTo>
                  <a:pt x="15760" y="5720"/>
                </a:lnTo>
                <a:lnTo>
                  <a:pt x="15760" y="5710"/>
                </a:lnTo>
                <a:lnTo>
                  <a:pt x="15760" y="5720"/>
                </a:lnTo>
                <a:lnTo>
                  <a:pt x="15750" y="5720"/>
                </a:lnTo>
                <a:lnTo>
                  <a:pt x="15740" y="5720"/>
                </a:lnTo>
                <a:lnTo>
                  <a:pt x="15740" y="5730"/>
                </a:lnTo>
                <a:lnTo>
                  <a:pt x="15730" y="5730"/>
                </a:lnTo>
                <a:lnTo>
                  <a:pt x="15720" y="5730"/>
                </a:lnTo>
                <a:lnTo>
                  <a:pt x="15720" y="5720"/>
                </a:lnTo>
                <a:lnTo>
                  <a:pt x="15700" y="5720"/>
                </a:lnTo>
                <a:lnTo>
                  <a:pt x="15690" y="5720"/>
                </a:lnTo>
                <a:lnTo>
                  <a:pt x="15690" y="5710"/>
                </a:lnTo>
                <a:lnTo>
                  <a:pt x="15680" y="5710"/>
                </a:lnTo>
                <a:lnTo>
                  <a:pt x="15680" y="5690"/>
                </a:lnTo>
                <a:lnTo>
                  <a:pt x="15680" y="5670"/>
                </a:lnTo>
                <a:lnTo>
                  <a:pt x="15670" y="5670"/>
                </a:lnTo>
                <a:lnTo>
                  <a:pt x="15670" y="5660"/>
                </a:lnTo>
                <a:lnTo>
                  <a:pt x="15670" y="5650"/>
                </a:lnTo>
                <a:lnTo>
                  <a:pt x="15670" y="5620"/>
                </a:lnTo>
                <a:lnTo>
                  <a:pt x="15670" y="5610"/>
                </a:lnTo>
                <a:lnTo>
                  <a:pt x="15660" y="5610"/>
                </a:lnTo>
                <a:lnTo>
                  <a:pt x="15660" y="5600"/>
                </a:lnTo>
                <a:lnTo>
                  <a:pt x="15660" y="5590"/>
                </a:lnTo>
                <a:lnTo>
                  <a:pt x="15650" y="5590"/>
                </a:lnTo>
                <a:lnTo>
                  <a:pt x="15640" y="5590"/>
                </a:lnTo>
                <a:lnTo>
                  <a:pt x="15640" y="5570"/>
                </a:lnTo>
                <a:lnTo>
                  <a:pt x="15650" y="5570"/>
                </a:lnTo>
                <a:lnTo>
                  <a:pt x="15650" y="5560"/>
                </a:lnTo>
                <a:lnTo>
                  <a:pt x="15660" y="5560"/>
                </a:lnTo>
                <a:lnTo>
                  <a:pt x="15660" y="5550"/>
                </a:lnTo>
                <a:lnTo>
                  <a:pt x="15660" y="5540"/>
                </a:lnTo>
                <a:lnTo>
                  <a:pt x="15690" y="5540"/>
                </a:lnTo>
                <a:lnTo>
                  <a:pt x="15700" y="5540"/>
                </a:lnTo>
                <a:lnTo>
                  <a:pt x="15700" y="5530"/>
                </a:lnTo>
                <a:lnTo>
                  <a:pt x="15710" y="5530"/>
                </a:lnTo>
                <a:lnTo>
                  <a:pt x="15750" y="5530"/>
                </a:lnTo>
                <a:lnTo>
                  <a:pt x="15760" y="5530"/>
                </a:lnTo>
                <a:lnTo>
                  <a:pt x="15760" y="5520"/>
                </a:lnTo>
                <a:lnTo>
                  <a:pt x="15770" y="5520"/>
                </a:lnTo>
                <a:lnTo>
                  <a:pt x="15780" y="5520"/>
                </a:lnTo>
                <a:lnTo>
                  <a:pt x="15780" y="5510"/>
                </a:lnTo>
                <a:lnTo>
                  <a:pt x="15780" y="5500"/>
                </a:lnTo>
                <a:lnTo>
                  <a:pt x="15790" y="5500"/>
                </a:lnTo>
                <a:lnTo>
                  <a:pt x="15790" y="5490"/>
                </a:lnTo>
                <a:lnTo>
                  <a:pt x="15800" y="5490"/>
                </a:lnTo>
                <a:lnTo>
                  <a:pt x="15800" y="5480"/>
                </a:lnTo>
                <a:lnTo>
                  <a:pt x="15800" y="5470"/>
                </a:lnTo>
                <a:lnTo>
                  <a:pt x="15800" y="5450"/>
                </a:lnTo>
                <a:lnTo>
                  <a:pt x="15800" y="5420"/>
                </a:lnTo>
                <a:lnTo>
                  <a:pt x="15790" y="5420"/>
                </a:lnTo>
                <a:lnTo>
                  <a:pt x="15790" y="5410"/>
                </a:lnTo>
                <a:lnTo>
                  <a:pt x="15780" y="5410"/>
                </a:lnTo>
                <a:lnTo>
                  <a:pt x="15780" y="5400"/>
                </a:lnTo>
                <a:lnTo>
                  <a:pt x="15780" y="5390"/>
                </a:lnTo>
                <a:lnTo>
                  <a:pt x="15770" y="5390"/>
                </a:lnTo>
                <a:lnTo>
                  <a:pt x="15770" y="5380"/>
                </a:lnTo>
                <a:lnTo>
                  <a:pt x="15770" y="5370"/>
                </a:lnTo>
                <a:lnTo>
                  <a:pt x="15760" y="5370"/>
                </a:lnTo>
                <a:lnTo>
                  <a:pt x="15760" y="5360"/>
                </a:lnTo>
                <a:lnTo>
                  <a:pt x="15770" y="5360"/>
                </a:lnTo>
                <a:lnTo>
                  <a:pt x="15770" y="5350"/>
                </a:lnTo>
                <a:lnTo>
                  <a:pt x="15790" y="5350"/>
                </a:lnTo>
                <a:lnTo>
                  <a:pt x="15790" y="5340"/>
                </a:lnTo>
                <a:lnTo>
                  <a:pt x="15800" y="5340"/>
                </a:lnTo>
                <a:lnTo>
                  <a:pt x="15800" y="5330"/>
                </a:lnTo>
                <a:lnTo>
                  <a:pt x="15840" y="5330"/>
                </a:lnTo>
                <a:lnTo>
                  <a:pt x="15840" y="5340"/>
                </a:lnTo>
                <a:lnTo>
                  <a:pt x="15850" y="5340"/>
                </a:lnTo>
                <a:lnTo>
                  <a:pt x="15870" y="5340"/>
                </a:lnTo>
                <a:lnTo>
                  <a:pt x="15870" y="5350"/>
                </a:lnTo>
                <a:lnTo>
                  <a:pt x="15890" y="5350"/>
                </a:lnTo>
                <a:lnTo>
                  <a:pt x="15890" y="5340"/>
                </a:lnTo>
                <a:lnTo>
                  <a:pt x="15920" y="5340"/>
                </a:lnTo>
                <a:lnTo>
                  <a:pt x="15920" y="5350"/>
                </a:lnTo>
                <a:lnTo>
                  <a:pt x="15940" y="5350"/>
                </a:lnTo>
                <a:lnTo>
                  <a:pt x="15950" y="5350"/>
                </a:lnTo>
                <a:lnTo>
                  <a:pt x="15960" y="5350"/>
                </a:lnTo>
                <a:lnTo>
                  <a:pt x="16000" y="5350"/>
                </a:lnTo>
                <a:lnTo>
                  <a:pt x="16010" y="5350"/>
                </a:lnTo>
                <a:lnTo>
                  <a:pt x="16010" y="5340"/>
                </a:lnTo>
                <a:lnTo>
                  <a:pt x="16020" y="5340"/>
                </a:lnTo>
                <a:lnTo>
                  <a:pt x="16030" y="5340"/>
                </a:lnTo>
                <a:lnTo>
                  <a:pt x="16030" y="5330"/>
                </a:lnTo>
                <a:lnTo>
                  <a:pt x="16040" y="5330"/>
                </a:lnTo>
                <a:lnTo>
                  <a:pt x="16040" y="5320"/>
                </a:lnTo>
                <a:lnTo>
                  <a:pt x="16050" y="5320"/>
                </a:lnTo>
                <a:lnTo>
                  <a:pt x="16050" y="5310"/>
                </a:lnTo>
                <a:lnTo>
                  <a:pt x="16050" y="5300"/>
                </a:lnTo>
                <a:lnTo>
                  <a:pt x="16060" y="5300"/>
                </a:lnTo>
                <a:lnTo>
                  <a:pt x="16080" y="5300"/>
                </a:lnTo>
                <a:lnTo>
                  <a:pt x="16080" y="5290"/>
                </a:lnTo>
                <a:lnTo>
                  <a:pt x="16100" y="5290"/>
                </a:lnTo>
                <a:lnTo>
                  <a:pt x="16110" y="5290"/>
                </a:lnTo>
                <a:lnTo>
                  <a:pt x="16120" y="5290"/>
                </a:lnTo>
                <a:lnTo>
                  <a:pt x="16120" y="5280"/>
                </a:lnTo>
                <a:lnTo>
                  <a:pt x="16130" y="5280"/>
                </a:lnTo>
                <a:lnTo>
                  <a:pt x="16140" y="5280"/>
                </a:lnTo>
                <a:lnTo>
                  <a:pt x="16150" y="5280"/>
                </a:lnTo>
                <a:lnTo>
                  <a:pt x="16150" y="5270"/>
                </a:lnTo>
                <a:lnTo>
                  <a:pt x="16160" y="5270"/>
                </a:lnTo>
                <a:lnTo>
                  <a:pt x="16160" y="5260"/>
                </a:lnTo>
                <a:lnTo>
                  <a:pt x="16180" y="5260"/>
                </a:lnTo>
                <a:lnTo>
                  <a:pt x="16190" y="5260"/>
                </a:lnTo>
                <a:lnTo>
                  <a:pt x="16190" y="5250"/>
                </a:lnTo>
                <a:lnTo>
                  <a:pt x="16200" y="5250"/>
                </a:lnTo>
                <a:lnTo>
                  <a:pt x="16200" y="5240"/>
                </a:lnTo>
                <a:lnTo>
                  <a:pt x="16210" y="5240"/>
                </a:lnTo>
                <a:lnTo>
                  <a:pt x="16210" y="5230"/>
                </a:lnTo>
                <a:lnTo>
                  <a:pt x="16220" y="5230"/>
                </a:lnTo>
                <a:lnTo>
                  <a:pt x="16220" y="5220"/>
                </a:lnTo>
                <a:lnTo>
                  <a:pt x="16220" y="5210"/>
                </a:lnTo>
                <a:lnTo>
                  <a:pt x="16240" y="5210"/>
                </a:lnTo>
                <a:lnTo>
                  <a:pt x="16240" y="5200"/>
                </a:lnTo>
                <a:lnTo>
                  <a:pt x="16250" y="5200"/>
                </a:lnTo>
                <a:lnTo>
                  <a:pt x="16270" y="5200"/>
                </a:lnTo>
                <a:lnTo>
                  <a:pt x="16280" y="5200"/>
                </a:lnTo>
                <a:lnTo>
                  <a:pt x="16290" y="5200"/>
                </a:lnTo>
                <a:lnTo>
                  <a:pt x="16290" y="5190"/>
                </a:lnTo>
                <a:lnTo>
                  <a:pt x="16300" y="5190"/>
                </a:lnTo>
                <a:lnTo>
                  <a:pt x="16300" y="5180"/>
                </a:lnTo>
                <a:lnTo>
                  <a:pt x="16310" y="5180"/>
                </a:lnTo>
                <a:lnTo>
                  <a:pt x="16310" y="5170"/>
                </a:lnTo>
                <a:lnTo>
                  <a:pt x="16320" y="5170"/>
                </a:lnTo>
                <a:lnTo>
                  <a:pt x="16320" y="5160"/>
                </a:lnTo>
                <a:lnTo>
                  <a:pt x="16330" y="5160"/>
                </a:lnTo>
                <a:lnTo>
                  <a:pt x="16330" y="5150"/>
                </a:lnTo>
                <a:lnTo>
                  <a:pt x="16340" y="5150"/>
                </a:lnTo>
                <a:lnTo>
                  <a:pt x="16360" y="5150"/>
                </a:lnTo>
                <a:lnTo>
                  <a:pt x="16370" y="5150"/>
                </a:lnTo>
                <a:lnTo>
                  <a:pt x="16390" y="5150"/>
                </a:lnTo>
                <a:lnTo>
                  <a:pt x="16400" y="5150"/>
                </a:lnTo>
                <a:lnTo>
                  <a:pt x="16400" y="5160"/>
                </a:lnTo>
                <a:lnTo>
                  <a:pt x="16410" y="5160"/>
                </a:lnTo>
                <a:lnTo>
                  <a:pt x="16410" y="5170"/>
                </a:lnTo>
                <a:lnTo>
                  <a:pt x="16420" y="5170"/>
                </a:lnTo>
                <a:lnTo>
                  <a:pt x="16420" y="5180"/>
                </a:lnTo>
                <a:lnTo>
                  <a:pt x="16430" y="5180"/>
                </a:lnTo>
                <a:lnTo>
                  <a:pt x="16440" y="5180"/>
                </a:lnTo>
                <a:lnTo>
                  <a:pt x="16440" y="5190"/>
                </a:lnTo>
                <a:lnTo>
                  <a:pt x="16460" y="5190"/>
                </a:lnTo>
                <a:lnTo>
                  <a:pt x="16500" y="5190"/>
                </a:lnTo>
                <a:lnTo>
                  <a:pt x="16500" y="5180"/>
                </a:lnTo>
                <a:lnTo>
                  <a:pt x="16510" y="5180"/>
                </a:lnTo>
                <a:lnTo>
                  <a:pt x="16510" y="5150"/>
                </a:lnTo>
                <a:lnTo>
                  <a:pt x="16510" y="5140"/>
                </a:lnTo>
                <a:lnTo>
                  <a:pt x="16530" y="5140"/>
                </a:lnTo>
                <a:lnTo>
                  <a:pt x="16530" y="5150"/>
                </a:lnTo>
                <a:lnTo>
                  <a:pt x="16540" y="5150"/>
                </a:lnTo>
                <a:lnTo>
                  <a:pt x="16550" y="5150"/>
                </a:lnTo>
                <a:lnTo>
                  <a:pt x="16550" y="5160"/>
                </a:lnTo>
                <a:lnTo>
                  <a:pt x="16550" y="5170"/>
                </a:lnTo>
                <a:lnTo>
                  <a:pt x="16550" y="5190"/>
                </a:lnTo>
                <a:lnTo>
                  <a:pt x="16560" y="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