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Gaza Strip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Palestine • State Map | Fully Editable Vector Shape</a:t>
            </a:r>
          </a:p>
        </p:txBody>
      </p:sp>
      <p:sp>
        <p:nvSpPr>
          <p:cNvPr id="101" name="Gaza Strip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500" y="70200"/>
                </a:moveTo>
                <a:lnTo>
                  <a:pt x="28760" y="71890"/>
                </a:lnTo>
                <a:lnTo>
                  <a:pt x="30840" y="73150"/>
                </a:lnTo>
                <a:lnTo>
                  <a:pt x="29230" y="74490"/>
                </a:lnTo>
                <a:lnTo>
                  <a:pt x="27340" y="76240"/>
                </a:lnTo>
                <a:lnTo>
                  <a:pt x="27330" y="76240"/>
                </a:lnTo>
                <a:lnTo>
                  <a:pt x="26460" y="76840"/>
                </a:lnTo>
                <a:lnTo>
                  <a:pt x="19900" y="83150"/>
                </a:lnTo>
                <a:lnTo>
                  <a:pt x="18650" y="85530"/>
                </a:lnTo>
                <a:lnTo>
                  <a:pt x="18630" y="86680"/>
                </a:lnTo>
                <a:lnTo>
                  <a:pt x="19110" y="89020"/>
                </a:lnTo>
                <a:lnTo>
                  <a:pt x="18950" y="90180"/>
                </a:lnTo>
                <a:lnTo>
                  <a:pt x="16910" y="92370"/>
                </a:lnTo>
                <a:lnTo>
                  <a:pt x="13930" y="94590"/>
                </a:lnTo>
                <a:lnTo>
                  <a:pt x="13000" y="95450"/>
                </a:lnTo>
                <a:lnTo>
                  <a:pt x="11960" y="92210"/>
                </a:lnTo>
                <a:lnTo>
                  <a:pt x="11620" y="91100"/>
                </a:lnTo>
                <a:lnTo>
                  <a:pt x="10210" y="88480"/>
                </a:lnTo>
                <a:lnTo>
                  <a:pt x="11510" y="87640"/>
                </a:lnTo>
                <a:lnTo>
                  <a:pt x="12320" y="86570"/>
                </a:lnTo>
                <a:lnTo>
                  <a:pt x="14920" y="84240"/>
                </a:lnTo>
                <a:lnTo>
                  <a:pt x="16090" y="82130"/>
                </a:lnTo>
                <a:lnTo>
                  <a:pt x="18800" y="80100"/>
                </a:lnTo>
                <a:lnTo>
                  <a:pt x="19950" y="78020"/>
                </a:lnTo>
                <a:lnTo>
                  <a:pt x="24310" y="73510"/>
                </a:lnTo>
                <a:lnTo>
                  <a:pt x="26360" y="70530"/>
                </a:lnTo>
                <a:lnTo>
                  <a:pt x="26500" y="7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