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Palestine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Gaza Strip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500" y="70200"/>
                </a:moveTo>
                <a:lnTo>
                  <a:pt x="28760" y="71890"/>
                </a:lnTo>
                <a:lnTo>
                  <a:pt x="30840" y="73150"/>
                </a:lnTo>
                <a:lnTo>
                  <a:pt x="29230" y="74490"/>
                </a:lnTo>
                <a:lnTo>
                  <a:pt x="27340" y="76240"/>
                </a:lnTo>
                <a:lnTo>
                  <a:pt x="27330" y="76240"/>
                </a:lnTo>
                <a:lnTo>
                  <a:pt x="26460" y="76840"/>
                </a:lnTo>
                <a:lnTo>
                  <a:pt x="19900" y="83150"/>
                </a:lnTo>
                <a:lnTo>
                  <a:pt x="18650" y="85530"/>
                </a:lnTo>
                <a:lnTo>
                  <a:pt x="18630" y="86680"/>
                </a:lnTo>
                <a:lnTo>
                  <a:pt x="19110" y="89020"/>
                </a:lnTo>
                <a:lnTo>
                  <a:pt x="18950" y="90180"/>
                </a:lnTo>
                <a:lnTo>
                  <a:pt x="16910" y="92370"/>
                </a:lnTo>
                <a:lnTo>
                  <a:pt x="13930" y="94590"/>
                </a:lnTo>
                <a:lnTo>
                  <a:pt x="13000" y="95450"/>
                </a:lnTo>
                <a:lnTo>
                  <a:pt x="11960" y="92210"/>
                </a:lnTo>
                <a:lnTo>
                  <a:pt x="11620" y="91100"/>
                </a:lnTo>
                <a:lnTo>
                  <a:pt x="10210" y="88480"/>
                </a:lnTo>
                <a:lnTo>
                  <a:pt x="11510" y="87640"/>
                </a:lnTo>
                <a:lnTo>
                  <a:pt x="12320" y="86570"/>
                </a:lnTo>
                <a:lnTo>
                  <a:pt x="14920" y="84240"/>
                </a:lnTo>
                <a:lnTo>
                  <a:pt x="16090" y="82130"/>
                </a:lnTo>
                <a:lnTo>
                  <a:pt x="18800" y="80100"/>
                </a:lnTo>
                <a:lnTo>
                  <a:pt x="19950" y="78020"/>
                </a:lnTo>
                <a:lnTo>
                  <a:pt x="24310" y="73510"/>
                </a:lnTo>
                <a:lnTo>
                  <a:pt x="26360" y="70530"/>
                </a:lnTo>
                <a:lnTo>
                  <a:pt x="26500" y="70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West Ban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3150" y="76410"/>
                </a:moveTo>
                <a:lnTo>
                  <a:pt x="79210" y="76740"/>
                </a:lnTo>
                <a:lnTo>
                  <a:pt x="75860" y="78660"/>
                </a:lnTo>
                <a:lnTo>
                  <a:pt x="69540" y="83950"/>
                </a:lnTo>
                <a:lnTo>
                  <a:pt x="66150" y="85220"/>
                </a:lnTo>
                <a:lnTo>
                  <a:pt x="58920" y="85160"/>
                </a:lnTo>
                <a:lnTo>
                  <a:pt x="55450" y="85630"/>
                </a:lnTo>
                <a:lnTo>
                  <a:pt x="53970" y="86150"/>
                </a:lnTo>
                <a:lnTo>
                  <a:pt x="52380" y="86400"/>
                </a:lnTo>
                <a:lnTo>
                  <a:pt x="50840" y="86160"/>
                </a:lnTo>
                <a:lnTo>
                  <a:pt x="49560" y="85180"/>
                </a:lnTo>
                <a:lnTo>
                  <a:pt x="48880" y="82900"/>
                </a:lnTo>
                <a:lnTo>
                  <a:pt x="49730" y="80630"/>
                </a:lnTo>
                <a:lnTo>
                  <a:pt x="52340" y="76240"/>
                </a:lnTo>
                <a:lnTo>
                  <a:pt x="52670" y="74030"/>
                </a:lnTo>
                <a:lnTo>
                  <a:pt x="52700" y="72120"/>
                </a:lnTo>
                <a:lnTo>
                  <a:pt x="52950" y="70280"/>
                </a:lnTo>
                <a:lnTo>
                  <a:pt x="53870" y="68490"/>
                </a:lnTo>
                <a:lnTo>
                  <a:pt x="54000" y="68250"/>
                </a:lnTo>
                <a:lnTo>
                  <a:pt x="55060" y="66990"/>
                </a:lnTo>
                <a:lnTo>
                  <a:pt x="60020" y="63820"/>
                </a:lnTo>
                <a:lnTo>
                  <a:pt x="62000" y="62080"/>
                </a:lnTo>
                <a:lnTo>
                  <a:pt x="63210" y="61040"/>
                </a:lnTo>
                <a:lnTo>
                  <a:pt x="63880" y="59990"/>
                </a:lnTo>
                <a:lnTo>
                  <a:pt x="65230" y="59700"/>
                </a:lnTo>
                <a:lnTo>
                  <a:pt x="65540" y="59960"/>
                </a:lnTo>
                <a:lnTo>
                  <a:pt x="66260" y="60060"/>
                </a:lnTo>
                <a:lnTo>
                  <a:pt x="66990" y="60870"/>
                </a:lnTo>
                <a:lnTo>
                  <a:pt x="68490" y="60660"/>
                </a:lnTo>
                <a:lnTo>
                  <a:pt x="69310" y="61210"/>
                </a:lnTo>
                <a:lnTo>
                  <a:pt x="69590" y="60940"/>
                </a:lnTo>
                <a:lnTo>
                  <a:pt x="69810" y="61050"/>
                </a:lnTo>
                <a:lnTo>
                  <a:pt x="70010" y="61380"/>
                </a:lnTo>
                <a:lnTo>
                  <a:pt x="70390" y="61610"/>
                </a:lnTo>
                <a:lnTo>
                  <a:pt x="70650" y="61500"/>
                </a:lnTo>
                <a:lnTo>
                  <a:pt x="70760" y="60920"/>
                </a:lnTo>
                <a:lnTo>
                  <a:pt x="71040" y="60640"/>
                </a:lnTo>
                <a:lnTo>
                  <a:pt x="71230" y="59650"/>
                </a:lnTo>
                <a:lnTo>
                  <a:pt x="71560" y="59350"/>
                </a:lnTo>
                <a:lnTo>
                  <a:pt x="71830" y="58930"/>
                </a:lnTo>
                <a:lnTo>
                  <a:pt x="71650" y="58360"/>
                </a:lnTo>
                <a:lnTo>
                  <a:pt x="71270" y="57980"/>
                </a:lnTo>
                <a:lnTo>
                  <a:pt x="71240" y="57490"/>
                </a:lnTo>
                <a:lnTo>
                  <a:pt x="71560" y="56530"/>
                </a:lnTo>
                <a:lnTo>
                  <a:pt x="71830" y="56130"/>
                </a:lnTo>
                <a:lnTo>
                  <a:pt x="71660" y="55930"/>
                </a:lnTo>
                <a:lnTo>
                  <a:pt x="71600" y="55380"/>
                </a:lnTo>
                <a:lnTo>
                  <a:pt x="71430" y="54590"/>
                </a:lnTo>
                <a:lnTo>
                  <a:pt x="71700" y="54140"/>
                </a:lnTo>
                <a:lnTo>
                  <a:pt x="71950" y="53630"/>
                </a:lnTo>
                <a:lnTo>
                  <a:pt x="71680" y="53460"/>
                </a:lnTo>
                <a:lnTo>
                  <a:pt x="71290" y="53420"/>
                </a:lnTo>
                <a:lnTo>
                  <a:pt x="71180" y="53290"/>
                </a:lnTo>
                <a:lnTo>
                  <a:pt x="71500" y="52790"/>
                </a:lnTo>
                <a:lnTo>
                  <a:pt x="71300" y="52590"/>
                </a:lnTo>
                <a:lnTo>
                  <a:pt x="71080" y="52400"/>
                </a:lnTo>
                <a:lnTo>
                  <a:pt x="70780" y="52340"/>
                </a:lnTo>
                <a:lnTo>
                  <a:pt x="70120" y="52520"/>
                </a:lnTo>
                <a:lnTo>
                  <a:pt x="69780" y="51990"/>
                </a:lnTo>
                <a:lnTo>
                  <a:pt x="69670" y="51520"/>
                </a:lnTo>
                <a:lnTo>
                  <a:pt x="69730" y="50830"/>
                </a:lnTo>
                <a:lnTo>
                  <a:pt x="69460" y="50020"/>
                </a:lnTo>
                <a:lnTo>
                  <a:pt x="68880" y="49860"/>
                </a:lnTo>
                <a:lnTo>
                  <a:pt x="68490" y="50150"/>
                </a:lnTo>
                <a:lnTo>
                  <a:pt x="68460" y="50570"/>
                </a:lnTo>
                <a:lnTo>
                  <a:pt x="68730" y="51100"/>
                </a:lnTo>
                <a:lnTo>
                  <a:pt x="68940" y="51780"/>
                </a:lnTo>
                <a:lnTo>
                  <a:pt x="69120" y="52750"/>
                </a:lnTo>
                <a:lnTo>
                  <a:pt x="69120" y="53800"/>
                </a:lnTo>
                <a:lnTo>
                  <a:pt x="69100" y="54050"/>
                </a:lnTo>
                <a:lnTo>
                  <a:pt x="68950" y="54140"/>
                </a:lnTo>
                <a:lnTo>
                  <a:pt x="67990" y="53620"/>
                </a:lnTo>
                <a:lnTo>
                  <a:pt x="67600" y="53600"/>
                </a:lnTo>
                <a:lnTo>
                  <a:pt x="67230" y="53710"/>
                </a:lnTo>
                <a:lnTo>
                  <a:pt x="67150" y="54060"/>
                </a:lnTo>
                <a:lnTo>
                  <a:pt x="67360" y="54460"/>
                </a:lnTo>
                <a:lnTo>
                  <a:pt x="67380" y="54830"/>
                </a:lnTo>
                <a:lnTo>
                  <a:pt x="66670" y="54910"/>
                </a:lnTo>
                <a:lnTo>
                  <a:pt x="64530" y="54450"/>
                </a:lnTo>
                <a:lnTo>
                  <a:pt x="63630" y="53730"/>
                </a:lnTo>
                <a:lnTo>
                  <a:pt x="63110" y="53790"/>
                </a:lnTo>
                <a:lnTo>
                  <a:pt x="62250" y="53290"/>
                </a:lnTo>
                <a:lnTo>
                  <a:pt x="61700" y="52140"/>
                </a:lnTo>
                <a:lnTo>
                  <a:pt x="61010" y="51730"/>
                </a:lnTo>
                <a:lnTo>
                  <a:pt x="60320" y="51700"/>
                </a:lnTo>
                <a:lnTo>
                  <a:pt x="59840" y="51780"/>
                </a:lnTo>
                <a:lnTo>
                  <a:pt x="59230" y="52130"/>
                </a:lnTo>
                <a:lnTo>
                  <a:pt x="58180" y="53190"/>
                </a:lnTo>
                <a:lnTo>
                  <a:pt x="57340" y="53420"/>
                </a:lnTo>
                <a:lnTo>
                  <a:pt x="56680" y="53480"/>
                </a:lnTo>
                <a:lnTo>
                  <a:pt x="55450" y="53290"/>
                </a:lnTo>
                <a:lnTo>
                  <a:pt x="55280" y="53150"/>
                </a:lnTo>
                <a:lnTo>
                  <a:pt x="55350" y="52880"/>
                </a:lnTo>
                <a:lnTo>
                  <a:pt x="55990" y="52310"/>
                </a:lnTo>
                <a:lnTo>
                  <a:pt x="56500" y="51750"/>
                </a:lnTo>
                <a:lnTo>
                  <a:pt x="56970" y="51600"/>
                </a:lnTo>
                <a:lnTo>
                  <a:pt x="58330" y="51530"/>
                </a:lnTo>
                <a:lnTo>
                  <a:pt x="58580" y="51250"/>
                </a:lnTo>
                <a:lnTo>
                  <a:pt x="58850" y="48010"/>
                </a:lnTo>
                <a:lnTo>
                  <a:pt x="58320" y="46930"/>
                </a:lnTo>
                <a:lnTo>
                  <a:pt x="57540" y="46780"/>
                </a:lnTo>
                <a:lnTo>
                  <a:pt x="56900" y="46290"/>
                </a:lnTo>
                <a:lnTo>
                  <a:pt x="56810" y="45920"/>
                </a:lnTo>
                <a:lnTo>
                  <a:pt x="57040" y="45530"/>
                </a:lnTo>
                <a:lnTo>
                  <a:pt x="56660" y="45210"/>
                </a:lnTo>
                <a:lnTo>
                  <a:pt x="55820" y="44000"/>
                </a:lnTo>
                <a:lnTo>
                  <a:pt x="56460" y="43210"/>
                </a:lnTo>
                <a:lnTo>
                  <a:pt x="56520" y="42180"/>
                </a:lnTo>
                <a:lnTo>
                  <a:pt x="56400" y="41000"/>
                </a:lnTo>
                <a:lnTo>
                  <a:pt x="57010" y="40340"/>
                </a:lnTo>
                <a:lnTo>
                  <a:pt x="55670" y="35630"/>
                </a:lnTo>
                <a:lnTo>
                  <a:pt x="55830" y="33280"/>
                </a:lnTo>
                <a:lnTo>
                  <a:pt x="55260" y="31500"/>
                </a:lnTo>
                <a:lnTo>
                  <a:pt x="54420" y="29890"/>
                </a:lnTo>
                <a:lnTo>
                  <a:pt x="54160" y="29000"/>
                </a:lnTo>
                <a:lnTo>
                  <a:pt x="54350" y="27960"/>
                </a:lnTo>
                <a:lnTo>
                  <a:pt x="56600" y="25880"/>
                </a:lnTo>
                <a:lnTo>
                  <a:pt x="57030" y="25030"/>
                </a:lnTo>
                <a:lnTo>
                  <a:pt x="57230" y="24160"/>
                </a:lnTo>
                <a:lnTo>
                  <a:pt x="57130" y="23430"/>
                </a:lnTo>
                <a:lnTo>
                  <a:pt x="56730" y="22920"/>
                </a:lnTo>
                <a:lnTo>
                  <a:pt x="56000" y="22690"/>
                </a:lnTo>
                <a:lnTo>
                  <a:pt x="56180" y="21790"/>
                </a:lnTo>
                <a:lnTo>
                  <a:pt x="56390" y="19630"/>
                </a:lnTo>
                <a:lnTo>
                  <a:pt x="56630" y="18760"/>
                </a:lnTo>
                <a:lnTo>
                  <a:pt x="56850" y="18600"/>
                </a:lnTo>
                <a:lnTo>
                  <a:pt x="57620" y="18320"/>
                </a:lnTo>
                <a:lnTo>
                  <a:pt x="57840" y="18150"/>
                </a:lnTo>
                <a:lnTo>
                  <a:pt x="58260" y="16740"/>
                </a:lnTo>
                <a:lnTo>
                  <a:pt x="58490" y="15570"/>
                </a:lnTo>
                <a:lnTo>
                  <a:pt x="59180" y="12010"/>
                </a:lnTo>
                <a:lnTo>
                  <a:pt x="60320" y="10010"/>
                </a:lnTo>
                <a:lnTo>
                  <a:pt x="61850" y="8910"/>
                </a:lnTo>
                <a:lnTo>
                  <a:pt x="63590" y="8070"/>
                </a:lnTo>
                <a:lnTo>
                  <a:pt x="65380" y="6930"/>
                </a:lnTo>
                <a:lnTo>
                  <a:pt x="66840" y="5230"/>
                </a:lnTo>
                <a:lnTo>
                  <a:pt x="67650" y="4610"/>
                </a:lnTo>
                <a:lnTo>
                  <a:pt x="68690" y="4550"/>
                </a:lnTo>
                <a:lnTo>
                  <a:pt x="68790" y="4600"/>
                </a:lnTo>
                <a:lnTo>
                  <a:pt x="69560" y="5010"/>
                </a:lnTo>
                <a:lnTo>
                  <a:pt x="71220" y="6380"/>
                </a:lnTo>
                <a:lnTo>
                  <a:pt x="72270" y="6760"/>
                </a:lnTo>
                <a:lnTo>
                  <a:pt x="75920" y="6580"/>
                </a:lnTo>
                <a:lnTo>
                  <a:pt x="77650" y="6780"/>
                </a:lnTo>
                <a:lnTo>
                  <a:pt x="79370" y="7860"/>
                </a:lnTo>
                <a:lnTo>
                  <a:pt x="79890" y="9470"/>
                </a:lnTo>
                <a:lnTo>
                  <a:pt x="79860" y="11600"/>
                </a:lnTo>
                <a:lnTo>
                  <a:pt x="80180" y="13330"/>
                </a:lnTo>
                <a:lnTo>
                  <a:pt x="81690" y="13780"/>
                </a:lnTo>
                <a:lnTo>
                  <a:pt x="83070" y="13830"/>
                </a:lnTo>
                <a:lnTo>
                  <a:pt x="84430" y="14180"/>
                </a:lnTo>
                <a:lnTo>
                  <a:pt x="89120" y="15400"/>
                </a:lnTo>
                <a:lnTo>
                  <a:pt x="89290" y="15930"/>
                </a:lnTo>
                <a:lnTo>
                  <a:pt x="89390" y="16550"/>
                </a:lnTo>
                <a:lnTo>
                  <a:pt x="89030" y="16550"/>
                </a:lnTo>
                <a:lnTo>
                  <a:pt x="89030" y="16080"/>
                </a:lnTo>
                <a:lnTo>
                  <a:pt x="88600" y="16080"/>
                </a:lnTo>
                <a:lnTo>
                  <a:pt x="88600" y="16550"/>
                </a:lnTo>
                <a:lnTo>
                  <a:pt x="88910" y="17220"/>
                </a:lnTo>
                <a:lnTo>
                  <a:pt x="88860" y="19280"/>
                </a:lnTo>
                <a:lnTo>
                  <a:pt x="89390" y="20300"/>
                </a:lnTo>
                <a:lnTo>
                  <a:pt x="89130" y="21100"/>
                </a:lnTo>
                <a:lnTo>
                  <a:pt x="89110" y="22410"/>
                </a:lnTo>
                <a:lnTo>
                  <a:pt x="89330" y="23710"/>
                </a:lnTo>
                <a:lnTo>
                  <a:pt x="89790" y="24510"/>
                </a:lnTo>
                <a:lnTo>
                  <a:pt x="89500" y="24680"/>
                </a:lnTo>
                <a:lnTo>
                  <a:pt x="89280" y="24860"/>
                </a:lnTo>
                <a:lnTo>
                  <a:pt x="89120" y="25110"/>
                </a:lnTo>
                <a:lnTo>
                  <a:pt x="89030" y="25490"/>
                </a:lnTo>
                <a:lnTo>
                  <a:pt x="89790" y="25490"/>
                </a:lnTo>
                <a:lnTo>
                  <a:pt x="89040" y="28730"/>
                </a:lnTo>
                <a:lnTo>
                  <a:pt x="88780" y="29830"/>
                </a:lnTo>
                <a:lnTo>
                  <a:pt x="89030" y="30640"/>
                </a:lnTo>
                <a:lnTo>
                  <a:pt x="89030" y="31150"/>
                </a:lnTo>
                <a:lnTo>
                  <a:pt x="88550" y="31390"/>
                </a:lnTo>
                <a:lnTo>
                  <a:pt x="88290" y="31700"/>
                </a:lnTo>
                <a:lnTo>
                  <a:pt x="88290" y="32070"/>
                </a:lnTo>
                <a:lnTo>
                  <a:pt x="88600" y="32510"/>
                </a:lnTo>
                <a:lnTo>
                  <a:pt x="87630" y="34180"/>
                </a:lnTo>
                <a:lnTo>
                  <a:pt x="87590" y="34970"/>
                </a:lnTo>
                <a:lnTo>
                  <a:pt x="88200" y="35820"/>
                </a:lnTo>
                <a:lnTo>
                  <a:pt x="87220" y="36620"/>
                </a:lnTo>
                <a:lnTo>
                  <a:pt x="86910" y="37810"/>
                </a:lnTo>
                <a:lnTo>
                  <a:pt x="87010" y="40960"/>
                </a:lnTo>
                <a:lnTo>
                  <a:pt x="87640" y="42570"/>
                </a:lnTo>
                <a:lnTo>
                  <a:pt x="87770" y="43290"/>
                </a:lnTo>
                <a:lnTo>
                  <a:pt x="87800" y="44230"/>
                </a:lnTo>
                <a:lnTo>
                  <a:pt x="87900" y="44800"/>
                </a:lnTo>
                <a:lnTo>
                  <a:pt x="88240" y="45550"/>
                </a:lnTo>
                <a:lnTo>
                  <a:pt x="88200" y="46100"/>
                </a:lnTo>
                <a:lnTo>
                  <a:pt x="87940" y="46410"/>
                </a:lnTo>
                <a:lnTo>
                  <a:pt x="87540" y="46530"/>
                </a:lnTo>
                <a:lnTo>
                  <a:pt x="87180" y="46730"/>
                </a:lnTo>
                <a:lnTo>
                  <a:pt x="87010" y="47280"/>
                </a:lnTo>
                <a:lnTo>
                  <a:pt x="88430" y="52750"/>
                </a:lnTo>
                <a:lnTo>
                  <a:pt x="87800" y="53600"/>
                </a:lnTo>
                <a:lnTo>
                  <a:pt x="87800" y="54110"/>
                </a:lnTo>
                <a:lnTo>
                  <a:pt x="89030" y="57790"/>
                </a:lnTo>
                <a:lnTo>
                  <a:pt x="87180" y="59850"/>
                </a:lnTo>
                <a:lnTo>
                  <a:pt x="85730" y="63240"/>
                </a:lnTo>
                <a:lnTo>
                  <a:pt x="84430" y="66250"/>
                </a:lnTo>
                <a:lnTo>
                  <a:pt x="83510" y="71190"/>
                </a:lnTo>
                <a:lnTo>
                  <a:pt x="83190" y="76240"/>
                </a:lnTo>
                <a:lnTo>
                  <a:pt x="83210" y="76350"/>
                </a:lnTo>
                <a:lnTo>
                  <a:pt x="83210" y="76410"/>
                </a:lnTo>
                <a:lnTo>
                  <a:pt x="83190" y="76430"/>
                </a:lnTo>
                <a:lnTo>
                  <a:pt x="83150" y="76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