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Sonsorol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Sonsor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540" y="54170"/>
                </a:moveTo>
                <a:lnTo>
                  <a:pt x="37430" y="53910"/>
                </a:lnTo>
                <a:lnTo>
                  <a:pt x="37540" y="53850"/>
                </a:lnTo>
                <a:lnTo>
                  <a:pt x="37660" y="53960"/>
                </a:lnTo>
                <a:lnTo>
                  <a:pt x="37540" y="54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