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Peleliu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Peleli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90" y="22660"/>
                </a:moveTo>
                <a:lnTo>
                  <a:pt x="73720" y="22700"/>
                </a:lnTo>
                <a:lnTo>
                  <a:pt x="73790" y="22770"/>
                </a:lnTo>
                <a:lnTo>
                  <a:pt x="73810" y="22880"/>
                </a:lnTo>
                <a:lnTo>
                  <a:pt x="73820" y="23020"/>
                </a:lnTo>
                <a:lnTo>
                  <a:pt x="73750" y="23110"/>
                </a:lnTo>
                <a:lnTo>
                  <a:pt x="73590" y="23390"/>
                </a:lnTo>
                <a:lnTo>
                  <a:pt x="73740" y="23620"/>
                </a:lnTo>
                <a:lnTo>
                  <a:pt x="73670" y="23690"/>
                </a:lnTo>
                <a:lnTo>
                  <a:pt x="73500" y="23690"/>
                </a:lnTo>
                <a:lnTo>
                  <a:pt x="73350" y="23750"/>
                </a:lnTo>
                <a:lnTo>
                  <a:pt x="73090" y="24110"/>
                </a:lnTo>
                <a:lnTo>
                  <a:pt x="72930" y="24260"/>
                </a:lnTo>
                <a:lnTo>
                  <a:pt x="72870" y="24180"/>
                </a:lnTo>
                <a:lnTo>
                  <a:pt x="72960" y="23830"/>
                </a:lnTo>
                <a:lnTo>
                  <a:pt x="73590" y="2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