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Ngiwal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Ngiw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500" y="14380"/>
                </a:moveTo>
                <a:lnTo>
                  <a:pt x="79710" y="13830"/>
                </a:lnTo>
                <a:lnTo>
                  <a:pt x="79780" y="13350"/>
                </a:lnTo>
                <a:lnTo>
                  <a:pt x="80380" y="13510"/>
                </a:lnTo>
                <a:lnTo>
                  <a:pt x="80160" y="14110"/>
                </a:lnTo>
                <a:lnTo>
                  <a:pt x="79810" y="14590"/>
                </a:lnTo>
                <a:lnTo>
                  <a:pt x="79500" y="1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