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Ngeremlengui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Palau • State Map | Fully Editable Vector Shape</a:t>
            </a:r>
          </a:p>
        </p:txBody>
      </p:sp>
      <p:sp>
        <p:nvSpPr>
          <p:cNvPr id="101" name="Ngeremlengu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8100" y="14840"/>
                </a:moveTo>
                <a:lnTo>
                  <a:pt x="77810" y="14640"/>
                </a:lnTo>
                <a:lnTo>
                  <a:pt x="77940" y="14510"/>
                </a:lnTo>
                <a:lnTo>
                  <a:pt x="78180" y="14180"/>
                </a:lnTo>
                <a:lnTo>
                  <a:pt x="78390" y="14030"/>
                </a:lnTo>
                <a:lnTo>
                  <a:pt x="78420" y="14040"/>
                </a:lnTo>
                <a:lnTo>
                  <a:pt x="78430" y="13940"/>
                </a:lnTo>
                <a:lnTo>
                  <a:pt x="78430" y="13700"/>
                </a:lnTo>
                <a:lnTo>
                  <a:pt x="79100" y="13780"/>
                </a:lnTo>
                <a:lnTo>
                  <a:pt x="79330" y="13530"/>
                </a:lnTo>
                <a:lnTo>
                  <a:pt x="79560" y="13820"/>
                </a:lnTo>
                <a:lnTo>
                  <a:pt x="79710" y="13830"/>
                </a:lnTo>
                <a:lnTo>
                  <a:pt x="79500" y="14380"/>
                </a:lnTo>
                <a:lnTo>
                  <a:pt x="79270" y="14910"/>
                </a:lnTo>
                <a:lnTo>
                  <a:pt x="79020" y="15590"/>
                </a:lnTo>
                <a:lnTo>
                  <a:pt x="78380" y="14710"/>
                </a:lnTo>
                <a:lnTo>
                  <a:pt x="78100" y="14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