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Ngchesar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Palau • State Map | Fully Editable Vector Shape</a:t>
            </a:r>
          </a:p>
        </p:txBody>
      </p:sp>
      <p:sp>
        <p:nvSpPr>
          <p:cNvPr id="101" name="Ngchesar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9020" y="15590"/>
                </a:moveTo>
                <a:lnTo>
                  <a:pt x="79270" y="14910"/>
                </a:lnTo>
                <a:lnTo>
                  <a:pt x="79450" y="15160"/>
                </a:lnTo>
                <a:lnTo>
                  <a:pt x="79530" y="15340"/>
                </a:lnTo>
                <a:lnTo>
                  <a:pt x="79690" y="15270"/>
                </a:lnTo>
                <a:lnTo>
                  <a:pt x="79860" y="15320"/>
                </a:lnTo>
                <a:lnTo>
                  <a:pt x="79760" y="15610"/>
                </a:lnTo>
                <a:lnTo>
                  <a:pt x="79350" y="16150"/>
                </a:lnTo>
                <a:lnTo>
                  <a:pt x="79260" y="16530"/>
                </a:lnTo>
                <a:lnTo>
                  <a:pt x="78760" y="16330"/>
                </a:lnTo>
                <a:lnTo>
                  <a:pt x="79020" y="155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