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Ngatpang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Palau • State Map | Fully Editable Vector Shape</a:t>
            </a:r>
          </a:p>
        </p:txBody>
      </p:sp>
      <p:sp>
        <p:nvSpPr>
          <p:cNvPr id="101" name="Ngatp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100" y="14840"/>
                </a:moveTo>
                <a:lnTo>
                  <a:pt x="78380" y="14710"/>
                </a:lnTo>
                <a:lnTo>
                  <a:pt x="79020" y="15590"/>
                </a:lnTo>
                <a:lnTo>
                  <a:pt x="78760" y="16330"/>
                </a:lnTo>
                <a:lnTo>
                  <a:pt x="78480" y="16170"/>
                </a:lnTo>
                <a:lnTo>
                  <a:pt x="78350" y="15820"/>
                </a:lnTo>
                <a:lnTo>
                  <a:pt x="78000" y="15650"/>
                </a:lnTo>
                <a:lnTo>
                  <a:pt x="77380" y="15660"/>
                </a:lnTo>
                <a:lnTo>
                  <a:pt x="77490" y="15480"/>
                </a:lnTo>
                <a:lnTo>
                  <a:pt x="77630" y="15330"/>
                </a:lnTo>
                <a:lnTo>
                  <a:pt x="77810" y="15240"/>
                </a:lnTo>
                <a:lnTo>
                  <a:pt x="77870" y="15470"/>
                </a:lnTo>
                <a:lnTo>
                  <a:pt x="78030" y="15500"/>
                </a:lnTo>
                <a:lnTo>
                  <a:pt x="78200" y="15380"/>
                </a:lnTo>
                <a:lnTo>
                  <a:pt x="78280" y="15130"/>
                </a:lnTo>
                <a:lnTo>
                  <a:pt x="78240" y="14990"/>
                </a:lnTo>
                <a:lnTo>
                  <a:pt x="78100" y="14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