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Ngardmau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Palau • State Map | Fully Editable Vector Shape</a:t>
            </a:r>
          </a:p>
        </p:txBody>
      </p:sp>
      <p:sp>
        <p:nvSpPr>
          <p:cNvPr id="101" name="Ngardma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710" y="13830"/>
                </a:moveTo>
                <a:lnTo>
                  <a:pt x="79560" y="13820"/>
                </a:lnTo>
                <a:lnTo>
                  <a:pt x="79330" y="13530"/>
                </a:lnTo>
                <a:lnTo>
                  <a:pt x="79100" y="13780"/>
                </a:lnTo>
                <a:lnTo>
                  <a:pt x="78430" y="13700"/>
                </a:lnTo>
                <a:lnTo>
                  <a:pt x="78420" y="13680"/>
                </a:lnTo>
                <a:lnTo>
                  <a:pt x="78600" y="13330"/>
                </a:lnTo>
                <a:lnTo>
                  <a:pt x="78820" y="13110"/>
                </a:lnTo>
                <a:lnTo>
                  <a:pt x="79120" y="12990"/>
                </a:lnTo>
                <a:lnTo>
                  <a:pt x="79560" y="12960"/>
                </a:lnTo>
                <a:lnTo>
                  <a:pt x="79760" y="12900"/>
                </a:lnTo>
                <a:lnTo>
                  <a:pt x="79780" y="13350"/>
                </a:lnTo>
                <a:lnTo>
                  <a:pt x="79710" y="13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