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Ngarchelong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Palau • State Map | Fully Editable Vector Shape</a:t>
            </a:r>
          </a:p>
        </p:txBody>
      </p:sp>
      <p:sp>
        <p:nvSpPr>
          <p:cNvPr id="101" name="Ngarchel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420" y="11830"/>
                </a:moveTo>
                <a:lnTo>
                  <a:pt x="79980" y="11860"/>
                </a:lnTo>
                <a:lnTo>
                  <a:pt x="79940" y="11610"/>
                </a:lnTo>
                <a:lnTo>
                  <a:pt x="79780" y="11260"/>
                </a:lnTo>
                <a:lnTo>
                  <a:pt x="79740" y="11060"/>
                </a:lnTo>
                <a:lnTo>
                  <a:pt x="79800" y="10980"/>
                </a:lnTo>
                <a:lnTo>
                  <a:pt x="79960" y="11010"/>
                </a:lnTo>
                <a:lnTo>
                  <a:pt x="80120" y="11110"/>
                </a:lnTo>
                <a:lnTo>
                  <a:pt x="80210" y="11240"/>
                </a:lnTo>
                <a:lnTo>
                  <a:pt x="80420" y="11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