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Ngaraard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araa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380" y="13510"/>
                </a:moveTo>
                <a:lnTo>
                  <a:pt x="79780" y="13350"/>
                </a:lnTo>
                <a:lnTo>
                  <a:pt x="79760" y="12900"/>
                </a:lnTo>
                <a:lnTo>
                  <a:pt x="79980" y="12830"/>
                </a:lnTo>
                <a:lnTo>
                  <a:pt x="80080" y="12540"/>
                </a:lnTo>
                <a:lnTo>
                  <a:pt x="79980" y="11860"/>
                </a:lnTo>
                <a:lnTo>
                  <a:pt x="80420" y="11830"/>
                </a:lnTo>
                <a:lnTo>
                  <a:pt x="80470" y="12670"/>
                </a:lnTo>
                <a:lnTo>
                  <a:pt x="80380" y="1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