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Melekeok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Meleke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270" y="14910"/>
                </a:moveTo>
                <a:lnTo>
                  <a:pt x="79500" y="14380"/>
                </a:lnTo>
                <a:lnTo>
                  <a:pt x="79810" y="14590"/>
                </a:lnTo>
                <a:lnTo>
                  <a:pt x="79800" y="14700"/>
                </a:lnTo>
                <a:lnTo>
                  <a:pt x="79990" y="14960"/>
                </a:lnTo>
                <a:lnTo>
                  <a:pt x="79990" y="15070"/>
                </a:lnTo>
                <a:lnTo>
                  <a:pt x="79910" y="15150"/>
                </a:lnTo>
                <a:lnTo>
                  <a:pt x="79860" y="15320"/>
                </a:lnTo>
                <a:lnTo>
                  <a:pt x="79690" y="15270"/>
                </a:lnTo>
                <a:lnTo>
                  <a:pt x="79530" y="15340"/>
                </a:lnTo>
                <a:lnTo>
                  <a:pt x="79450" y="15160"/>
                </a:lnTo>
                <a:lnTo>
                  <a:pt x="79270" y="1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