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Koror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Koro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970" y="18770"/>
                </a:moveTo>
                <a:lnTo>
                  <a:pt x="76710" y="18850"/>
                </a:lnTo>
                <a:lnTo>
                  <a:pt x="76740" y="19000"/>
                </a:lnTo>
                <a:lnTo>
                  <a:pt x="76880" y="19170"/>
                </a:lnTo>
                <a:lnTo>
                  <a:pt x="76970" y="19320"/>
                </a:lnTo>
                <a:lnTo>
                  <a:pt x="76870" y="19440"/>
                </a:lnTo>
                <a:lnTo>
                  <a:pt x="76660" y="19490"/>
                </a:lnTo>
                <a:lnTo>
                  <a:pt x="76300" y="19500"/>
                </a:lnTo>
                <a:lnTo>
                  <a:pt x="76140" y="19590"/>
                </a:lnTo>
                <a:lnTo>
                  <a:pt x="75720" y="20010"/>
                </a:lnTo>
                <a:lnTo>
                  <a:pt x="75460" y="20100"/>
                </a:lnTo>
                <a:lnTo>
                  <a:pt x="75230" y="20060"/>
                </a:lnTo>
                <a:lnTo>
                  <a:pt x="75060" y="19950"/>
                </a:lnTo>
                <a:lnTo>
                  <a:pt x="74950" y="19770"/>
                </a:lnTo>
                <a:lnTo>
                  <a:pt x="74920" y="19560"/>
                </a:lnTo>
                <a:lnTo>
                  <a:pt x="74930" y="19240"/>
                </a:lnTo>
                <a:lnTo>
                  <a:pt x="74980" y="19180"/>
                </a:lnTo>
                <a:lnTo>
                  <a:pt x="75540" y="19770"/>
                </a:lnTo>
                <a:lnTo>
                  <a:pt x="75650" y="19750"/>
                </a:lnTo>
                <a:lnTo>
                  <a:pt x="75880" y="19620"/>
                </a:lnTo>
                <a:lnTo>
                  <a:pt x="76490" y="19060"/>
                </a:lnTo>
                <a:lnTo>
                  <a:pt x="76620" y="18890"/>
                </a:lnTo>
                <a:lnTo>
                  <a:pt x="76630" y="18690"/>
                </a:lnTo>
                <a:lnTo>
                  <a:pt x="76570" y="18490"/>
                </a:lnTo>
                <a:lnTo>
                  <a:pt x="76570" y="18380"/>
                </a:lnTo>
                <a:lnTo>
                  <a:pt x="76710" y="18410"/>
                </a:lnTo>
                <a:lnTo>
                  <a:pt x="76810" y="18470"/>
                </a:lnTo>
                <a:lnTo>
                  <a:pt x="76880" y="18540"/>
                </a:lnTo>
                <a:lnTo>
                  <a:pt x="76940" y="18630"/>
                </a:lnTo>
                <a:lnTo>
                  <a:pt x="76970" y="18770"/>
                </a:lnTo>
                <a:close/>
                <a:moveTo>
                  <a:pt x="77100" y="17560"/>
                </a:moveTo>
                <a:lnTo>
                  <a:pt x="77400" y="17650"/>
                </a:lnTo>
                <a:lnTo>
                  <a:pt x="77810" y="17830"/>
                </a:lnTo>
                <a:lnTo>
                  <a:pt x="78080" y="18110"/>
                </a:lnTo>
                <a:lnTo>
                  <a:pt x="77990" y="18470"/>
                </a:lnTo>
                <a:lnTo>
                  <a:pt x="77810" y="18520"/>
                </a:lnTo>
                <a:lnTo>
                  <a:pt x="77660" y="18330"/>
                </a:lnTo>
                <a:lnTo>
                  <a:pt x="77540" y="18070"/>
                </a:lnTo>
                <a:lnTo>
                  <a:pt x="77450" y="17920"/>
                </a:lnTo>
                <a:lnTo>
                  <a:pt x="77210" y="17840"/>
                </a:lnTo>
                <a:lnTo>
                  <a:pt x="77040" y="17900"/>
                </a:lnTo>
                <a:lnTo>
                  <a:pt x="76710" y="18170"/>
                </a:lnTo>
                <a:lnTo>
                  <a:pt x="76680" y="17910"/>
                </a:lnTo>
                <a:lnTo>
                  <a:pt x="76720" y="17690"/>
                </a:lnTo>
                <a:lnTo>
                  <a:pt x="76840" y="17560"/>
                </a:lnTo>
                <a:lnTo>
                  <a:pt x="77100" y="17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