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Kayangel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Palau • State Map | Fully Editable Vector Shape</a:t>
            </a:r>
          </a:p>
        </p:txBody>
      </p:sp>
      <p:sp>
        <p:nvSpPr>
          <p:cNvPr id="101" name="Kayange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1290" y="4550"/>
                </a:moveTo>
                <a:lnTo>
                  <a:pt x="81510" y="4550"/>
                </a:lnTo>
                <a:lnTo>
                  <a:pt x="81600" y="4790"/>
                </a:lnTo>
                <a:lnTo>
                  <a:pt x="81440" y="5220"/>
                </a:lnTo>
                <a:lnTo>
                  <a:pt x="81140" y="5370"/>
                </a:lnTo>
                <a:lnTo>
                  <a:pt x="80990" y="5180"/>
                </a:lnTo>
                <a:lnTo>
                  <a:pt x="80990" y="4920"/>
                </a:lnTo>
                <a:lnTo>
                  <a:pt x="81290" y="4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