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Hatobohei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Hatoboh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600" y="93730"/>
                </a:moveTo>
                <a:lnTo>
                  <a:pt x="18930" y="93520"/>
                </a:lnTo>
                <a:lnTo>
                  <a:pt x="19320" y="93500"/>
                </a:lnTo>
                <a:lnTo>
                  <a:pt x="19470" y="93700"/>
                </a:lnTo>
                <a:lnTo>
                  <a:pt x="19270" y="93970"/>
                </a:lnTo>
                <a:lnTo>
                  <a:pt x="18920" y="94160"/>
                </a:lnTo>
                <a:lnTo>
                  <a:pt x="18530" y="94220"/>
                </a:lnTo>
                <a:lnTo>
                  <a:pt x="18400" y="94040"/>
                </a:lnTo>
                <a:lnTo>
                  <a:pt x="18600" y="93730"/>
                </a:lnTo>
                <a:close/>
                <a:moveTo>
                  <a:pt x="30010" y="94950"/>
                </a:moveTo>
                <a:lnTo>
                  <a:pt x="30270" y="95010"/>
                </a:lnTo>
                <a:lnTo>
                  <a:pt x="30380" y="95250"/>
                </a:lnTo>
                <a:lnTo>
                  <a:pt x="30070" y="95450"/>
                </a:lnTo>
                <a:lnTo>
                  <a:pt x="29780" y="95390"/>
                </a:lnTo>
                <a:lnTo>
                  <a:pt x="29720" y="95190"/>
                </a:lnTo>
                <a:lnTo>
                  <a:pt x="29890" y="95010"/>
                </a:lnTo>
                <a:lnTo>
                  <a:pt x="30010" y="9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