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Angaur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Palau • State Map | Fully Editable Vector Shape</a:t>
            </a:r>
          </a:p>
        </p:txBody>
      </p:sp>
      <p:sp>
        <p:nvSpPr>
          <p:cNvPr id="101" name="Angaur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1620" y="26030"/>
                </a:moveTo>
                <a:lnTo>
                  <a:pt x="71370" y="25770"/>
                </a:lnTo>
                <a:lnTo>
                  <a:pt x="71220" y="25420"/>
                </a:lnTo>
                <a:lnTo>
                  <a:pt x="71270" y="25150"/>
                </a:lnTo>
                <a:lnTo>
                  <a:pt x="71630" y="25140"/>
                </a:lnTo>
                <a:lnTo>
                  <a:pt x="71860" y="25310"/>
                </a:lnTo>
                <a:lnTo>
                  <a:pt x="71940" y="25590"/>
                </a:lnTo>
                <a:lnTo>
                  <a:pt x="71860" y="25870"/>
                </a:lnTo>
                <a:lnTo>
                  <a:pt x="71620" y="260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