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Airai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Air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90" y="16830"/>
                </a:moveTo>
                <a:lnTo>
                  <a:pt x="78130" y="16950"/>
                </a:lnTo>
                <a:lnTo>
                  <a:pt x="78530" y="16680"/>
                </a:lnTo>
                <a:lnTo>
                  <a:pt x="78760" y="16330"/>
                </a:lnTo>
                <a:lnTo>
                  <a:pt x="79260" y="16530"/>
                </a:lnTo>
                <a:lnTo>
                  <a:pt x="79380" y="17190"/>
                </a:lnTo>
                <a:lnTo>
                  <a:pt x="79290" y="17430"/>
                </a:lnTo>
                <a:lnTo>
                  <a:pt x="79210" y="17490"/>
                </a:lnTo>
                <a:lnTo>
                  <a:pt x="79130" y="17460"/>
                </a:lnTo>
                <a:lnTo>
                  <a:pt x="78920" y="17440"/>
                </a:lnTo>
                <a:lnTo>
                  <a:pt x="78760" y="17340"/>
                </a:lnTo>
                <a:lnTo>
                  <a:pt x="78650" y="17320"/>
                </a:lnTo>
                <a:lnTo>
                  <a:pt x="78560" y="17390"/>
                </a:lnTo>
                <a:lnTo>
                  <a:pt x="78380" y="17630"/>
                </a:lnTo>
                <a:lnTo>
                  <a:pt x="78280" y="17680"/>
                </a:lnTo>
                <a:lnTo>
                  <a:pt x="78090" y="17650"/>
                </a:lnTo>
                <a:lnTo>
                  <a:pt x="78020" y="17590"/>
                </a:lnTo>
                <a:lnTo>
                  <a:pt x="77990" y="17480"/>
                </a:lnTo>
                <a:lnTo>
                  <a:pt x="77840" y="17050"/>
                </a:lnTo>
                <a:lnTo>
                  <a:pt x="77790" y="1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