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Aimeliik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Aimeli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380" y="15660"/>
                </a:moveTo>
                <a:lnTo>
                  <a:pt x="78000" y="15650"/>
                </a:lnTo>
                <a:lnTo>
                  <a:pt x="78350" y="15820"/>
                </a:lnTo>
                <a:lnTo>
                  <a:pt x="78480" y="16170"/>
                </a:lnTo>
                <a:lnTo>
                  <a:pt x="78760" y="16330"/>
                </a:lnTo>
                <a:lnTo>
                  <a:pt x="78530" y="16680"/>
                </a:lnTo>
                <a:lnTo>
                  <a:pt x="78130" y="16950"/>
                </a:lnTo>
                <a:lnTo>
                  <a:pt x="77790" y="16830"/>
                </a:lnTo>
                <a:lnTo>
                  <a:pt x="77710" y="16470"/>
                </a:lnTo>
                <a:lnTo>
                  <a:pt x="77590" y="16220"/>
                </a:lnTo>
                <a:lnTo>
                  <a:pt x="77450" y="16110"/>
                </a:lnTo>
                <a:lnTo>
                  <a:pt x="77350" y="16120"/>
                </a:lnTo>
                <a:lnTo>
                  <a:pt x="77300" y="16090"/>
                </a:lnTo>
                <a:lnTo>
                  <a:pt x="77330" y="15860"/>
                </a:lnTo>
                <a:lnTo>
                  <a:pt x="77380" y="15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