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Palau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Peleli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590" y="22660"/>
                </a:moveTo>
                <a:lnTo>
                  <a:pt x="73720" y="22700"/>
                </a:lnTo>
                <a:lnTo>
                  <a:pt x="73790" y="22770"/>
                </a:lnTo>
                <a:lnTo>
                  <a:pt x="73810" y="22880"/>
                </a:lnTo>
                <a:lnTo>
                  <a:pt x="73820" y="23020"/>
                </a:lnTo>
                <a:lnTo>
                  <a:pt x="73750" y="23110"/>
                </a:lnTo>
                <a:lnTo>
                  <a:pt x="73590" y="23390"/>
                </a:lnTo>
                <a:lnTo>
                  <a:pt x="73740" y="23620"/>
                </a:lnTo>
                <a:lnTo>
                  <a:pt x="73670" y="23690"/>
                </a:lnTo>
                <a:lnTo>
                  <a:pt x="73500" y="23690"/>
                </a:lnTo>
                <a:lnTo>
                  <a:pt x="73350" y="23750"/>
                </a:lnTo>
                <a:lnTo>
                  <a:pt x="73090" y="24110"/>
                </a:lnTo>
                <a:lnTo>
                  <a:pt x="72930" y="24260"/>
                </a:lnTo>
                <a:lnTo>
                  <a:pt x="72870" y="24180"/>
                </a:lnTo>
                <a:lnTo>
                  <a:pt x="72960" y="23830"/>
                </a:lnTo>
                <a:lnTo>
                  <a:pt x="73590" y="22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Koro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970" y="18770"/>
                </a:moveTo>
                <a:lnTo>
                  <a:pt x="76710" y="18850"/>
                </a:lnTo>
                <a:lnTo>
                  <a:pt x="76740" y="19000"/>
                </a:lnTo>
                <a:lnTo>
                  <a:pt x="76880" y="19170"/>
                </a:lnTo>
                <a:lnTo>
                  <a:pt x="76970" y="19320"/>
                </a:lnTo>
                <a:lnTo>
                  <a:pt x="76870" y="19440"/>
                </a:lnTo>
                <a:lnTo>
                  <a:pt x="76660" y="19490"/>
                </a:lnTo>
                <a:lnTo>
                  <a:pt x="76300" y="19500"/>
                </a:lnTo>
                <a:lnTo>
                  <a:pt x="76140" y="19590"/>
                </a:lnTo>
                <a:lnTo>
                  <a:pt x="75720" y="20010"/>
                </a:lnTo>
                <a:lnTo>
                  <a:pt x="75460" y="20100"/>
                </a:lnTo>
                <a:lnTo>
                  <a:pt x="75230" y="20060"/>
                </a:lnTo>
                <a:lnTo>
                  <a:pt x="75060" y="19950"/>
                </a:lnTo>
                <a:lnTo>
                  <a:pt x="74950" y="19770"/>
                </a:lnTo>
                <a:lnTo>
                  <a:pt x="74920" y="19560"/>
                </a:lnTo>
                <a:lnTo>
                  <a:pt x="74930" y="19240"/>
                </a:lnTo>
                <a:lnTo>
                  <a:pt x="74980" y="19180"/>
                </a:lnTo>
                <a:lnTo>
                  <a:pt x="75540" y="19770"/>
                </a:lnTo>
                <a:lnTo>
                  <a:pt x="75650" y="19750"/>
                </a:lnTo>
                <a:lnTo>
                  <a:pt x="75880" y="19620"/>
                </a:lnTo>
                <a:lnTo>
                  <a:pt x="76490" y="19060"/>
                </a:lnTo>
                <a:lnTo>
                  <a:pt x="76620" y="18890"/>
                </a:lnTo>
                <a:lnTo>
                  <a:pt x="76630" y="18690"/>
                </a:lnTo>
                <a:lnTo>
                  <a:pt x="76570" y="18490"/>
                </a:lnTo>
                <a:lnTo>
                  <a:pt x="76570" y="18380"/>
                </a:lnTo>
                <a:lnTo>
                  <a:pt x="76710" y="18410"/>
                </a:lnTo>
                <a:lnTo>
                  <a:pt x="76810" y="18470"/>
                </a:lnTo>
                <a:lnTo>
                  <a:pt x="76880" y="18540"/>
                </a:lnTo>
                <a:lnTo>
                  <a:pt x="76940" y="18630"/>
                </a:lnTo>
                <a:lnTo>
                  <a:pt x="76970" y="18770"/>
                </a:lnTo>
                <a:close/>
                <a:moveTo>
                  <a:pt x="77100" y="17560"/>
                </a:moveTo>
                <a:lnTo>
                  <a:pt x="77400" y="17650"/>
                </a:lnTo>
                <a:lnTo>
                  <a:pt x="77810" y="17830"/>
                </a:lnTo>
                <a:lnTo>
                  <a:pt x="78080" y="18110"/>
                </a:lnTo>
                <a:lnTo>
                  <a:pt x="77990" y="18470"/>
                </a:lnTo>
                <a:lnTo>
                  <a:pt x="77810" y="18520"/>
                </a:lnTo>
                <a:lnTo>
                  <a:pt x="77660" y="18330"/>
                </a:lnTo>
                <a:lnTo>
                  <a:pt x="77540" y="18070"/>
                </a:lnTo>
                <a:lnTo>
                  <a:pt x="77450" y="17920"/>
                </a:lnTo>
                <a:lnTo>
                  <a:pt x="77210" y="17840"/>
                </a:lnTo>
                <a:lnTo>
                  <a:pt x="77040" y="17900"/>
                </a:lnTo>
                <a:lnTo>
                  <a:pt x="76710" y="18170"/>
                </a:lnTo>
                <a:lnTo>
                  <a:pt x="76680" y="17910"/>
                </a:lnTo>
                <a:lnTo>
                  <a:pt x="76720" y="17690"/>
                </a:lnTo>
                <a:lnTo>
                  <a:pt x="76840" y="17560"/>
                </a:lnTo>
                <a:lnTo>
                  <a:pt x="77100" y="17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Ngeremlengu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100" y="14840"/>
                </a:moveTo>
                <a:lnTo>
                  <a:pt x="77810" y="14640"/>
                </a:lnTo>
                <a:lnTo>
                  <a:pt x="77940" y="14510"/>
                </a:lnTo>
                <a:lnTo>
                  <a:pt x="78180" y="14180"/>
                </a:lnTo>
                <a:lnTo>
                  <a:pt x="78390" y="14030"/>
                </a:lnTo>
                <a:lnTo>
                  <a:pt x="78420" y="14040"/>
                </a:lnTo>
                <a:lnTo>
                  <a:pt x="78430" y="13940"/>
                </a:lnTo>
                <a:lnTo>
                  <a:pt x="78430" y="13700"/>
                </a:lnTo>
                <a:lnTo>
                  <a:pt x="79100" y="13780"/>
                </a:lnTo>
                <a:lnTo>
                  <a:pt x="79330" y="13530"/>
                </a:lnTo>
                <a:lnTo>
                  <a:pt x="79560" y="13820"/>
                </a:lnTo>
                <a:lnTo>
                  <a:pt x="79710" y="13830"/>
                </a:lnTo>
                <a:lnTo>
                  <a:pt x="79500" y="14380"/>
                </a:lnTo>
                <a:lnTo>
                  <a:pt x="79270" y="14910"/>
                </a:lnTo>
                <a:lnTo>
                  <a:pt x="79020" y="15590"/>
                </a:lnTo>
                <a:lnTo>
                  <a:pt x="78380" y="14710"/>
                </a:lnTo>
                <a:lnTo>
                  <a:pt x="78100" y="1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Ngatpa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100" y="14840"/>
                </a:moveTo>
                <a:lnTo>
                  <a:pt x="78380" y="14710"/>
                </a:lnTo>
                <a:lnTo>
                  <a:pt x="79020" y="15590"/>
                </a:lnTo>
                <a:lnTo>
                  <a:pt x="78760" y="16330"/>
                </a:lnTo>
                <a:lnTo>
                  <a:pt x="78480" y="16170"/>
                </a:lnTo>
                <a:lnTo>
                  <a:pt x="78350" y="15820"/>
                </a:lnTo>
                <a:lnTo>
                  <a:pt x="78000" y="15650"/>
                </a:lnTo>
                <a:lnTo>
                  <a:pt x="77380" y="15660"/>
                </a:lnTo>
                <a:lnTo>
                  <a:pt x="77490" y="15480"/>
                </a:lnTo>
                <a:lnTo>
                  <a:pt x="77630" y="15330"/>
                </a:lnTo>
                <a:lnTo>
                  <a:pt x="77810" y="15240"/>
                </a:lnTo>
                <a:lnTo>
                  <a:pt x="77870" y="15470"/>
                </a:lnTo>
                <a:lnTo>
                  <a:pt x="78030" y="15500"/>
                </a:lnTo>
                <a:lnTo>
                  <a:pt x="78200" y="15380"/>
                </a:lnTo>
                <a:lnTo>
                  <a:pt x="78280" y="15130"/>
                </a:lnTo>
                <a:lnTo>
                  <a:pt x="78240" y="14990"/>
                </a:lnTo>
                <a:lnTo>
                  <a:pt x="78100" y="14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Aimelii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380" y="15660"/>
                </a:moveTo>
                <a:lnTo>
                  <a:pt x="78000" y="15650"/>
                </a:lnTo>
                <a:lnTo>
                  <a:pt x="78350" y="15820"/>
                </a:lnTo>
                <a:lnTo>
                  <a:pt x="78480" y="16170"/>
                </a:lnTo>
                <a:lnTo>
                  <a:pt x="78760" y="16330"/>
                </a:lnTo>
                <a:lnTo>
                  <a:pt x="78530" y="16680"/>
                </a:lnTo>
                <a:lnTo>
                  <a:pt x="78130" y="16950"/>
                </a:lnTo>
                <a:lnTo>
                  <a:pt x="77790" y="16830"/>
                </a:lnTo>
                <a:lnTo>
                  <a:pt x="77710" y="16470"/>
                </a:lnTo>
                <a:lnTo>
                  <a:pt x="77590" y="16220"/>
                </a:lnTo>
                <a:lnTo>
                  <a:pt x="77450" y="16110"/>
                </a:lnTo>
                <a:lnTo>
                  <a:pt x="77350" y="16120"/>
                </a:lnTo>
                <a:lnTo>
                  <a:pt x="77300" y="16090"/>
                </a:lnTo>
                <a:lnTo>
                  <a:pt x="77330" y="15860"/>
                </a:lnTo>
                <a:lnTo>
                  <a:pt x="77380" y="15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ira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790" y="16830"/>
                </a:moveTo>
                <a:lnTo>
                  <a:pt x="78130" y="16950"/>
                </a:lnTo>
                <a:lnTo>
                  <a:pt x="78530" y="16680"/>
                </a:lnTo>
                <a:lnTo>
                  <a:pt x="78760" y="16330"/>
                </a:lnTo>
                <a:lnTo>
                  <a:pt x="79260" y="16530"/>
                </a:lnTo>
                <a:lnTo>
                  <a:pt x="79380" y="17190"/>
                </a:lnTo>
                <a:lnTo>
                  <a:pt x="79290" y="17430"/>
                </a:lnTo>
                <a:lnTo>
                  <a:pt x="79210" y="17490"/>
                </a:lnTo>
                <a:lnTo>
                  <a:pt x="79130" y="17460"/>
                </a:lnTo>
                <a:lnTo>
                  <a:pt x="78920" y="17440"/>
                </a:lnTo>
                <a:lnTo>
                  <a:pt x="78760" y="17340"/>
                </a:lnTo>
                <a:lnTo>
                  <a:pt x="78650" y="17320"/>
                </a:lnTo>
                <a:lnTo>
                  <a:pt x="78560" y="17390"/>
                </a:lnTo>
                <a:lnTo>
                  <a:pt x="78380" y="17630"/>
                </a:lnTo>
                <a:lnTo>
                  <a:pt x="78280" y="17680"/>
                </a:lnTo>
                <a:lnTo>
                  <a:pt x="78090" y="17650"/>
                </a:lnTo>
                <a:lnTo>
                  <a:pt x="78020" y="17590"/>
                </a:lnTo>
                <a:lnTo>
                  <a:pt x="77990" y="17480"/>
                </a:lnTo>
                <a:lnTo>
                  <a:pt x="77840" y="17050"/>
                </a:lnTo>
                <a:lnTo>
                  <a:pt x="77790" y="16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Ngches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020" y="15590"/>
                </a:moveTo>
                <a:lnTo>
                  <a:pt x="79270" y="14910"/>
                </a:lnTo>
                <a:lnTo>
                  <a:pt x="79450" y="15160"/>
                </a:lnTo>
                <a:lnTo>
                  <a:pt x="79530" y="15340"/>
                </a:lnTo>
                <a:lnTo>
                  <a:pt x="79690" y="15270"/>
                </a:lnTo>
                <a:lnTo>
                  <a:pt x="79860" y="15320"/>
                </a:lnTo>
                <a:lnTo>
                  <a:pt x="79760" y="15610"/>
                </a:lnTo>
                <a:lnTo>
                  <a:pt x="79350" y="16150"/>
                </a:lnTo>
                <a:lnTo>
                  <a:pt x="79260" y="16530"/>
                </a:lnTo>
                <a:lnTo>
                  <a:pt x="78760" y="16330"/>
                </a:lnTo>
                <a:lnTo>
                  <a:pt x="79020" y="15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elekeok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270" y="14910"/>
                </a:moveTo>
                <a:lnTo>
                  <a:pt x="79500" y="14380"/>
                </a:lnTo>
                <a:lnTo>
                  <a:pt x="79810" y="14590"/>
                </a:lnTo>
                <a:lnTo>
                  <a:pt x="79800" y="14700"/>
                </a:lnTo>
                <a:lnTo>
                  <a:pt x="79990" y="14960"/>
                </a:lnTo>
                <a:lnTo>
                  <a:pt x="79990" y="15070"/>
                </a:lnTo>
                <a:lnTo>
                  <a:pt x="79910" y="15150"/>
                </a:lnTo>
                <a:lnTo>
                  <a:pt x="79860" y="15320"/>
                </a:lnTo>
                <a:lnTo>
                  <a:pt x="79690" y="15270"/>
                </a:lnTo>
                <a:lnTo>
                  <a:pt x="79530" y="15340"/>
                </a:lnTo>
                <a:lnTo>
                  <a:pt x="79450" y="15160"/>
                </a:lnTo>
                <a:lnTo>
                  <a:pt x="79270" y="14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Ngiw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500" y="14380"/>
                </a:moveTo>
                <a:lnTo>
                  <a:pt x="79710" y="13830"/>
                </a:lnTo>
                <a:lnTo>
                  <a:pt x="79780" y="13350"/>
                </a:lnTo>
                <a:lnTo>
                  <a:pt x="80380" y="13510"/>
                </a:lnTo>
                <a:lnTo>
                  <a:pt x="80160" y="14110"/>
                </a:lnTo>
                <a:lnTo>
                  <a:pt x="79810" y="14590"/>
                </a:lnTo>
                <a:lnTo>
                  <a:pt x="79500" y="14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Ngaraar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380" y="13510"/>
                </a:moveTo>
                <a:lnTo>
                  <a:pt x="79780" y="13350"/>
                </a:lnTo>
                <a:lnTo>
                  <a:pt x="79760" y="12900"/>
                </a:lnTo>
                <a:lnTo>
                  <a:pt x="79980" y="12830"/>
                </a:lnTo>
                <a:lnTo>
                  <a:pt x="80080" y="12540"/>
                </a:lnTo>
                <a:lnTo>
                  <a:pt x="79980" y="11860"/>
                </a:lnTo>
                <a:lnTo>
                  <a:pt x="80420" y="11830"/>
                </a:lnTo>
                <a:lnTo>
                  <a:pt x="80470" y="12670"/>
                </a:lnTo>
                <a:lnTo>
                  <a:pt x="80380" y="1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Ngarchelo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420" y="11830"/>
                </a:moveTo>
                <a:lnTo>
                  <a:pt x="79980" y="11860"/>
                </a:lnTo>
                <a:lnTo>
                  <a:pt x="79940" y="11610"/>
                </a:lnTo>
                <a:lnTo>
                  <a:pt x="79780" y="11260"/>
                </a:lnTo>
                <a:lnTo>
                  <a:pt x="79740" y="11060"/>
                </a:lnTo>
                <a:lnTo>
                  <a:pt x="79800" y="10980"/>
                </a:lnTo>
                <a:lnTo>
                  <a:pt x="79960" y="11010"/>
                </a:lnTo>
                <a:lnTo>
                  <a:pt x="80120" y="11110"/>
                </a:lnTo>
                <a:lnTo>
                  <a:pt x="80210" y="11240"/>
                </a:lnTo>
                <a:lnTo>
                  <a:pt x="80420" y="11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Ngardma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9710" y="13830"/>
                </a:moveTo>
                <a:lnTo>
                  <a:pt x="79560" y="13820"/>
                </a:lnTo>
                <a:lnTo>
                  <a:pt x="79330" y="13530"/>
                </a:lnTo>
                <a:lnTo>
                  <a:pt x="79100" y="13780"/>
                </a:lnTo>
                <a:lnTo>
                  <a:pt x="78430" y="13700"/>
                </a:lnTo>
                <a:lnTo>
                  <a:pt x="78420" y="13680"/>
                </a:lnTo>
                <a:lnTo>
                  <a:pt x="78600" y="13330"/>
                </a:lnTo>
                <a:lnTo>
                  <a:pt x="78820" y="13110"/>
                </a:lnTo>
                <a:lnTo>
                  <a:pt x="79120" y="12990"/>
                </a:lnTo>
                <a:lnTo>
                  <a:pt x="79560" y="12960"/>
                </a:lnTo>
                <a:lnTo>
                  <a:pt x="79760" y="12900"/>
                </a:lnTo>
                <a:lnTo>
                  <a:pt x="79780" y="13350"/>
                </a:lnTo>
                <a:lnTo>
                  <a:pt x="79710" y="13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Hatobohe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600" y="93730"/>
                </a:moveTo>
                <a:lnTo>
                  <a:pt x="18930" y="93520"/>
                </a:lnTo>
                <a:lnTo>
                  <a:pt x="19320" y="93500"/>
                </a:lnTo>
                <a:lnTo>
                  <a:pt x="19470" y="93700"/>
                </a:lnTo>
                <a:lnTo>
                  <a:pt x="19270" y="93970"/>
                </a:lnTo>
                <a:lnTo>
                  <a:pt x="18920" y="94160"/>
                </a:lnTo>
                <a:lnTo>
                  <a:pt x="18530" y="94220"/>
                </a:lnTo>
                <a:lnTo>
                  <a:pt x="18400" y="94040"/>
                </a:lnTo>
                <a:lnTo>
                  <a:pt x="18600" y="93730"/>
                </a:lnTo>
                <a:close/>
                <a:moveTo>
                  <a:pt x="30010" y="94950"/>
                </a:moveTo>
                <a:lnTo>
                  <a:pt x="30270" y="95010"/>
                </a:lnTo>
                <a:lnTo>
                  <a:pt x="30380" y="95250"/>
                </a:lnTo>
                <a:lnTo>
                  <a:pt x="30070" y="95450"/>
                </a:lnTo>
                <a:lnTo>
                  <a:pt x="29780" y="95390"/>
                </a:lnTo>
                <a:lnTo>
                  <a:pt x="29720" y="95190"/>
                </a:lnTo>
                <a:lnTo>
                  <a:pt x="29890" y="95010"/>
                </a:lnTo>
                <a:lnTo>
                  <a:pt x="30010" y="94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Sonsoro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540" y="54170"/>
                </a:moveTo>
                <a:lnTo>
                  <a:pt x="37430" y="53910"/>
                </a:lnTo>
                <a:lnTo>
                  <a:pt x="37540" y="53850"/>
                </a:lnTo>
                <a:lnTo>
                  <a:pt x="37660" y="53960"/>
                </a:lnTo>
                <a:lnTo>
                  <a:pt x="37540" y="54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Angau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620" y="26030"/>
                </a:moveTo>
                <a:lnTo>
                  <a:pt x="71370" y="25770"/>
                </a:lnTo>
                <a:lnTo>
                  <a:pt x="71220" y="25420"/>
                </a:lnTo>
                <a:lnTo>
                  <a:pt x="71270" y="25150"/>
                </a:lnTo>
                <a:lnTo>
                  <a:pt x="71630" y="25140"/>
                </a:lnTo>
                <a:lnTo>
                  <a:pt x="71860" y="25310"/>
                </a:lnTo>
                <a:lnTo>
                  <a:pt x="71940" y="25590"/>
                </a:lnTo>
                <a:lnTo>
                  <a:pt x="71860" y="25870"/>
                </a:lnTo>
                <a:lnTo>
                  <a:pt x="71620" y="26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Kayange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1290" y="4550"/>
                </a:moveTo>
                <a:lnTo>
                  <a:pt x="81510" y="4550"/>
                </a:lnTo>
                <a:lnTo>
                  <a:pt x="81600" y="4790"/>
                </a:lnTo>
                <a:lnTo>
                  <a:pt x="81440" y="5220"/>
                </a:lnTo>
                <a:lnTo>
                  <a:pt x="81140" y="5370"/>
                </a:lnTo>
                <a:lnTo>
                  <a:pt x="80990" y="5180"/>
                </a:lnTo>
                <a:lnTo>
                  <a:pt x="80990" y="4920"/>
                </a:lnTo>
                <a:lnTo>
                  <a:pt x="81290" y="4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