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Sind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Pakistan • State Map | Fully Editable Vector Shape</a:t>
            </a:r>
          </a:p>
        </p:txBody>
      </p:sp>
      <p:sp>
        <p:nvSpPr>
          <p:cNvPr id="101" name="Sind"/>
          <p:cNvSpPr/>
          <p:nvPr/>
        </p:nvSpPr>
        <p:spPr>
          <a:xfrm>
            <a:off x="3521415" y="1325880"/>
            <a:ext cx="5148863" cy="4937760"/>
          </a:xfrm>
          <a:custGeom>
            <a:avLst/>
            <a:gdLst/>
            <a:ahLst/>
            <a:cxnLst/>
            <a:rect l="0" t="0" r="100000" b="95900"/>
            <a:pathLst>
              <a:path w="100000" h="95900">
                <a:moveTo>
                  <a:pt x="56970" y="65410"/>
                </a:moveTo>
                <a:lnTo>
                  <a:pt x="56480" y="65920"/>
                </a:lnTo>
                <a:lnTo>
                  <a:pt x="56420" y="66030"/>
                </a:lnTo>
                <a:lnTo>
                  <a:pt x="56000" y="67250"/>
                </a:lnTo>
                <a:lnTo>
                  <a:pt x="55870" y="67440"/>
                </a:lnTo>
                <a:lnTo>
                  <a:pt x="55390" y="67910"/>
                </a:lnTo>
                <a:lnTo>
                  <a:pt x="55060" y="68460"/>
                </a:lnTo>
                <a:lnTo>
                  <a:pt x="54400" y="69090"/>
                </a:lnTo>
                <a:lnTo>
                  <a:pt x="54040" y="69340"/>
                </a:lnTo>
                <a:lnTo>
                  <a:pt x="53530" y="69860"/>
                </a:lnTo>
                <a:lnTo>
                  <a:pt x="53300" y="70260"/>
                </a:lnTo>
                <a:lnTo>
                  <a:pt x="53150" y="70730"/>
                </a:lnTo>
                <a:lnTo>
                  <a:pt x="53030" y="71510"/>
                </a:lnTo>
                <a:lnTo>
                  <a:pt x="52910" y="72260"/>
                </a:lnTo>
                <a:lnTo>
                  <a:pt x="52950" y="72510"/>
                </a:lnTo>
                <a:lnTo>
                  <a:pt x="53130" y="72710"/>
                </a:lnTo>
                <a:lnTo>
                  <a:pt x="54000" y="73070"/>
                </a:lnTo>
                <a:lnTo>
                  <a:pt x="54230" y="73230"/>
                </a:lnTo>
                <a:lnTo>
                  <a:pt x="54630" y="73590"/>
                </a:lnTo>
                <a:lnTo>
                  <a:pt x="54870" y="73680"/>
                </a:lnTo>
                <a:lnTo>
                  <a:pt x="56220" y="73630"/>
                </a:lnTo>
                <a:lnTo>
                  <a:pt x="56430" y="73680"/>
                </a:lnTo>
                <a:lnTo>
                  <a:pt x="56640" y="73800"/>
                </a:lnTo>
                <a:lnTo>
                  <a:pt x="56800" y="74000"/>
                </a:lnTo>
                <a:lnTo>
                  <a:pt x="56820" y="74230"/>
                </a:lnTo>
                <a:lnTo>
                  <a:pt x="56790" y="74750"/>
                </a:lnTo>
                <a:lnTo>
                  <a:pt x="56810" y="74990"/>
                </a:lnTo>
                <a:lnTo>
                  <a:pt x="56790" y="75100"/>
                </a:lnTo>
                <a:lnTo>
                  <a:pt x="56740" y="75230"/>
                </a:lnTo>
                <a:lnTo>
                  <a:pt x="56710" y="75350"/>
                </a:lnTo>
                <a:lnTo>
                  <a:pt x="56720" y="75480"/>
                </a:lnTo>
                <a:lnTo>
                  <a:pt x="56760" y="75730"/>
                </a:lnTo>
                <a:lnTo>
                  <a:pt x="56730" y="75960"/>
                </a:lnTo>
                <a:lnTo>
                  <a:pt x="56650" y="76190"/>
                </a:lnTo>
                <a:lnTo>
                  <a:pt x="56350" y="76690"/>
                </a:lnTo>
                <a:lnTo>
                  <a:pt x="56320" y="76800"/>
                </a:lnTo>
                <a:lnTo>
                  <a:pt x="56320" y="77020"/>
                </a:lnTo>
                <a:lnTo>
                  <a:pt x="56270" y="77340"/>
                </a:lnTo>
                <a:lnTo>
                  <a:pt x="56270" y="77440"/>
                </a:lnTo>
                <a:lnTo>
                  <a:pt x="56380" y="77750"/>
                </a:lnTo>
                <a:lnTo>
                  <a:pt x="56550" y="78050"/>
                </a:lnTo>
                <a:lnTo>
                  <a:pt x="56770" y="78320"/>
                </a:lnTo>
                <a:lnTo>
                  <a:pt x="57010" y="78520"/>
                </a:lnTo>
                <a:lnTo>
                  <a:pt x="57110" y="78650"/>
                </a:lnTo>
                <a:lnTo>
                  <a:pt x="57220" y="78990"/>
                </a:lnTo>
                <a:lnTo>
                  <a:pt x="57310" y="79140"/>
                </a:lnTo>
                <a:lnTo>
                  <a:pt x="57390" y="79200"/>
                </a:lnTo>
                <a:lnTo>
                  <a:pt x="57610" y="79280"/>
                </a:lnTo>
                <a:lnTo>
                  <a:pt x="57930" y="79350"/>
                </a:lnTo>
                <a:lnTo>
                  <a:pt x="58590" y="79330"/>
                </a:lnTo>
                <a:lnTo>
                  <a:pt x="58810" y="79290"/>
                </a:lnTo>
                <a:lnTo>
                  <a:pt x="59020" y="79190"/>
                </a:lnTo>
                <a:lnTo>
                  <a:pt x="59230" y="79130"/>
                </a:lnTo>
                <a:lnTo>
                  <a:pt x="59460" y="79180"/>
                </a:lnTo>
                <a:lnTo>
                  <a:pt x="59580" y="79340"/>
                </a:lnTo>
                <a:lnTo>
                  <a:pt x="59600" y="79600"/>
                </a:lnTo>
                <a:lnTo>
                  <a:pt x="59570" y="80140"/>
                </a:lnTo>
                <a:lnTo>
                  <a:pt x="59540" y="80860"/>
                </a:lnTo>
                <a:lnTo>
                  <a:pt x="59580" y="81070"/>
                </a:lnTo>
                <a:lnTo>
                  <a:pt x="59670" y="81200"/>
                </a:lnTo>
                <a:lnTo>
                  <a:pt x="59900" y="81450"/>
                </a:lnTo>
                <a:lnTo>
                  <a:pt x="59940" y="81600"/>
                </a:lnTo>
                <a:lnTo>
                  <a:pt x="59970" y="81750"/>
                </a:lnTo>
                <a:lnTo>
                  <a:pt x="60030" y="81870"/>
                </a:lnTo>
                <a:lnTo>
                  <a:pt x="60220" y="82090"/>
                </a:lnTo>
                <a:lnTo>
                  <a:pt x="60570" y="82400"/>
                </a:lnTo>
                <a:lnTo>
                  <a:pt x="60670" y="82520"/>
                </a:lnTo>
                <a:lnTo>
                  <a:pt x="60730" y="82670"/>
                </a:lnTo>
                <a:lnTo>
                  <a:pt x="60920" y="83520"/>
                </a:lnTo>
                <a:lnTo>
                  <a:pt x="61040" y="83860"/>
                </a:lnTo>
                <a:lnTo>
                  <a:pt x="61200" y="84190"/>
                </a:lnTo>
                <a:lnTo>
                  <a:pt x="61540" y="84720"/>
                </a:lnTo>
                <a:lnTo>
                  <a:pt x="61730" y="85260"/>
                </a:lnTo>
                <a:lnTo>
                  <a:pt x="61840" y="85430"/>
                </a:lnTo>
                <a:lnTo>
                  <a:pt x="61880" y="85490"/>
                </a:lnTo>
                <a:lnTo>
                  <a:pt x="61760" y="85580"/>
                </a:lnTo>
                <a:lnTo>
                  <a:pt x="61390" y="85760"/>
                </a:lnTo>
                <a:lnTo>
                  <a:pt x="61310" y="85910"/>
                </a:lnTo>
                <a:lnTo>
                  <a:pt x="61270" y="86100"/>
                </a:lnTo>
                <a:lnTo>
                  <a:pt x="61280" y="86270"/>
                </a:lnTo>
                <a:lnTo>
                  <a:pt x="61390" y="86370"/>
                </a:lnTo>
                <a:lnTo>
                  <a:pt x="61410" y="86410"/>
                </a:lnTo>
                <a:lnTo>
                  <a:pt x="61420" y="86440"/>
                </a:lnTo>
                <a:lnTo>
                  <a:pt x="61410" y="86480"/>
                </a:lnTo>
                <a:lnTo>
                  <a:pt x="61390" y="86530"/>
                </a:lnTo>
                <a:lnTo>
                  <a:pt x="61380" y="86650"/>
                </a:lnTo>
                <a:lnTo>
                  <a:pt x="61370" y="86700"/>
                </a:lnTo>
                <a:lnTo>
                  <a:pt x="61370" y="86750"/>
                </a:lnTo>
                <a:lnTo>
                  <a:pt x="61380" y="86790"/>
                </a:lnTo>
                <a:lnTo>
                  <a:pt x="61390" y="86840"/>
                </a:lnTo>
                <a:lnTo>
                  <a:pt x="61520" y="86910"/>
                </a:lnTo>
                <a:lnTo>
                  <a:pt x="61740" y="86950"/>
                </a:lnTo>
                <a:lnTo>
                  <a:pt x="61940" y="87010"/>
                </a:lnTo>
                <a:lnTo>
                  <a:pt x="61980" y="87170"/>
                </a:lnTo>
                <a:lnTo>
                  <a:pt x="61930" y="87220"/>
                </a:lnTo>
                <a:lnTo>
                  <a:pt x="61660" y="87320"/>
                </a:lnTo>
                <a:lnTo>
                  <a:pt x="61600" y="87390"/>
                </a:lnTo>
                <a:lnTo>
                  <a:pt x="61560" y="87460"/>
                </a:lnTo>
                <a:lnTo>
                  <a:pt x="61500" y="87500"/>
                </a:lnTo>
                <a:lnTo>
                  <a:pt x="61390" y="87500"/>
                </a:lnTo>
                <a:lnTo>
                  <a:pt x="61270" y="87450"/>
                </a:lnTo>
                <a:lnTo>
                  <a:pt x="61160" y="87440"/>
                </a:lnTo>
                <a:lnTo>
                  <a:pt x="61060" y="87470"/>
                </a:lnTo>
                <a:lnTo>
                  <a:pt x="60710" y="87710"/>
                </a:lnTo>
                <a:lnTo>
                  <a:pt x="60630" y="87820"/>
                </a:lnTo>
                <a:lnTo>
                  <a:pt x="60650" y="87920"/>
                </a:lnTo>
                <a:lnTo>
                  <a:pt x="60720" y="88030"/>
                </a:lnTo>
                <a:lnTo>
                  <a:pt x="60690" y="88070"/>
                </a:lnTo>
                <a:lnTo>
                  <a:pt x="60590" y="88090"/>
                </a:lnTo>
                <a:lnTo>
                  <a:pt x="60470" y="88130"/>
                </a:lnTo>
                <a:lnTo>
                  <a:pt x="60260" y="88240"/>
                </a:lnTo>
                <a:lnTo>
                  <a:pt x="60150" y="88270"/>
                </a:lnTo>
                <a:lnTo>
                  <a:pt x="59400" y="88210"/>
                </a:lnTo>
                <a:lnTo>
                  <a:pt x="59190" y="88110"/>
                </a:lnTo>
                <a:lnTo>
                  <a:pt x="59090" y="88020"/>
                </a:lnTo>
                <a:lnTo>
                  <a:pt x="59050" y="87930"/>
                </a:lnTo>
                <a:lnTo>
                  <a:pt x="59020" y="87690"/>
                </a:lnTo>
                <a:lnTo>
                  <a:pt x="58970" y="87470"/>
                </a:lnTo>
                <a:lnTo>
                  <a:pt x="58980" y="87400"/>
                </a:lnTo>
                <a:lnTo>
                  <a:pt x="59010" y="87360"/>
                </a:lnTo>
                <a:lnTo>
                  <a:pt x="59100" y="87300"/>
                </a:lnTo>
                <a:lnTo>
                  <a:pt x="59140" y="87240"/>
                </a:lnTo>
                <a:lnTo>
                  <a:pt x="59070" y="87090"/>
                </a:lnTo>
                <a:lnTo>
                  <a:pt x="58830" y="87080"/>
                </a:lnTo>
                <a:lnTo>
                  <a:pt x="58250" y="87220"/>
                </a:lnTo>
                <a:lnTo>
                  <a:pt x="57990" y="87410"/>
                </a:lnTo>
                <a:lnTo>
                  <a:pt x="57890" y="87440"/>
                </a:lnTo>
                <a:lnTo>
                  <a:pt x="57580" y="87460"/>
                </a:lnTo>
                <a:lnTo>
                  <a:pt x="57480" y="87510"/>
                </a:lnTo>
                <a:lnTo>
                  <a:pt x="57270" y="87660"/>
                </a:lnTo>
                <a:lnTo>
                  <a:pt x="57160" y="87690"/>
                </a:lnTo>
                <a:lnTo>
                  <a:pt x="57040" y="87690"/>
                </a:lnTo>
                <a:lnTo>
                  <a:pt x="56720" y="87800"/>
                </a:lnTo>
                <a:lnTo>
                  <a:pt x="56520" y="87820"/>
                </a:lnTo>
                <a:lnTo>
                  <a:pt x="56460" y="87860"/>
                </a:lnTo>
                <a:lnTo>
                  <a:pt x="56400" y="87960"/>
                </a:lnTo>
                <a:lnTo>
                  <a:pt x="56260" y="88340"/>
                </a:lnTo>
                <a:lnTo>
                  <a:pt x="56200" y="88450"/>
                </a:lnTo>
                <a:lnTo>
                  <a:pt x="56000" y="88630"/>
                </a:lnTo>
                <a:lnTo>
                  <a:pt x="55750" y="88680"/>
                </a:lnTo>
                <a:lnTo>
                  <a:pt x="54610" y="88700"/>
                </a:lnTo>
                <a:lnTo>
                  <a:pt x="54310" y="88660"/>
                </a:lnTo>
                <a:lnTo>
                  <a:pt x="54060" y="88540"/>
                </a:lnTo>
                <a:lnTo>
                  <a:pt x="53620" y="88070"/>
                </a:lnTo>
                <a:lnTo>
                  <a:pt x="53460" y="87990"/>
                </a:lnTo>
                <a:lnTo>
                  <a:pt x="51870" y="87950"/>
                </a:lnTo>
                <a:lnTo>
                  <a:pt x="51460" y="88110"/>
                </a:lnTo>
                <a:lnTo>
                  <a:pt x="51230" y="88140"/>
                </a:lnTo>
                <a:lnTo>
                  <a:pt x="51130" y="88120"/>
                </a:lnTo>
                <a:lnTo>
                  <a:pt x="50810" y="87960"/>
                </a:lnTo>
                <a:lnTo>
                  <a:pt x="50680" y="87920"/>
                </a:lnTo>
                <a:lnTo>
                  <a:pt x="50570" y="87940"/>
                </a:lnTo>
                <a:lnTo>
                  <a:pt x="50340" y="88070"/>
                </a:lnTo>
                <a:lnTo>
                  <a:pt x="50190" y="88130"/>
                </a:lnTo>
                <a:lnTo>
                  <a:pt x="50090" y="88110"/>
                </a:lnTo>
                <a:lnTo>
                  <a:pt x="50010" y="88030"/>
                </a:lnTo>
                <a:lnTo>
                  <a:pt x="49900" y="87840"/>
                </a:lnTo>
                <a:lnTo>
                  <a:pt x="49860" y="87790"/>
                </a:lnTo>
                <a:lnTo>
                  <a:pt x="49810" y="87750"/>
                </a:lnTo>
                <a:lnTo>
                  <a:pt x="49760" y="87730"/>
                </a:lnTo>
                <a:lnTo>
                  <a:pt x="49680" y="87730"/>
                </a:lnTo>
                <a:lnTo>
                  <a:pt x="49650" y="87770"/>
                </a:lnTo>
                <a:lnTo>
                  <a:pt x="49640" y="87820"/>
                </a:lnTo>
                <a:lnTo>
                  <a:pt x="49630" y="87870"/>
                </a:lnTo>
                <a:lnTo>
                  <a:pt x="49450" y="88200"/>
                </a:lnTo>
                <a:lnTo>
                  <a:pt x="49390" y="88240"/>
                </a:lnTo>
                <a:lnTo>
                  <a:pt x="49290" y="88160"/>
                </a:lnTo>
                <a:lnTo>
                  <a:pt x="49250" y="87800"/>
                </a:lnTo>
                <a:lnTo>
                  <a:pt x="49170" y="87670"/>
                </a:lnTo>
                <a:lnTo>
                  <a:pt x="48880" y="87660"/>
                </a:lnTo>
                <a:lnTo>
                  <a:pt x="48760" y="87920"/>
                </a:lnTo>
                <a:lnTo>
                  <a:pt x="48760" y="88410"/>
                </a:lnTo>
                <a:lnTo>
                  <a:pt x="48760" y="89060"/>
                </a:lnTo>
                <a:lnTo>
                  <a:pt x="48750" y="89910"/>
                </a:lnTo>
                <a:lnTo>
                  <a:pt x="48320" y="89910"/>
                </a:lnTo>
                <a:lnTo>
                  <a:pt x="47760" y="89900"/>
                </a:lnTo>
                <a:lnTo>
                  <a:pt x="47110" y="89900"/>
                </a:lnTo>
                <a:lnTo>
                  <a:pt x="46850" y="89940"/>
                </a:lnTo>
                <a:lnTo>
                  <a:pt x="46670" y="90070"/>
                </a:lnTo>
                <a:lnTo>
                  <a:pt x="46670" y="90020"/>
                </a:lnTo>
                <a:lnTo>
                  <a:pt x="46670" y="89960"/>
                </a:lnTo>
                <a:lnTo>
                  <a:pt x="46650" y="89910"/>
                </a:lnTo>
                <a:lnTo>
                  <a:pt x="46610" y="89890"/>
                </a:lnTo>
                <a:lnTo>
                  <a:pt x="46540" y="89900"/>
                </a:lnTo>
                <a:lnTo>
                  <a:pt x="46540" y="89950"/>
                </a:lnTo>
                <a:lnTo>
                  <a:pt x="46560" y="90020"/>
                </a:lnTo>
                <a:lnTo>
                  <a:pt x="46570" y="90060"/>
                </a:lnTo>
                <a:lnTo>
                  <a:pt x="46520" y="90140"/>
                </a:lnTo>
                <a:lnTo>
                  <a:pt x="46450" y="90210"/>
                </a:lnTo>
                <a:lnTo>
                  <a:pt x="46370" y="90250"/>
                </a:lnTo>
                <a:lnTo>
                  <a:pt x="46290" y="90210"/>
                </a:lnTo>
                <a:lnTo>
                  <a:pt x="46260" y="90150"/>
                </a:lnTo>
                <a:lnTo>
                  <a:pt x="46250" y="90100"/>
                </a:lnTo>
                <a:lnTo>
                  <a:pt x="46230" y="90080"/>
                </a:lnTo>
                <a:lnTo>
                  <a:pt x="46170" y="90090"/>
                </a:lnTo>
                <a:lnTo>
                  <a:pt x="46120" y="90130"/>
                </a:lnTo>
                <a:lnTo>
                  <a:pt x="46110" y="90190"/>
                </a:lnTo>
                <a:lnTo>
                  <a:pt x="46110" y="90240"/>
                </a:lnTo>
                <a:lnTo>
                  <a:pt x="46100" y="90280"/>
                </a:lnTo>
                <a:lnTo>
                  <a:pt x="46110" y="90290"/>
                </a:lnTo>
                <a:lnTo>
                  <a:pt x="46140" y="90310"/>
                </a:lnTo>
                <a:lnTo>
                  <a:pt x="46150" y="90340"/>
                </a:lnTo>
                <a:lnTo>
                  <a:pt x="46130" y="90360"/>
                </a:lnTo>
                <a:lnTo>
                  <a:pt x="46110" y="90360"/>
                </a:lnTo>
                <a:lnTo>
                  <a:pt x="46050" y="90350"/>
                </a:lnTo>
                <a:lnTo>
                  <a:pt x="46040" y="90350"/>
                </a:lnTo>
                <a:lnTo>
                  <a:pt x="46000" y="90380"/>
                </a:lnTo>
                <a:lnTo>
                  <a:pt x="45900" y="90420"/>
                </a:lnTo>
                <a:lnTo>
                  <a:pt x="45850" y="90450"/>
                </a:lnTo>
                <a:lnTo>
                  <a:pt x="45720" y="90660"/>
                </a:lnTo>
                <a:lnTo>
                  <a:pt x="45720" y="90670"/>
                </a:lnTo>
                <a:lnTo>
                  <a:pt x="45720" y="90660"/>
                </a:lnTo>
                <a:lnTo>
                  <a:pt x="45570" y="90280"/>
                </a:lnTo>
                <a:lnTo>
                  <a:pt x="45570" y="90470"/>
                </a:lnTo>
                <a:lnTo>
                  <a:pt x="45570" y="90530"/>
                </a:lnTo>
                <a:lnTo>
                  <a:pt x="45590" y="90570"/>
                </a:lnTo>
                <a:lnTo>
                  <a:pt x="45640" y="90650"/>
                </a:lnTo>
                <a:lnTo>
                  <a:pt x="45650" y="90680"/>
                </a:lnTo>
                <a:lnTo>
                  <a:pt x="45620" y="90800"/>
                </a:lnTo>
                <a:lnTo>
                  <a:pt x="45520" y="91040"/>
                </a:lnTo>
                <a:lnTo>
                  <a:pt x="45490" y="91160"/>
                </a:lnTo>
                <a:lnTo>
                  <a:pt x="45500" y="91270"/>
                </a:lnTo>
                <a:lnTo>
                  <a:pt x="45560" y="91450"/>
                </a:lnTo>
                <a:lnTo>
                  <a:pt x="45570" y="91560"/>
                </a:lnTo>
                <a:lnTo>
                  <a:pt x="45530" y="91570"/>
                </a:lnTo>
                <a:lnTo>
                  <a:pt x="45420" y="91490"/>
                </a:lnTo>
                <a:lnTo>
                  <a:pt x="45260" y="91330"/>
                </a:lnTo>
                <a:lnTo>
                  <a:pt x="45240" y="91480"/>
                </a:lnTo>
                <a:lnTo>
                  <a:pt x="45150" y="91480"/>
                </a:lnTo>
                <a:lnTo>
                  <a:pt x="45040" y="91390"/>
                </a:lnTo>
                <a:lnTo>
                  <a:pt x="44990" y="91270"/>
                </a:lnTo>
                <a:lnTo>
                  <a:pt x="45010" y="91220"/>
                </a:lnTo>
                <a:lnTo>
                  <a:pt x="45090" y="91160"/>
                </a:lnTo>
                <a:lnTo>
                  <a:pt x="45110" y="91140"/>
                </a:lnTo>
                <a:lnTo>
                  <a:pt x="45100" y="91030"/>
                </a:lnTo>
                <a:lnTo>
                  <a:pt x="45110" y="90990"/>
                </a:lnTo>
                <a:lnTo>
                  <a:pt x="45150" y="90890"/>
                </a:lnTo>
                <a:lnTo>
                  <a:pt x="45180" y="90870"/>
                </a:lnTo>
                <a:lnTo>
                  <a:pt x="45260" y="90870"/>
                </a:lnTo>
                <a:lnTo>
                  <a:pt x="45260" y="90830"/>
                </a:lnTo>
                <a:lnTo>
                  <a:pt x="45180" y="90760"/>
                </a:lnTo>
                <a:lnTo>
                  <a:pt x="45100" y="90670"/>
                </a:lnTo>
                <a:lnTo>
                  <a:pt x="45020" y="90540"/>
                </a:lnTo>
                <a:lnTo>
                  <a:pt x="44990" y="90400"/>
                </a:lnTo>
                <a:lnTo>
                  <a:pt x="45040" y="90240"/>
                </a:lnTo>
                <a:lnTo>
                  <a:pt x="45050" y="90170"/>
                </a:lnTo>
                <a:lnTo>
                  <a:pt x="44960" y="90180"/>
                </a:lnTo>
                <a:lnTo>
                  <a:pt x="44820" y="90090"/>
                </a:lnTo>
                <a:lnTo>
                  <a:pt x="44760" y="90070"/>
                </a:lnTo>
                <a:lnTo>
                  <a:pt x="44920" y="90600"/>
                </a:lnTo>
                <a:lnTo>
                  <a:pt x="44990" y="90740"/>
                </a:lnTo>
                <a:lnTo>
                  <a:pt x="44890" y="90970"/>
                </a:lnTo>
                <a:lnTo>
                  <a:pt x="44830" y="91080"/>
                </a:lnTo>
                <a:lnTo>
                  <a:pt x="44760" y="91120"/>
                </a:lnTo>
                <a:lnTo>
                  <a:pt x="44730" y="91080"/>
                </a:lnTo>
                <a:lnTo>
                  <a:pt x="44710" y="91010"/>
                </a:lnTo>
                <a:lnTo>
                  <a:pt x="44690" y="90940"/>
                </a:lnTo>
                <a:lnTo>
                  <a:pt x="44690" y="90890"/>
                </a:lnTo>
                <a:lnTo>
                  <a:pt x="44660" y="90850"/>
                </a:lnTo>
                <a:lnTo>
                  <a:pt x="44590" y="90860"/>
                </a:lnTo>
                <a:lnTo>
                  <a:pt x="44540" y="90890"/>
                </a:lnTo>
                <a:lnTo>
                  <a:pt x="44530" y="90910"/>
                </a:lnTo>
                <a:lnTo>
                  <a:pt x="44480" y="90890"/>
                </a:lnTo>
                <a:lnTo>
                  <a:pt x="44410" y="90870"/>
                </a:lnTo>
                <a:lnTo>
                  <a:pt x="44360" y="90830"/>
                </a:lnTo>
                <a:lnTo>
                  <a:pt x="44340" y="90760"/>
                </a:lnTo>
                <a:lnTo>
                  <a:pt x="44320" y="90720"/>
                </a:lnTo>
                <a:lnTo>
                  <a:pt x="44270" y="90710"/>
                </a:lnTo>
                <a:lnTo>
                  <a:pt x="44220" y="90720"/>
                </a:lnTo>
                <a:lnTo>
                  <a:pt x="44180" y="90700"/>
                </a:lnTo>
                <a:lnTo>
                  <a:pt x="44150" y="90640"/>
                </a:lnTo>
                <a:lnTo>
                  <a:pt x="44160" y="90560"/>
                </a:lnTo>
                <a:lnTo>
                  <a:pt x="44130" y="90510"/>
                </a:lnTo>
                <a:lnTo>
                  <a:pt x="44080" y="90500"/>
                </a:lnTo>
                <a:lnTo>
                  <a:pt x="44040" y="90530"/>
                </a:lnTo>
                <a:lnTo>
                  <a:pt x="43950" y="90610"/>
                </a:lnTo>
                <a:lnTo>
                  <a:pt x="43930" y="90520"/>
                </a:lnTo>
                <a:lnTo>
                  <a:pt x="43920" y="90290"/>
                </a:lnTo>
                <a:lnTo>
                  <a:pt x="43880" y="90240"/>
                </a:lnTo>
                <a:lnTo>
                  <a:pt x="43840" y="90370"/>
                </a:lnTo>
                <a:lnTo>
                  <a:pt x="43790" y="90780"/>
                </a:lnTo>
                <a:lnTo>
                  <a:pt x="43740" y="90870"/>
                </a:lnTo>
                <a:lnTo>
                  <a:pt x="43580" y="90840"/>
                </a:lnTo>
                <a:lnTo>
                  <a:pt x="43420" y="90790"/>
                </a:lnTo>
                <a:lnTo>
                  <a:pt x="43110" y="90660"/>
                </a:lnTo>
                <a:lnTo>
                  <a:pt x="43180" y="90710"/>
                </a:lnTo>
                <a:lnTo>
                  <a:pt x="43240" y="90780"/>
                </a:lnTo>
                <a:lnTo>
                  <a:pt x="43250" y="90870"/>
                </a:lnTo>
                <a:lnTo>
                  <a:pt x="43190" y="90950"/>
                </a:lnTo>
                <a:lnTo>
                  <a:pt x="43090" y="90970"/>
                </a:lnTo>
                <a:lnTo>
                  <a:pt x="42970" y="90960"/>
                </a:lnTo>
                <a:lnTo>
                  <a:pt x="42760" y="90910"/>
                </a:lnTo>
                <a:lnTo>
                  <a:pt x="42710" y="90910"/>
                </a:lnTo>
                <a:lnTo>
                  <a:pt x="42660" y="90910"/>
                </a:lnTo>
                <a:lnTo>
                  <a:pt x="42620" y="90900"/>
                </a:lnTo>
                <a:lnTo>
                  <a:pt x="42610" y="90850"/>
                </a:lnTo>
                <a:lnTo>
                  <a:pt x="42620" y="90770"/>
                </a:lnTo>
                <a:lnTo>
                  <a:pt x="42640" y="90720"/>
                </a:lnTo>
                <a:lnTo>
                  <a:pt x="42660" y="90670"/>
                </a:lnTo>
                <a:lnTo>
                  <a:pt x="42690" y="90610"/>
                </a:lnTo>
                <a:lnTo>
                  <a:pt x="42730" y="90270"/>
                </a:lnTo>
                <a:lnTo>
                  <a:pt x="42760" y="90190"/>
                </a:lnTo>
                <a:lnTo>
                  <a:pt x="42760" y="90150"/>
                </a:lnTo>
                <a:lnTo>
                  <a:pt x="42740" y="90150"/>
                </a:lnTo>
                <a:lnTo>
                  <a:pt x="42730" y="90140"/>
                </a:lnTo>
                <a:lnTo>
                  <a:pt x="42730" y="90130"/>
                </a:lnTo>
                <a:lnTo>
                  <a:pt x="42730" y="90110"/>
                </a:lnTo>
                <a:lnTo>
                  <a:pt x="42660" y="90210"/>
                </a:lnTo>
                <a:lnTo>
                  <a:pt x="42650" y="90470"/>
                </a:lnTo>
                <a:lnTo>
                  <a:pt x="42610" y="90580"/>
                </a:lnTo>
                <a:lnTo>
                  <a:pt x="42530" y="90620"/>
                </a:lnTo>
                <a:lnTo>
                  <a:pt x="42440" y="90590"/>
                </a:lnTo>
                <a:lnTo>
                  <a:pt x="42390" y="90520"/>
                </a:lnTo>
                <a:lnTo>
                  <a:pt x="42380" y="90400"/>
                </a:lnTo>
                <a:lnTo>
                  <a:pt x="42300" y="90480"/>
                </a:lnTo>
                <a:lnTo>
                  <a:pt x="42250" y="90450"/>
                </a:lnTo>
                <a:lnTo>
                  <a:pt x="42210" y="90380"/>
                </a:lnTo>
                <a:lnTo>
                  <a:pt x="42150" y="90320"/>
                </a:lnTo>
                <a:lnTo>
                  <a:pt x="42070" y="90320"/>
                </a:lnTo>
                <a:lnTo>
                  <a:pt x="42050" y="90360"/>
                </a:lnTo>
                <a:lnTo>
                  <a:pt x="42090" y="90430"/>
                </a:lnTo>
                <a:lnTo>
                  <a:pt x="42150" y="90490"/>
                </a:lnTo>
                <a:lnTo>
                  <a:pt x="41830" y="90410"/>
                </a:lnTo>
                <a:lnTo>
                  <a:pt x="41760" y="90360"/>
                </a:lnTo>
                <a:lnTo>
                  <a:pt x="41820" y="90350"/>
                </a:lnTo>
                <a:lnTo>
                  <a:pt x="41860" y="90360"/>
                </a:lnTo>
                <a:lnTo>
                  <a:pt x="41900" y="90350"/>
                </a:lnTo>
                <a:lnTo>
                  <a:pt x="41950" y="90320"/>
                </a:lnTo>
                <a:lnTo>
                  <a:pt x="42000" y="90270"/>
                </a:lnTo>
                <a:lnTo>
                  <a:pt x="42060" y="90130"/>
                </a:lnTo>
                <a:lnTo>
                  <a:pt x="42110" y="90070"/>
                </a:lnTo>
                <a:lnTo>
                  <a:pt x="42060" y="90090"/>
                </a:lnTo>
                <a:lnTo>
                  <a:pt x="42000" y="90140"/>
                </a:lnTo>
                <a:lnTo>
                  <a:pt x="41930" y="90170"/>
                </a:lnTo>
                <a:lnTo>
                  <a:pt x="41880" y="90150"/>
                </a:lnTo>
                <a:lnTo>
                  <a:pt x="41870" y="90090"/>
                </a:lnTo>
                <a:lnTo>
                  <a:pt x="41880" y="89990"/>
                </a:lnTo>
                <a:lnTo>
                  <a:pt x="41920" y="89860"/>
                </a:lnTo>
                <a:lnTo>
                  <a:pt x="41680" y="89810"/>
                </a:lnTo>
                <a:lnTo>
                  <a:pt x="41610" y="89770"/>
                </a:lnTo>
                <a:lnTo>
                  <a:pt x="41710" y="89560"/>
                </a:lnTo>
                <a:lnTo>
                  <a:pt x="41760" y="89500"/>
                </a:lnTo>
                <a:lnTo>
                  <a:pt x="41840" y="89520"/>
                </a:lnTo>
                <a:lnTo>
                  <a:pt x="42000" y="89420"/>
                </a:lnTo>
                <a:lnTo>
                  <a:pt x="42050" y="89360"/>
                </a:lnTo>
                <a:lnTo>
                  <a:pt x="42070" y="89260"/>
                </a:lnTo>
                <a:lnTo>
                  <a:pt x="41940" y="89380"/>
                </a:lnTo>
                <a:lnTo>
                  <a:pt x="41820" y="89360"/>
                </a:lnTo>
                <a:lnTo>
                  <a:pt x="41700" y="89300"/>
                </a:lnTo>
                <a:lnTo>
                  <a:pt x="41550" y="89260"/>
                </a:lnTo>
                <a:lnTo>
                  <a:pt x="41230" y="89290"/>
                </a:lnTo>
                <a:lnTo>
                  <a:pt x="41070" y="89260"/>
                </a:lnTo>
                <a:lnTo>
                  <a:pt x="40990" y="89170"/>
                </a:lnTo>
                <a:lnTo>
                  <a:pt x="40970" y="88970"/>
                </a:lnTo>
                <a:lnTo>
                  <a:pt x="40910" y="88810"/>
                </a:lnTo>
                <a:lnTo>
                  <a:pt x="40760" y="88550"/>
                </a:lnTo>
                <a:lnTo>
                  <a:pt x="40740" y="88470"/>
                </a:lnTo>
                <a:lnTo>
                  <a:pt x="40720" y="88390"/>
                </a:lnTo>
                <a:lnTo>
                  <a:pt x="40720" y="88090"/>
                </a:lnTo>
                <a:lnTo>
                  <a:pt x="40700" y="88040"/>
                </a:lnTo>
                <a:lnTo>
                  <a:pt x="40650" y="87970"/>
                </a:lnTo>
                <a:lnTo>
                  <a:pt x="40670" y="87930"/>
                </a:lnTo>
                <a:lnTo>
                  <a:pt x="40700" y="87860"/>
                </a:lnTo>
                <a:lnTo>
                  <a:pt x="40720" y="87830"/>
                </a:lnTo>
                <a:lnTo>
                  <a:pt x="40680" y="87670"/>
                </a:lnTo>
                <a:lnTo>
                  <a:pt x="40800" y="87590"/>
                </a:lnTo>
                <a:lnTo>
                  <a:pt x="40970" y="87570"/>
                </a:lnTo>
                <a:lnTo>
                  <a:pt x="41110" y="87580"/>
                </a:lnTo>
                <a:lnTo>
                  <a:pt x="41000" y="87520"/>
                </a:lnTo>
                <a:lnTo>
                  <a:pt x="40900" y="87500"/>
                </a:lnTo>
                <a:lnTo>
                  <a:pt x="40670" y="87500"/>
                </a:lnTo>
                <a:lnTo>
                  <a:pt x="40600" y="87430"/>
                </a:lnTo>
                <a:lnTo>
                  <a:pt x="40610" y="87270"/>
                </a:lnTo>
                <a:lnTo>
                  <a:pt x="40690" y="86990"/>
                </a:lnTo>
                <a:lnTo>
                  <a:pt x="40650" y="87040"/>
                </a:lnTo>
                <a:lnTo>
                  <a:pt x="40610" y="87070"/>
                </a:lnTo>
                <a:lnTo>
                  <a:pt x="40530" y="87120"/>
                </a:lnTo>
                <a:lnTo>
                  <a:pt x="40520" y="86960"/>
                </a:lnTo>
                <a:lnTo>
                  <a:pt x="40460" y="86820"/>
                </a:lnTo>
                <a:lnTo>
                  <a:pt x="40370" y="86690"/>
                </a:lnTo>
                <a:lnTo>
                  <a:pt x="40260" y="86570"/>
                </a:lnTo>
                <a:lnTo>
                  <a:pt x="40370" y="86460"/>
                </a:lnTo>
                <a:lnTo>
                  <a:pt x="40350" y="86420"/>
                </a:lnTo>
                <a:lnTo>
                  <a:pt x="40220" y="86400"/>
                </a:lnTo>
                <a:lnTo>
                  <a:pt x="40170" y="86330"/>
                </a:lnTo>
                <a:lnTo>
                  <a:pt x="40140" y="86240"/>
                </a:lnTo>
                <a:lnTo>
                  <a:pt x="40120" y="86150"/>
                </a:lnTo>
                <a:lnTo>
                  <a:pt x="40110" y="86060"/>
                </a:lnTo>
                <a:lnTo>
                  <a:pt x="40200" y="86100"/>
                </a:lnTo>
                <a:lnTo>
                  <a:pt x="40300" y="86110"/>
                </a:lnTo>
                <a:lnTo>
                  <a:pt x="40410" y="86100"/>
                </a:lnTo>
                <a:lnTo>
                  <a:pt x="40500" y="86060"/>
                </a:lnTo>
                <a:lnTo>
                  <a:pt x="40340" y="85960"/>
                </a:lnTo>
                <a:lnTo>
                  <a:pt x="40250" y="85920"/>
                </a:lnTo>
                <a:lnTo>
                  <a:pt x="40150" y="85890"/>
                </a:lnTo>
                <a:lnTo>
                  <a:pt x="40050" y="85900"/>
                </a:lnTo>
                <a:lnTo>
                  <a:pt x="39980" y="85930"/>
                </a:lnTo>
                <a:lnTo>
                  <a:pt x="39930" y="85910"/>
                </a:lnTo>
                <a:lnTo>
                  <a:pt x="39920" y="85790"/>
                </a:lnTo>
                <a:lnTo>
                  <a:pt x="39960" y="85610"/>
                </a:lnTo>
                <a:lnTo>
                  <a:pt x="40060" y="85460"/>
                </a:lnTo>
                <a:lnTo>
                  <a:pt x="40200" y="85320"/>
                </a:lnTo>
                <a:lnTo>
                  <a:pt x="40340" y="85220"/>
                </a:lnTo>
                <a:lnTo>
                  <a:pt x="40500" y="85140"/>
                </a:lnTo>
                <a:lnTo>
                  <a:pt x="40510" y="85090"/>
                </a:lnTo>
                <a:lnTo>
                  <a:pt x="40450" y="85000"/>
                </a:lnTo>
                <a:lnTo>
                  <a:pt x="40380" y="84950"/>
                </a:lnTo>
                <a:lnTo>
                  <a:pt x="40330" y="84950"/>
                </a:lnTo>
                <a:lnTo>
                  <a:pt x="40270" y="84990"/>
                </a:lnTo>
                <a:lnTo>
                  <a:pt x="40070" y="85030"/>
                </a:lnTo>
                <a:lnTo>
                  <a:pt x="40020" y="85010"/>
                </a:lnTo>
                <a:lnTo>
                  <a:pt x="39990" y="84880"/>
                </a:lnTo>
                <a:lnTo>
                  <a:pt x="39950" y="84820"/>
                </a:lnTo>
                <a:lnTo>
                  <a:pt x="39910" y="84770"/>
                </a:lnTo>
                <a:lnTo>
                  <a:pt x="39860" y="84750"/>
                </a:lnTo>
                <a:lnTo>
                  <a:pt x="39760" y="84760"/>
                </a:lnTo>
                <a:lnTo>
                  <a:pt x="39700" y="84780"/>
                </a:lnTo>
                <a:lnTo>
                  <a:pt x="39640" y="84790"/>
                </a:lnTo>
                <a:lnTo>
                  <a:pt x="39530" y="84750"/>
                </a:lnTo>
                <a:lnTo>
                  <a:pt x="39490" y="84790"/>
                </a:lnTo>
                <a:lnTo>
                  <a:pt x="39540" y="84930"/>
                </a:lnTo>
                <a:lnTo>
                  <a:pt x="39440" y="84880"/>
                </a:lnTo>
                <a:lnTo>
                  <a:pt x="39210" y="84710"/>
                </a:lnTo>
                <a:lnTo>
                  <a:pt x="39110" y="84680"/>
                </a:lnTo>
                <a:lnTo>
                  <a:pt x="39010" y="84630"/>
                </a:lnTo>
                <a:lnTo>
                  <a:pt x="38930" y="84560"/>
                </a:lnTo>
                <a:lnTo>
                  <a:pt x="38880" y="84500"/>
                </a:lnTo>
                <a:lnTo>
                  <a:pt x="38840" y="84500"/>
                </a:lnTo>
                <a:lnTo>
                  <a:pt x="38840" y="84610"/>
                </a:lnTo>
                <a:lnTo>
                  <a:pt x="38860" y="84660"/>
                </a:lnTo>
                <a:lnTo>
                  <a:pt x="38880" y="84710"/>
                </a:lnTo>
                <a:lnTo>
                  <a:pt x="38750" y="84690"/>
                </a:lnTo>
                <a:lnTo>
                  <a:pt x="38640" y="84620"/>
                </a:lnTo>
                <a:lnTo>
                  <a:pt x="38540" y="84530"/>
                </a:lnTo>
                <a:lnTo>
                  <a:pt x="38420" y="84450"/>
                </a:lnTo>
                <a:lnTo>
                  <a:pt x="38260" y="84440"/>
                </a:lnTo>
                <a:lnTo>
                  <a:pt x="38110" y="84500"/>
                </a:lnTo>
                <a:lnTo>
                  <a:pt x="37970" y="84520"/>
                </a:lnTo>
                <a:lnTo>
                  <a:pt x="37840" y="84450"/>
                </a:lnTo>
                <a:lnTo>
                  <a:pt x="37780" y="84480"/>
                </a:lnTo>
                <a:lnTo>
                  <a:pt x="37490" y="84510"/>
                </a:lnTo>
                <a:lnTo>
                  <a:pt x="37350" y="84570"/>
                </a:lnTo>
                <a:lnTo>
                  <a:pt x="37280" y="84580"/>
                </a:lnTo>
                <a:lnTo>
                  <a:pt x="37140" y="84530"/>
                </a:lnTo>
                <a:lnTo>
                  <a:pt x="37150" y="84400"/>
                </a:lnTo>
                <a:lnTo>
                  <a:pt x="37270" y="84280"/>
                </a:lnTo>
                <a:lnTo>
                  <a:pt x="37420" y="84200"/>
                </a:lnTo>
                <a:lnTo>
                  <a:pt x="38310" y="83470"/>
                </a:lnTo>
                <a:lnTo>
                  <a:pt x="38370" y="83430"/>
                </a:lnTo>
                <a:lnTo>
                  <a:pt x="38410" y="83420"/>
                </a:lnTo>
                <a:lnTo>
                  <a:pt x="38440" y="83410"/>
                </a:lnTo>
                <a:lnTo>
                  <a:pt x="38660" y="83390"/>
                </a:lnTo>
                <a:lnTo>
                  <a:pt x="38740" y="83360"/>
                </a:lnTo>
                <a:lnTo>
                  <a:pt x="38810" y="83320"/>
                </a:lnTo>
                <a:lnTo>
                  <a:pt x="38890" y="83260"/>
                </a:lnTo>
                <a:lnTo>
                  <a:pt x="39030" y="83120"/>
                </a:lnTo>
                <a:lnTo>
                  <a:pt x="39140" y="82960"/>
                </a:lnTo>
                <a:lnTo>
                  <a:pt x="39190" y="82860"/>
                </a:lnTo>
                <a:lnTo>
                  <a:pt x="39230" y="82760"/>
                </a:lnTo>
                <a:lnTo>
                  <a:pt x="39230" y="82710"/>
                </a:lnTo>
                <a:lnTo>
                  <a:pt x="39220" y="82600"/>
                </a:lnTo>
                <a:lnTo>
                  <a:pt x="39230" y="82560"/>
                </a:lnTo>
                <a:lnTo>
                  <a:pt x="39230" y="82530"/>
                </a:lnTo>
                <a:lnTo>
                  <a:pt x="39260" y="82470"/>
                </a:lnTo>
                <a:lnTo>
                  <a:pt x="39310" y="82390"/>
                </a:lnTo>
                <a:lnTo>
                  <a:pt x="39510" y="82160"/>
                </a:lnTo>
                <a:lnTo>
                  <a:pt x="39670" y="82020"/>
                </a:lnTo>
                <a:lnTo>
                  <a:pt x="39780" y="81930"/>
                </a:lnTo>
                <a:lnTo>
                  <a:pt x="39810" y="81880"/>
                </a:lnTo>
                <a:lnTo>
                  <a:pt x="39850" y="81820"/>
                </a:lnTo>
                <a:lnTo>
                  <a:pt x="39990" y="81450"/>
                </a:lnTo>
                <a:lnTo>
                  <a:pt x="40010" y="81370"/>
                </a:lnTo>
                <a:lnTo>
                  <a:pt x="40020" y="81310"/>
                </a:lnTo>
                <a:lnTo>
                  <a:pt x="40010" y="81250"/>
                </a:lnTo>
                <a:lnTo>
                  <a:pt x="39990" y="81120"/>
                </a:lnTo>
                <a:lnTo>
                  <a:pt x="39990" y="81080"/>
                </a:lnTo>
                <a:lnTo>
                  <a:pt x="40000" y="81020"/>
                </a:lnTo>
                <a:lnTo>
                  <a:pt x="40030" y="80940"/>
                </a:lnTo>
                <a:lnTo>
                  <a:pt x="40320" y="80420"/>
                </a:lnTo>
                <a:lnTo>
                  <a:pt x="40360" y="80370"/>
                </a:lnTo>
                <a:lnTo>
                  <a:pt x="40510" y="80280"/>
                </a:lnTo>
                <a:lnTo>
                  <a:pt x="40560" y="80240"/>
                </a:lnTo>
                <a:lnTo>
                  <a:pt x="40600" y="80190"/>
                </a:lnTo>
                <a:lnTo>
                  <a:pt x="40630" y="80090"/>
                </a:lnTo>
                <a:lnTo>
                  <a:pt x="40720" y="79930"/>
                </a:lnTo>
                <a:lnTo>
                  <a:pt x="40920" y="79680"/>
                </a:lnTo>
                <a:lnTo>
                  <a:pt x="41100" y="79480"/>
                </a:lnTo>
                <a:lnTo>
                  <a:pt x="41180" y="79360"/>
                </a:lnTo>
                <a:lnTo>
                  <a:pt x="41460" y="78590"/>
                </a:lnTo>
                <a:lnTo>
                  <a:pt x="41520" y="78370"/>
                </a:lnTo>
                <a:lnTo>
                  <a:pt x="41550" y="78180"/>
                </a:lnTo>
                <a:lnTo>
                  <a:pt x="41550" y="78010"/>
                </a:lnTo>
                <a:lnTo>
                  <a:pt x="41510" y="77690"/>
                </a:lnTo>
                <a:lnTo>
                  <a:pt x="41510" y="77570"/>
                </a:lnTo>
                <a:lnTo>
                  <a:pt x="41610" y="77010"/>
                </a:lnTo>
                <a:lnTo>
                  <a:pt x="41590" y="76840"/>
                </a:lnTo>
                <a:lnTo>
                  <a:pt x="41530" y="76620"/>
                </a:lnTo>
                <a:lnTo>
                  <a:pt x="40090" y="73940"/>
                </a:lnTo>
                <a:lnTo>
                  <a:pt x="40050" y="73810"/>
                </a:lnTo>
                <a:lnTo>
                  <a:pt x="39990" y="73530"/>
                </a:lnTo>
                <a:lnTo>
                  <a:pt x="39950" y="73220"/>
                </a:lnTo>
                <a:lnTo>
                  <a:pt x="39940" y="72710"/>
                </a:lnTo>
                <a:lnTo>
                  <a:pt x="39900" y="70060"/>
                </a:lnTo>
                <a:lnTo>
                  <a:pt x="39830" y="69450"/>
                </a:lnTo>
                <a:lnTo>
                  <a:pt x="39840" y="69230"/>
                </a:lnTo>
                <a:lnTo>
                  <a:pt x="39880" y="68940"/>
                </a:lnTo>
                <a:lnTo>
                  <a:pt x="40090" y="68020"/>
                </a:lnTo>
                <a:lnTo>
                  <a:pt x="40120" y="67810"/>
                </a:lnTo>
                <a:lnTo>
                  <a:pt x="40160" y="67690"/>
                </a:lnTo>
                <a:lnTo>
                  <a:pt x="40230" y="67530"/>
                </a:lnTo>
                <a:lnTo>
                  <a:pt x="40610" y="66860"/>
                </a:lnTo>
                <a:lnTo>
                  <a:pt x="41000" y="66350"/>
                </a:lnTo>
                <a:lnTo>
                  <a:pt x="41270" y="65700"/>
                </a:lnTo>
                <a:lnTo>
                  <a:pt x="41330" y="65590"/>
                </a:lnTo>
                <a:lnTo>
                  <a:pt x="41550" y="65470"/>
                </a:lnTo>
                <a:lnTo>
                  <a:pt x="42190" y="65380"/>
                </a:lnTo>
                <a:lnTo>
                  <a:pt x="42910" y="65190"/>
                </a:lnTo>
                <a:lnTo>
                  <a:pt x="44270" y="64570"/>
                </a:lnTo>
                <a:lnTo>
                  <a:pt x="44520" y="64190"/>
                </a:lnTo>
                <a:lnTo>
                  <a:pt x="44690" y="64000"/>
                </a:lnTo>
                <a:lnTo>
                  <a:pt x="45920" y="63040"/>
                </a:lnTo>
                <a:lnTo>
                  <a:pt x="46020" y="62930"/>
                </a:lnTo>
                <a:lnTo>
                  <a:pt x="46270" y="62750"/>
                </a:lnTo>
                <a:lnTo>
                  <a:pt x="46760" y="62540"/>
                </a:lnTo>
                <a:lnTo>
                  <a:pt x="46800" y="62520"/>
                </a:lnTo>
                <a:lnTo>
                  <a:pt x="46830" y="62490"/>
                </a:lnTo>
                <a:lnTo>
                  <a:pt x="46850" y="62480"/>
                </a:lnTo>
                <a:lnTo>
                  <a:pt x="46870" y="62450"/>
                </a:lnTo>
                <a:lnTo>
                  <a:pt x="47150" y="61990"/>
                </a:lnTo>
                <a:lnTo>
                  <a:pt x="47190" y="61940"/>
                </a:lnTo>
                <a:lnTo>
                  <a:pt x="47260" y="61870"/>
                </a:lnTo>
                <a:lnTo>
                  <a:pt x="47310" y="61840"/>
                </a:lnTo>
                <a:lnTo>
                  <a:pt x="47340" y="61830"/>
                </a:lnTo>
                <a:lnTo>
                  <a:pt x="47500" y="61780"/>
                </a:lnTo>
                <a:lnTo>
                  <a:pt x="48080" y="61700"/>
                </a:lnTo>
                <a:lnTo>
                  <a:pt x="49040" y="61760"/>
                </a:lnTo>
                <a:lnTo>
                  <a:pt x="51710" y="61640"/>
                </a:lnTo>
                <a:lnTo>
                  <a:pt x="52460" y="61620"/>
                </a:lnTo>
                <a:lnTo>
                  <a:pt x="53060" y="61360"/>
                </a:lnTo>
                <a:lnTo>
                  <a:pt x="53130" y="61360"/>
                </a:lnTo>
                <a:lnTo>
                  <a:pt x="53270" y="61360"/>
                </a:lnTo>
                <a:lnTo>
                  <a:pt x="53430" y="61380"/>
                </a:lnTo>
                <a:lnTo>
                  <a:pt x="53570" y="61420"/>
                </a:lnTo>
                <a:lnTo>
                  <a:pt x="53600" y="61440"/>
                </a:lnTo>
                <a:lnTo>
                  <a:pt x="53630" y="61460"/>
                </a:lnTo>
                <a:lnTo>
                  <a:pt x="53650" y="61480"/>
                </a:lnTo>
                <a:lnTo>
                  <a:pt x="53660" y="61510"/>
                </a:lnTo>
                <a:lnTo>
                  <a:pt x="53660" y="61540"/>
                </a:lnTo>
                <a:lnTo>
                  <a:pt x="53660" y="61580"/>
                </a:lnTo>
                <a:lnTo>
                  <a:pt x="53670" y="61610"/>
                </a:lnTo>
                <a:lnTo>
                  <a:pt x="53690" y="61630"/>
                </a:lnTo>
                <a:lnTo>
                  <a:pt x="53720" y="61640"/>
                </a:lnTo>
                <a:lnTo>
                  <a:pt x="54250" y="61710"/>
                </a:lnTo>
                <a:lnTo>
                  <a:pt x="54410" y="61750"/>
                </a:lnTo>
                <a:lnTo>
                  <a:pt x="54530" y="62030"/>
                </a:lnTo>
                <a:lnTo>
                  <a:pt x="54620" y="62110"/>
                </a:lnTo>
                <a:lnTo>
                  <a:pt x="54660" y="62130"/>
                </a:lnTo>
                <a:lnTo>
                  <a:pt x="54710" y="62150"/>
                </a:lnTo>
                <a:lnTo>
                  <a:pt x="54780" y="62210"/>
                </a:lnTo>
                <a:lnTo>
                  <a:pt x="54820" y="62270"/>
                </a:lnTo>
                <a:lnTo>
                  <a:pt x="54850" y="62320"/>
                </a:lnTo>
                <a:lnTo>
                  <a:pt x="54850" y="62360"/>
                </a:lnTo>
                <a:lnTo>
                  <a:pt x="54850" y="62580"/>
                </a:lnTo>
                <a:lnTo>
                  <a:pt x="54860" y="62630"/>
                </a:lnTo>
                <a:lnTo>
                  <a:pt x="54890" y="62680"/>
                </a:lnTo>
                <a:lnTo>
                  <a:pt x="54940" y="62750"/>
                </a:lnTo>
                <a:lnTo>
                  <a:pt x="54970" y="62800"/>
                </a:lnTo>
                <a:lnTo>
                  <a:pt x="54980" y="62850"/>
                </a:lnTo>
                <a:lnTo>
                  <a:pt x="55000" y="62970"/>
                </a:lnTo>
                <a:lnTo>
                  <a:pt x="55350" y="64010"/>
                </a:lnTo>
                <a:lnTo>
                  <a:pt x="55430" y="64190"/>
                </a:lnTo>
                <a:lnTo>
                  <a:pt x="55780" y="64710"/>
                </a:lnTo>
                <a:lnTo>
                  <a:pt x="55890" y="64820"/>
                </a:lnTo>
                <a:lnTo>
                  <a:pt x="55980" y="64890"/>
                </a:lnTo>
                <a:lnTo>
                  <a:pt x="56330" y="65100"/>
                </a:lnTo>
                <a:lnTo>
                  <a:pt x="56970" y="65410"/>
                </a:lnTo>
                <a:close/>
                <a:moveTo>
                  <a:pt x="41190" y="89310"/>
                </a:moveTo>
                <a:lnTo>
                  <a:pt x="41270" y="89390"/>
                </a:lnTo>
                <a:lnTo>
                  <a:pt x="41400" y="89400"/>
                </a:lnTo>
                <a:lnTo>
                  <a:pt x="41650" y="89310"/>
                </a:lnTo>
                <a:lnTo>
                  <a:pt x="41760" y="89380"/>
                </a:lnTo>
                <a:lnTo>
                  <a:pt x="41800" y="89400"/>
                </a:lnTo>
                <a:lnTo>
                  <a:pt x="41690" y="89450"/>
                </a:lnTo>
                <a:lnTo>
                  <a:pt x="41660" y="89530"/>
                </a:lnTo>
                <a:lnTo>
                  <a:pt x="41630" y="89610"/>
                </a:lnTo>
                <a:lnTo>
                  <a:pt x="41470" y="89650"/>
                </a:lnTo>
                <a:lnTo>
                  <a:pt x="41380" y="89610"/>
                </a:lnTo>
                <a:lnTo>
                  <a:pt x="41290" y="89520"/>
                </a:lnTo>
                <a:lnTo>
                  <a:pt x="41240" y="89450"/>
                </a:lnTo>
                <a:lnTo>
                  <a:pt x="41220" y="89410"/>
                </a:lnTo>
                <a:lnTo>
                  <a:pt x="41190" y="89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