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Punjab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Pakistan • State Map | Fully Editable Vector Shape</a:t>
            </a:r>
          </a:p>
        </p:txBody>
      </p:sp>
      <p:sp>
        <p:nvSpPr>
          <p:cNvPr id="101" name="Punjab"/>
          <p:cNvSpPr/>
          <p:nvPr/>
        </p:nvSpPr>
        <p:spPr>
          <a:xfrm>
            <a:off x="3521415" y="1325880"/>
            <a:ext cx="5148863" cy="4937760"/>
          </a:xfrm>
          <a:custGeom>
            <a:avLst/>
            <a:gdLst/>
            <a:ahLst/>
            <a:cxnLst/>
            <a:rect l="0" t="0" r="100000" b="95900"/>
            <a:pathLst>
              <a:path w="100000" h="95900">
                <a:moveTo>
                  <a:pt x="56970" y="65410"/>
                </a:moveTo>
                <a:lnTo>
                  <a:pt x="56330" y="65100"/>
                </a:lnTo>
                <a:lnTo>
                  <a:pt x="55980" y="64890"/>
                </a:lnTo>
                <a:lnTo>
                  <a:pt x="55890" y="64820"/>
                </a:lnTo>
                <a:lnTo>
                  <a:pt x="55780" y="64710"/>
                </a:lnTo>
                <a:lnTo>
                  <a:pt x="55430" y="64190"/>
                </a:lnTo>
                <a:lnTo>
                  <a:pt x="55350" y="64010"/>
                </a:lnTo>
                <a:lnTo>
                  <a:pt x="55000" y="62970"/>
                </a:lnTo>
                <a:lnTo>
                  <a:pt x="54980" y="62850"/>
                </a:lnTo>
                <a:lnTo>
                  <a:pt x="54970" y="62800"/>
                </a:lnTo>
                <a:lnTo>
                  <a:pt x="54940" y="62750"/>
                </a:lnTo>
                <a:lnTo>
                  <a:pt x="54890" y="62680"/>
                </a:lnTo>
                <a:lnTo>
                  <a:pt x="54860" y="62630"/>
                </a:lnTo>
                <a:lnTo>
                  <a:pt x="54850" y="62580"/>
                </a:lnTo>
                <a:lnTo>
                  <a:pt x="54850" y="62360"/>
                </a:lnTo>
                <a:lnTo>
                  <a:pt x="54850" y="62320"/>
                </a:lnTo>
                <a:lnTo>
                  <a:pt x="54820" y="62270"/>
                </a:lnTo>
                <a:lnTo>
                  <a:pt x="54780" y="62210"/>
                </a:lnTo>
                <a:lnTo>
                  <a:pt x="54710" y="62150"/>
                </a:lnTo>
                <a:lnTo>
                  <a:pt x="54660" y="62130"/>
                </a:lnTo>
                <a:lnTo>
                  <a:pt x="54620" y="62110"/>
                </a:lnTo>
                <a:lnTo>
                  <a:pt x="54530" y="62030"/>
                </a:lnTo>
                <a:lnTo>
                  <a:pt x="54410" y="61750"/>
                </a:lnTo>
                <a:lnTo>
                  <a:pt x="54250" y="61710"/>
                </a:lnTo>
                <a:lnTo>
                  <a:pt x="53720" y="61640"/>
                </a:lnTo>
                <a:lnTo>
                  <a:pt x="53690" y="61630"/>
                </a:lnTo>
                <a:lnTo>
                  <a:pt x="53670" y="61610"/>
                </a:lnTo>
                <a:lnTo>
                  <a:pt x="53660" y="61580"/>
                </a:lnTo>
                <a:lnTo>
                  <a:pt x="53660" y="61540"/>
                </a:lnTo>
                <a:lnTo>
                  <a:pt x="53660" y="61510"/>
                </a:lnTo>
                <a:lnTo>
                  <a:pt x="53650" y="61480"/>
                </a:lnTo>
                <a:lnTo>
                  <a:pt x="53630" y="61460"/>
                </a:lnTo>
                <a:lnTo>
                  <a:pt x="53600" y="61440"/>
                </a:lnTo>
                <a:lnTo>
                  <a:pt x="53570" y="61420"/>
                </a:lnTo>
                <a:lnTo>
                  <a:pt x="53430" y="61380"/>
                </a:lnTo>
                <a:lnTo>
                  <a:pt x="53270" y="61360"/>
                </a:lnTo>
                <a:lnTo>
                  <a:pt x="53130" y="61360"/>
                </a:lnTo>
                <a:lnTo>
                  <a:pt x="53060" y="61360"/>
                </a:lnTo>
                <a:lnTo>
                  <a:pt x="52460" y="61620"/>
                </a:lnTo>
                <a:lnTo>
                  <a:pt x="52170" y="61160"/>
                </a:lnTo>
                <a:lnTo>
                  <a:pt x="52160" y="61130"/>
                </a:lnTo>
                <a:lnTo>
                  <a:pt x="52160" y="61090"/>
                </a:lnTo>
                <a:lnTo>
                  <a:pt x="52160" y="61040"/>
                </a:lnTo>
                <a:lnTo>
                  <a:pt x="52180" y="61000"/>
                </a:lnTo>
                <a:lnTo>
                  <a:pt x="52210" y="60960"/>
                </a:lnTo>
                <a:lnTo>
                  <a:pt x="52250" y="60930"/>
                </a:lnTo>
                <a:lnTo>
                  <a:pt x="52280" y="60910"/>
                </a:lnTo>
                <a:lnTo>
                  <a:pt x="52490" y="60830"/>
                </a:lnTo>
                <a:lnTo>
                  <a:pt x="52580" y="60780"/>
                </a:lnTo>
                <a:lnTo>
                  <a:pt x="52630" y="60750"/>
                </a:lnTo>
                <a:lnTo>
                  <a:pt x="52670" y="60710"/>
                </a:lnTo>
                <a:lnTo>
                  <a:pt x="52810" y="60520"/>
                </a:lnTo>
                <a:lnTo>
                  <a:pt x="52940" y="60300"/>
                </a:lnTo>
                <a:lnTo>
                  <a:pt x="53250" y="59570"/>
                </a:lnTo>
                <a:lnTo>
                  <a:pt x="53280" y="59460"/>
                </a:lnTo>
                <a:lnTo>
                  <a:pt x="53270" y="59410"/>
                </a:lnTo>
                <a:lnTo>
                  <a:pt x="53250" y="59380"/>
                </a:lnTo>
                <a:lnTo>
                  <a:pt x="53240" y="59360"/>
                </a:lnTo>
                <a:lnTo>
                  <a:pt x="53180" y="59300"/>
                </a:lnTo>
                <a:lnTo>
                  <a:pt x="53140" y="59270"/>
                </a:lnTo>
                <a:lnTo>
                  <a:pt x="53130" y="59250"/>
                </a:lnTo>
                <a:lnTo>
                  <a:pt x="53120" y="59230"/>
                </a:lnTo>
                <a:lnTo>
                  <a:pt x="53120" y="59210"/>
                </a:lnTo>
                <a:lnTo>
                  <a:pt x="53110" y="59160"/>
                </a:lnTo>
                <a:lnTo>
                  <a:pt x="53120" y="59080"/>
                </a:lnTo>
                <a:lnTo>
                  <a:pt x="53150" y="58920"/>
                </a:lnTo>
                <a:lnTo>
                  <a:pt x="53190" y="58810"/>
                </a:lnTo>
                <a:lnTo>
                  <a:pt x="53220" y="58730"/>
                </a:lnTo>
                <a:lnTo>
                  <a:pt x="53250" y="58700"/>
                </a:lnTo>
                <a:lnTo>
                  <a:pt x="53270" y="58680"/>
                </a:lnTo>
                <a:lnTo>
                  <a:pt x="53420" y="58560"/>
                </a:lnTo>
                <a:lnTo>
                  <a:pt x="53500" y="58490"/>
                </a:lnTo>
                <a:lnTo>
                  <a:pt x="53620" y="58340"/>
                </a:lnTo>
                <a:lnTo>
                  <a:pt x="53900" y="57890"/>
                </a:lnTo>
                <a:lnTo>
                  <a:pt x="53970" y="57810"/>
                </a:lnTo>
                <a:lnTo>
                  <a:pt x="54010" y="57770"/>
                </a:lnTo>
                <a:lnTo>
                  <a:pt x="54050" y="57740"/>
                </a:lnTo>
                <a:lnTo>
                  <a:pt x="54130" y="57710"/>
                </a:lnTo>
                <a:lnTo>
                  <a:pt x="54160" y="57680"/>
                </a:lnTo>
                <a:lnTo>
                  <a:pt x="54200" y="57630"/>
                </a:lnTo>
                <a:lnTo>
                  <a:pt x="54270" y="57500"/>
                </a:lnTo>
                <a:lnTo>
                  <a:pt x="54470" y="56540"/>
                </a:lnTo>
                <a:lnTo>
                  <a:pt x="54470" y="56430"/>
                </a:lnTo>
                <a:lnTo>
                  <a:pt x="54470" y="56360"/>
                </a:lnTo>
                <a:lnTo>
                  <a:pt x="54450" y="56340"/>
                </a:lnTo>
                <a:lnTo>
                  <a:pt x="54420" y="56330"/>
                </a:lnTo>
                <a:lnTo>
                  <a:pt x="54400" y="56330"/>
                </a:lnTo>
                <a:lnTo>
                  <a:pt x="54370" y="56340"/>
                </a:lnTo>
                <a:lnTo>
                  <a:pt x="54350" y="56350"/>
                </a:lnTo>
                <a:lnTo>
                  <a:pt x="54320" y="56370"/>
                </a:lnTo>
                <a:lnTo>
                  <a:pt x="54280" y="56400"/>
                </a:lnTo>
                <a:lnTo>
                  <a:pt x="54250" y="56440"/>
                </a:lnTo>
                <a:lnTo>
                  <a:pt x="54230" y="56460"/>
                </a:lnTo>
                <a:lnTo>
                  <a:pt x="54210" y="56470"/>
                </a:lnTo>
                <a:lnTo>
                  <a:pt x="54190" y="56470"/>
                </a:lnTo>
                <a:lnTo>
                  <a:pt x="54170" y="56460"/>
                </a:lnTo>
                <a:lnTo>
                  <a:pt x="54150" y="56440"/>
                </a:lnTo>
                <a:lnTo>
                  <a:pt x="54040" y="56260"/>
                </a:lnTo>
                <a:lnTo>
                  <a:pt x="54030" y="56210"/>
                </a:lnTo>
                <a:lnTo>
                  <a:pt x="54020" y="56140"/>
                </a:lnTo>
                <a:lnTo>
                  <a:pt x="54040" y="55980"/>
                </a:lnTo>
                <a:lnTo>
                  <a:pt x="54050" y="55880"/>
                </a:lnTo>
                <a:lnTo>
                  <a:pt x="54040" y="55820"/>
                </a:lnTo>
                <a:lnTo>
                  <a:pt x="54030" y="55790"/>
                </a:lnTo>
                <a:lnTo>
                  <a:pt x="54020" y="55760"/>
                </a:lnTo>
                <a:lnTo>
                  <a:pt x="54000" y="55740"/>
                </a:lnTo>
                <a:lnTo>
                  <a:pt x="53960" y="55700"/>
                </a:lnTo>
                <a:lnTo>
                  <a:pt x="53920" y="55670"/>
                </a:lnTo>
                <a:lnTo>
                  <a:pt x="53890" y="55660"/>
                </a:lnTo>
                <a:lnTo>
                  <a:pt x="53830" y="55640"/>
                </a:lnTo>
                <a:lnTo>
                  <a:pt x="53590" y="55620"/>
                </a:lnTo>
                <a:lnTo>
                  <a:pt x="53560" y="55610"/>
                </a:lnTo>
                <a:lnTo>
                  <a:pt x="53530" y="55590"/>
                </a:lnTo>
                <a:lnTo>
                  <a:pt x="53510" y="55570"/>
                </a:lnTo>
                <a:lnTo>
                  <a:pt x="53500" y="55530"/>
                </a:lnTo>
                <a:lnTo>
                  <a:pt x="53490" y="55460"/>
                </a:lnTo>
                <a:lnTo>
                  <a:pt x="53660" y="54660"/>
                </a:lnTo>
                <a:lnTo>
                  <a:pt x="53650" y="54450"/>
                </a:lnTo>
                <a:lnTo>
                  <a:pt x="53650" y="54260"/>
                </a:lnTo>
                <a:lnTo>
                  <a:pt x="53670" y="54180"/>
                </a:lnTo>
                <a:lnTo>
                  <a:pt x="53690" y="54100"/>
                </a:lnTo>
                <a:lnTo>
                  <a:pt x="53760" y="53990"/>
                </a:lnTo>
                <a:lnTo>
                  <a:pt x="53790" y="53960"/>
                </a:lnTo>
                <a:lnTo>
                  <a:pt x="53810" y="53940"/>
                </a:lnTo>
                <a:lnTo>
                  <a:pt x="53830" y="53920"/>
                </a:lnTo>
                <a:lnTo>
                  <a:pt x="53930" y="53870"/>
                </a:lnTo>
                <a:lnTo>
                  <a:pt x="54040" y="53830"/>
                </a:lnTo>
                <a:lnTo>
                  <a:pt x="54380" y="53780"/>
                </a:lnTo>
                <a:lnTo>
                  <a:pt x="54500" y="53670"/>
                </a:lnTo>
                <a:lnTo>
                  <a:pt x="54680" y="53380"/>
                </a:lnTo>
                <a:lnTo>
                  <a:pt x="54710" y="53350"/>
                </a:lnTo>
                <a:lnTo>
                  <a:pt x="54850" y="53260"/>
                </a:lnTo>
                <a:lnTo>
                  <a:pt x="54950" y="53170"/>
                </a:lnTo>
                <a:lnTo>
                  <a:pt x="55000" y="53110"/>
                </a:lnTo>
                <a:lnTo>
                  <a:pt x="55060" y="53010"/>
                </a:lnTo>
                <a:lnTo>
                  <a:pt x="55320" y="52320"/>
                </a:lnTo>
                <a:lnTo>
                  <a:pt x="55620" y="51710"/>
                </a:lnTo>
                <a:lnTo>
                  <a:pt x="55700" y="51470"/>
                </a:lnTo>
                <a:lnTo>
                  <a:pt x="55700" y="51310"/>
                </a:lnTo>
                <a:lnTo>
                  <a:pt x="55700" y="51250"/>
                </a:lnTo>
                <a:lnTo>
                  <a:pt x="55730" y="51120"/>
                </a:lnTo>
                <a:lnTo>
                  <a:pt x="55750" y="51050"/>
                </a:lnTo>
                <a:lnTo>
                  <a:pt x="55780" y="51000"/>
                </a:lnTo>
                <a:lnTo>
                  <a:pt x="55860" y="50910"/>
                </a:lnTo>
                <a:lnTo>
                  <a:pt x="55930" y="50860"/>
                </a:lnTo>
                <a:lnTo>
                  <a:pt x="55970" y="50810"/>
                </a:lnTo>
                <a:lnTo>
                  <a:pt x="56110" y="50520"/>
                </a:lnTo>
                <a:lnTo>
                  <a:pt x="56140" y="50400"/>
                </a:lnTo>
                <a:lnTo>
                  <a:pt x="56150" y="50320"/>
                </a:lnTo>
                <a:lnTo>
                  <a:pt x="56130" y="50280"/>
                </a:lnTo>
                <a:lnTo>
                  <a:pt x="56100" y="50270"/>
                </a:lnTo>
                <a:lnTo>
                  <a:pt x="56070" y="50250"/>
                </a:lnTo>
                <a:lnTo>
                  <a:pt x="56000" y="50240"/>
                </a:lnTo>
                <a:lnTo>
                  <a:pt x="55940" y="50240"/>
                </a:lnTo>
                <a:lnTo>
                  <a:pt x="55920" y="50250"/>
                </a:lnTo>
                <a:lnTo>
                  <a:pt x="55900" y="50250"/>
                </a:lnTo>
                <a:lnTo>
                  <a:pt x="55860" y="50270"/>
                </a:lnTo>
                <a:lnTo>
                  <a:pt x="55840" y="50290"/>
                </a:lnTo>
                <a:lnTo>
                  <a:pt x="55820" y="50310"/>
                </a:lnTo>
                <a:lnTo>
                  <a:pt x="55800" y="50330"/>
                </a:lnTo>
                <a:lnTo>
                  <a:pt x="55750" y="50430"/>
                </a:lnTo>
                <a:lnTo>
                  <a:pt x="55730" y="50450"/>
                </a:lnTo>
                <a:lnTo>
                  <a:pt x="55710" y="50450"/>
                </a:lnTo>
                <a:lnTo>
                  <a:pt x="55690" y="50450"/>
                </a:lnTo>
                <a:lnTo>
                  <a:pt x="55680" y="50430"/>
                </a:lnTo>
                <a:lnTo>
                  <a:pt x="55670" y="50410"/>
                </a:lnTo>
                <a:lnTo>
                  <a:pt x="55670" y="50390"/>
                </a:lnTo>
                <a:lnTo>
                  <a:pt x="55660" y="50340"/>
                </a:lnTo>
                <a:lnTo>
                  <a:pt x="55670" y="50210"/>
                </a:lnTo>
                <a:lnTo>
                  <a:pt x="55660" y="50180"/>
                </a:lnTo>
                <a:lnTo>
                  <a:pt x="55650" y="50150"/>
                </a:lnTo>
                <a:lnTo>
                  <a:pt x="55620" y="50140"/>
                </a:lnTo>
                <a:lnTo>
                  <a:pt x="55560" y="50110"/>
                </a:lnTo>
                <a:lnTo>
                  <a:pt x="55540" y="50090"/>
                </a:lnTo>
                <a:lnTo>
                  <a:pt x="55510" y="50060"/>
                </a:lnTo>
                <a:lnTo>
                  <a:pt x="55520" y="50010"/>
                </a:lnTo>
                <a:lnTo>
                  <a:pt x="55530" y="49960"/>
                </a:lnTo>
                <a:lnTo>
                  <a:pt x="55570" y="49870"/>
                </a:lnTo>
                <a:lnTo>
                  <a:pt x="55680" y="49470"/>
                </a:lnTo>
                <a:lnTo>
                  <a:pt x="55730" y="49120"/>
                </a:lnTo>
                <a:lnTo>
                  <a:pt x="55790" y="48940"/>
                </a:lnTo>
                <a:lnTo>
                  <a:pt x="56270" y="48110"/>
                </a:lnTo>
                <a:lnTo>
                  <a:pt x="56310" y="48040"/>
                </a:lnTo>
                <a:lnTo>
                  <a:pt x="56320" y="47980"/>
                </a:lnTo>
                <a:lnTo>
                  <a:pt x="56310" y="47930"/>
                </a:lnTo>
                <a:lnTo>
                  <a:pt x="56300" y="47900"/>
                </a:lnTo>
                <a:lnTo>
                  <a:pt x="56240" y="47800"/>
                </a:lnTo>
                <a:lnTo>
                  <a:pt x="56230" y="47770"/>
                </a:lnTo>
                <a:lnTo>
                  <a:pt x="56230" y="47720"/>
                </a:lnTo>
                <a:lnTo>
                  <a:pt x="56240" y="47630"/>
                </a:lnTo>
                <a:lnTo>
                  <a:pt x="56280" y="47450"/>
                </a:lnTo>
                <a:lnTo>
                  <a:pt x="56320" y="47360"/>
                </a:lnTo>
                <a:lnTo>
                  <a:pt x="56360" y="47310"/>
                </a:lnTo>
                <a:lnTo>
                  <a:pt x="56390" y="47290"/>
                </a:lnTo>
                <a:lnTo>
                  <a:pt x="56530" y="47280"/>
                </a:lnTo>
                <a:lnTo>
                  <a:pt x="56560" y="47280"/>
                </a:lnTo>
                <a:lnTo>
                  <a:pt x="56580" y="47260"/>
                </a:lnTo>
                <a:lnTo>
                  <a:pt x="57040" y="46620"/>
                </a:lnTo>
                <a:lnTo>
                  <a:pt x="57070" y="46610"/>
                </a:lnTo>
                <a:lnTo>
                  <a:pt x="57180" y="46600"/>
                </a:lnTo>
                <a:lnTo>
                  <a:pt x="57210" y="46580"/>
                </a:lnTo>
                <a:lnTo>
                  <a:pt x="57240" y="46540"/>
                </a:lnTo>
                <a:lnTo>
                  <a:pt x="57250" y="46480"/>
                </a:lnTo>
                <a:lnTo>
                  <a:pt x="57240" y="46390"/>
                </a:lnTo>
                <a:lnTo>
                  <a:pt x="57180" y="46200"/>
                </a:lnTo>
                <a:lnTo>
                  <a:pt x="57250" y="44900"/>
                </a:lnTo>
                <a:lnTo>
                  <a:pt x="57270" y="44940"/>
                </a:lnTo>
                <a:lnTo>
                  <a:pt x="57290" y="44950"/>
                </a:lnTo>
                <a:lnTo>
                  <a:pt x="57320" y="44950"/>
                </a:lnTo>
                <a:lnTo>
                  <a:pt x="57350" y="44930"/>
                </a:lnTo>
                <a:lnTo>
                  <a:pt x="57400" y="44830"/>
                </a:lnTo>
                <a:lnTo>
                  <a:pt x="57400" y="44800"/>
                </a:lnTo>
                <a:lnTo>
                  <a:pt x="57400" y="44750"/>
                </a:lnTo>
                <a:lnTo>
                  <a:pt x="57400" y="44700"/>
                </a:lnTo>
                <a:lnTo>
                  <a:pt x="57360" y="44570"/>
                </a:lnTo>
                <a:lnTo>
                  <a:pt x="57350" y="44460"/>
                </a:lnTo>
                <a:lnTo>
                  <a:pt x="57350" y="44430"/>
                </a:lnTo>
                <a:lnTo>
                  <a:pt x="57360" y="44400"/>
                </a:lnTo>
                <a:lnTo>
                  <a:pt x="57390" y="44370"/>
                </a:lnTo>
                <a:lnTo>
                  <a:pt x="57590" y="44260"/>
                </a:lnTo>
                <a:lnTo>
                  <a:pt x="57690" y="44230"/>
                </a:lnTo>
                <a:lnTo>
                  <a:pt x="57820" y="44170"/>
                </a:lnTo>
                <a:lnTo>
                  <a:pt x="57870" y="44150"/>
                </a:lnTo>
                <a:lnTo>
                  <a:pt x="57900" y="44150"/>
                </a:lnTo>
                <a:lnTo>
                  <a:pt x="58150" y="44130"/>
                </a:lnTo>
                <a:lnTo>
                  <a:pt x="58180" y="44120"/>
                </a:lnTo>
                <a:lnTo>
                  <a:pt x="58200" y="44050"/>
                </a:lnTo>
                <a:lnTo>
                  <a:pt x="58160" y="43760"/>
                </a:lnTo>
                <a:lnTo>
                  <a:pt x="58250" y="43770"/>
                </a:lnTo>
                <a:lnTo>
                  <a:pt x="58310" y="43740"/>
                </a:lnTo>
                <a:lnTo>
                  <a:pt x="58320" y="43730"/>
                </a:lnTo>
                <a:lnTo>
                  <a:pt x="58330" y="43700"/>
                </a:lnTo>
                <a:lnTo>
                  <a:pt x="58340" y="43650"/>
                </a:lnTo>
                <a:lnTo>
                  <a:pt x="58360" y="43610"/>
                </a:lnTo>
                <a:lnTo>
                  <a:pt x="58390" y="43560"/>
                </a:lnTo>
                <a:lnTo>
                  <a:pt x="58460" y="43470"/>
                </a:lnTo>
                <a:lnTo>
                  <a:pt x="58500" y="43440"/>
                </a:lnTo>
                <a:lnTo>
                  <a:pt x="58550" y="43430"/>
                </a:lnTo>
                <a:lnTo>
                  <a:pt x="58640" y="43440"/>
                </a:lnTo>
                <a:lnTo>
                  <a:pt x="58680" y="43440"/>
                </a:lnTo>
                <a:lnTo>
                  <a:pt x="58770" y="43430"/>
                </a:lnTo>
                <a:lnTo>
                  <a:pt x="58810" y="43410"/>
                </a:lnTo>
                <a:lnTo>
                  <a:pt x="58860" y="43380"/>
                </a:lnTo>
                <a:lnTo>
                  <a:pt x="58990" y="43270"/>
                </a:lnTo>
                <a:lnTo>
                  <a:pt x="59050" y="43250"/>
                </a:lnTo>
                <a:lnTo>
                  <a:pt x="59110" y="43250"/>
                </a:lnTo>
                <a:lnTo>
                  <a:pt x="59210" y="43280"/>
                </a:lnTo>
                <a:lnTo>
                  <a:pt x="59400" y="43360"/>
                </a:lnTo>
                <a:lnTo>
                  <a:pt x="59460" y="43380"/>
                </a:lnTo>
                <a:lnTo>
                  <a:pt x="59540" y="43400"/>
                </a:lnTo>
                <a:lnTo>
                  <a:pt x="59590" y="43390"/>
                </a:lnTo>
                <a:lnTo>
                  <a:pt x="59840" y="43280"/>
                </a:lnTo>
                <a:lnTo>
                  <a:pt x="59920" y="43260"/>
                </a:lnTo>
                <a:lnTo>
                  <a:pt x="59960" y="43250"/>
                </a:lnTo>
                <a:lnTo>
                  <a:pt x="60000" y="43260"/>
                </a:lnTo>
                <a:lnTo>
                  <a:pt x="60030" y="43280"/>
                </a:lnTo>
                <a:lnTo>
                  <a:pt x="60060" y="43300"/>
                </a:lnTo>
                <a:lnTo>
                  <a:pt x="60120" y="43370"/>
                </a:lnTo>
                <a:lnTo>
                  <a:pt x="60170" y="43400"/>
                </a:lnTo>
                <a:lnTo>
                  <a:pt x="60270" y="43450"/>
                </a:lnTo>
                <a:lnTo>
                  <a:pt x="60360" y="43280"/>
                </a:lnTo>
                <a:lnTo>
                  <a:pt x="60490" y="43150"/>
                </a:lnTo>
                <a:lnTo>
                  <a:pt x="60510" y="43110"/>
                </a:lnTo>
                <a:lnTo>
                  <a:pt x="60510" y="43070"/>
                </a:lnTo>
                <a:lnTo>
                  <a:pt x="60510" y="43040"/>
                </a:lnTo>
                <a:lnTo>
                  <a:pt x="60490" y="42990"/>
                </a:lnTo>
                <a:lnTo>
                  <a:pt x="60540" y="42790"/>
                </a:lnTo>
                <a:lnTo>
                  <a:pt x="60550" y="42760"/>
                </a:lnTo>
                <a:lnTo>
                  <a:pt x="60580" y="42730"/>
                </a:lnTo>
                <a:lnTo>
                  <a:pt x="60670" y="42710"/>
                </a:lnTo>
                <a:lnTo>
                  <a:pt x="60740" y="42660"/>
                </a:lnTo>
                <a:lnTo>
                  <a:pt x="60770" y="42630"/>
                </a:lnTo>
                <a:lnTo>
                  <a:pt x="60790" y="42600"/>
                </a:lnTo>
                <a:lnTo>
                  <a:pt x="60810" y="42520"/>
                </a:lnTo>
                <a:lnTo>
                  <a:pt x="60830" y="42350"/>
                </a:lnTo>
                <a:lnTo>
                  <a:pt x="60820" y="42310"/>
                </a:lnTo>
                <a:lnTo>
                  <a:pt x="60770" y="42160"/>
                </a:lnTo>
                <a:lnTo>
                  <a:pt x="60780" y="42120"/>
                </a:lnTo>
                <a:lnTo>
                  <a:pt x="60800" y="42090"/>
                </a:lnTo>
                <a:lnTo>
                  <a:pt x="60850" y="42070"/>
                </a:lnTo>
                <a:lnTo>
                  <a:pt x="60880" y="42050"/>
                </a:lnTo>
                <a:lnTo>
                  <a:pt x="60880" y="42020"/>
                </a:lnTo>
                <a:lnTo>
                  <a:pt x="60850" y="41990"/>
                </a:lnTo>
                <a:lnTo>
                  <a:pt x="60780" y="41900"/>
                </a:lnTo>
                <a:lnTo>
                  <a:pt x="60760" y="41860"/>
                </a:lnTo>
                <a:lnTo>
                  <a:pt x="60700" y="41750"/>
                </a:lnTo>
                <a:lnTo>
                  <a:pt x="60980" y="41020"/>
                </a:lnTo>
                <a:lnTo>
                  <a:pt x="60990" y="40960"/>
                </a:lnTo>
                <a:lnTo>
                  <a:pt x="60980" y="40920"/>
                </a:lnTo>
                <a:lnTo>
                  <a:pt x="60960" y="40810"/>
                </a:lnTo>
                <a:lnTo>
                  <a:pt x="60960" y="40720"/>
                </a:lnTo>
                <a:lnTo>
                  <a:pt x="60990" y="40640"/>
                </a:lnTo>
                <a:lnTo>
                  <a:pt x="61090" y="40490"/>
                </a:lnTo>
                <a:lnTo>
                  <a:pt x="61340" y="40000"/>
                </a:lnTo>
                <a:lnTo>
                  <a:pt x="61370" y="39870"/>
                </a:lnTo>
                <a:lnTo>
                  <a:pt x="61430" y="39600"/>
                </a:lnTo>
                <a:lnTo>
                  <a:pt x="61480" y="39480"/>
                </a:lnTo>
                <a:lnTo>
                  <a:pt x="61560" y="39380"/>
                </a:lnTo>
                <a:lnTo>
                  <a:pt x="61650" y="39290"/>
                </a:lnTo>
                <a:lnTo>
                  <a:pt x="61730" y="39200"/>
                </a:lnTo>
                <a:lnTo>
                  <a:pt x="61830" y="38920"/>
                </a:lnTo>
                <a:lnTo>
                  <a:pt x="61910" y="38810"/>
                </a:lnTo>
                <a:lnTo>
                  <a:pt x="62120" y="38600"/>
                </a:lnTo>
                <a:lnTo>
                  <a:pt x="62150" y="38540"/>
                </a:lnTo>
                <a:lnTo>
                  <a:pt x="62160" y="38490"/>
                </a:lnTo>
                <a:lnTo>
                  <a:pt x="62160" y="38360"/>
                </a:lnTo>
                <a:lnTo>
                  <a:pt x="62180" y="38260"/>
                </a:lnTo>
                <a:lnTo>
                  <a:pt x="62210" y="38180"/>
                </a:lnTo>
                <a:lnTo>
                  <a:pt x="62260" y="38100"/>
                </a:lnTo>
                <a:lnTo>
                  <a:pt x="62460" y="37870"/>
                </a:lnTo>
                <a:lnTo>
                  <a:pt x="62520" y="37830"/>
                </a:lnTo>
                <a:lnTo>
                  <a:pt x="62680" y="37740"/>
                </a:lnTo>
                <a:lnTo>
                  <a:pt x="62730" y="37700"/>
                </a:lnTo>
                <a:lnTo>
                  <a:pt x="62800" y="37600"/>
                </a:lnTo>
                <a:lnTo>
                  <a:pt x="62850" y="37460"/>
                </a:lnTo>
                <a:lnTo>
                  <a:pt x="62910" y="37190"/>
                </a:lnTo>
                <a:lnTo>
                  <a:pt x="62930" y="37110"/>
                </a:lnTo>
                <a:lnTo>
                  <a:pt x="63050" y="36930"/>
                </a:lnTo>
                <a:lnTo>
                  <a:pt x="63070" y="36860"/>
                </a:lnTo>
                <a:lnTo>
                  <a:pt x="63080" y="36800"/>
                </a:lnTo>
                <a:lnTo>
                  <a:pt x="63080" y="36660"/>
                </a:lnTo>
                <a:lnTo>
                  <a:pt x="63110" y="36550"/>
                </a:lnTo>
                <a:lnTo>
                  <a:pt x="63170" y="36440"/>
                </a:lnTo>
                <a:lnTo>
                  <a:pt x="63380" y="36150"/>
                </a:lnTo>
                <a:lnTo>
                  <a:pt x="63430" y="36050"/>
                </a:lnTo>
                <a:lnTo>
                  <a:pt x="63470" y="35930"/>
                </a:lnTo>
                <a:lnTo>
                  <a:pt x="63480" y="35470"/>
                </a:lnTo>
                <a:lnTo>
                  <a:pt x="63450" y="35400"/>
                </a:lnTo>
                <a:lnTo>
                  <a:pt x="63430" y="35380"/>
                </a:lnTo>
                <a:lnTo>
                  <a:pt x="63420" y="35360"/>
                </a:lnTo>
                <a:lnTo>
                  <a:pt x="63410" y="35310"/>
                </a:lnTo>
                <a:lnTo>
                  <a:pt x="63410" y="35280"/>
                </a:lnTo>
                <a:lnTo>
                  <a:pt x="63390" y="35250"/>
                </a:lnTo>
                <a:lnTo>
                  <a:pt x="63350" y="35230"/>
                </a:lnTo>
                <a:lnTo>
                  <a:pt x="63300" y="35230"/>
                </a:lnTo>
                <a:lnTo>
                  <a:pt x="63270" y="35240"/>
                </a:lnTo>
                <a:lnTo>
                  <a:pt x="63250" y="35260"/>
                </a:lnTo>
                <a:lnTo>
                  <a:pt x="63230" y="35300"/>
                </a:lnTo>
                <a:lnTo>
                  <a:pt x="63220" y="35320"/>
                </a:lnTo>
                <a:lnTo>
                  <a:pt x="63210" y="35340"/>
                </a:lnTo>
                <a:lnTo>
                  <a:pt x="63200" y="35350"/>
                </a:lnTo>
                <a:lnTo>
                  <a:pt x="63170" y="35360"/>
                </a:lnTo>
                <a:lnTo>
                  <a:pt x="63140" y="35370"/>
                </a:lnTo>
                <a:lnTo>
                  <a:pt x="63120" y="35390"/>
                </a:lnTo>
                <a:lnTo>
                  <a:pt x="63110" y="35410"/>
                </a:lnTo>
                <a:lnTo>
                  <a:pt x="63090" y="35460"/>
                </a:lnTo>
                <a:lnTo>
                  <a:pt x="63080" y="35490"/>
                </a:lnTo>
                <a:lnTo>
                  <a:pt x="63050" y="35520"/>
                </a:lnTo>
                <a:lnTo>
                  <a:pt x="63030" y="35530"/>
                </a:lnTo>
                <a:lnTo>
                  <a:pt x="63000" y="35530"/>
                </a:lnTo>
                <a:lnTo>
                  <a:pt x="62980" y="35510"/>
                </a:lnTo>
                <a:lnTo>
                  <a:pt x="62950" y="35470"/>
                </a:lnTo>
                <a:lnTo>
                  <a:pt x="62920" y="35410"/>
                </a:lnTo>
                <a:lnTo>
                  <a:pt x="62900" y="35320"/>
                </a:lnTo>
                <a:lnTo>
                  <a:pt x="62980" y="35040"/>
                </a:lnTo>
                <a:lnTo>
                  <a:pt x="62990" y="34920"/>
                </a:lnTo>
                <a:lnTo>
                  <a:pt x="62970" y="34890"/>
                </a:lnTo>
                <a:lnTo>
                  <a:pt x="62950" y="34870"/>
                </a:lnTo>
                <a:lnTo>
                  <a:pt x="62920" y="34860"/>
                </a:lnTo>
                <a:lnTo>
                  <a:pt x="62900" y="34860"/>
                </a:lnTo>
                <a:lnTo>
                  <a:pt x="62650" y="34910"/>
                </a:lnTo>
                <a:lnTo>
                  <a:pt x="62610" y="34910"/>
                </a:lnTo>
                <a:lnTo>
                  <a:pt x="62560" y="34900"/>
                </a:lnTo>
                <a:lnTo>
                  <a:pt x="62500" y="34870"/>
                </a:lnTo>
                <a:lnTo>
                  <a:pt x="62460" y="34830"/>
                </a:lnTo>
                <a:lnTo>
                  <a:pt x="62440" y="34770"/>
                </a:lnTo>
                <a:lnTo>
                  <a:pt x="62420" y="34580"/>
                </a:lnTo>
                <a:lnTo>
                  <a:pt x="62360" y="34350"/>
                </a:lnTo>
                <a:lnTo>
                  <a:pt x="62350" y="34290"/>
                </a:lnTo>
                <a:lnTo>
                  <a:pt x="62350" y="34160"/>
                </a:lnTo>
                <a:lnTo>
                  <a:pt x="62330" y="34030"/>
                </a:lnTo>
                <a:lnTo>
                  <a:pt x="62130" y="33610"/>
                </a:lnTo>
                <a:lnTo>
                  <a:pt x="62120" y="33540"/>
                </a:lnTo>
                <a:lnTo>
                  <a:pt x="62130" y="33510"/>
                </a:lnTo>
                <a:lnTo>
                  <a:pt x="62150" y="33500"/>
                </a:lnTo>
                <a:lnTo>
                  <a:pt x="62210" y="33470"/>
                </a:lnTo>
                <a:lnTo>
                  <a:pt x="62270" y="33410"/>
                </a:lnTo>
                <a:lnTo>
                  <a:pt x="62290" y="33310"/>
                </a:lnTo>
                <a:lnTo>
                  <a:pt x="62330" y="32820"/>
                </a:lnTo>
                <a:lnTo>
                  <a:pt x="62360" y="32710"/>
                </a:lnTo>
                <a:lnTo>
                  <a:pt x="62390" y="32620"/>
                </a:lnTo>
                <a:lnTo>
                  <a:pt x="62530" y="32400"/>
                </a:lnTo>
                <a:lnTo>
                  <a:pt x="62570" y="32350"/>
                </a:lnTo>
                <a:lnTo>
                  <a:pt x="62620" y="32320"/>
                </a:lnTo>
                <a:lnTo>
                  <a:pt x="62680" y="32290"/>
                </a:lnTo>
                <a:lnTo>
                  <a:pt x="62770" y="32240"/>
                </a:lnTo>
                <a:lnTo>
                  <a:pt x="62830" y="32210"/>
                </a:lnTo>
                <a:lnTo>
                  <a:pt x="63190" y="32060"/>
                </a:lnTo>
                <a:lnTo>
                  <a:pt x="63210" y="32060"/>
                </a:lnTo>
                <a:lnTo>
                  <a:pt x="63220" y="32060"/>
                </a:lnTo>
                <a:lnTo>
                  <a:pt x="63260" y="32090"/>
                </a:lnTo>
                <a:lnTo>
                  <a:pt x="63290" y="32110"/>
                </a:lnTo>
                <a:lnTo>
                  <a:pt x="63360" y="32130"/>
                </a:lnTo>
                <a:lnTo>
                  <a:pt x="63380" y="32140"/>
                </a:lnTo>
                <a:lnTo>
                  <a:pt x="63390" y="32150"/>
                </a:lnTo>
                <a:lnTo>
                  <a:pt x="63420" y="32170"/>
                </a:lnTo>
                <a:lnTo>
                  <a:pt x="63460" y="32180"/>
                </a:lnTo>
                <a:lnTo>
                  <a:pt x="63520" y="32140"/>
                </a:lnTo>
                <a:lnTo>
                  <a:pt x="63570" y="32130"/>
                </a:lnTo>
                <a:lnTo>
                  <a:pt x="63610" y="32120"/>
                </a:lnTo>
                <a:lnTo>
                  <a:pt x="63650" y="32120"/>
                </a:lnTo>
                <a:lnTo>
                  <a:pt x="63700" y="32120"/>
                </a:lnTo>
                <a:lnTo>
                  <a:pt x="63770" y="32080"/>
                </a:lnTo>
                <a:lnTo>
                  <a:pt x="63830" y="32060"/>
                </a:lnTo>
                <a:lnTo>
                  <a:pt x="63890" y="32060"/>
                </a:lnTo>
                <a:lnTo>
                  <a:pt x="63960" y="32040"/>
                </a:lnTo>
                <a:lnTo>
                  <a:pt x="64000" y="32020"/>
                </a:lnTo>
                <a:lnTo>
                  <a:pt x="64040" y="31990"/>
                </a:lnTo>
                <a:lnTo>
                  <a:pt x="64110" y="31880"/>
                </a:lnTo>
                <a:lnTo>
                  <a:pt x="64130" y="31820"/>
                </a:lnTo>
                <a:lnTo>
                  <a:pt x="64140" y="31780"/>
                </a:lnTo>
                <a:lnTo>
                  <a:pt x="64140" y="31750"/>
                </a:lnTo>
                <a:lnTo>
                  <a:pt x="64130" y="31710"/>
                </a:lnTo>
                <a:lnTo>
                  <a:pt x="64120" y="31680"/>
                </a:lnTo>
                <a:lnTo>
                  <a:pt x="64090" y="31650"/>
                </a:lnTo>
                <a:lnTo>
                  <a:pt x="64070" y="31640"/>
                </a:lnTo>
                <a:lnTo>
                  <a:pt x="64040" y="31640"/>
                </a:lnTo>
                <a:lnTo>
                  <a:pt x="64020" y="31650"/>
                </a:lnTo>
                <a:lnTo>
                  <a:pt x="64000" y="31650"/>
                </a:lnTo>
                <a:lnTo>
                  <a:pt x="63980" y="31650"/>
                </a:lnTo>
                <a:lnTo>
                  <a:pt x="63970" y="31620"/>
                </a:lnTo>
                <a:lnTo>
                  <a:pt x="63970" y="31560"/>
                </a:lnTo>
                <a:lnTo>
                  <a:pt x="64030" y="31260"/>
                </a:lnTo>
                <a:lnTo>
                  <a:pt x="64020" y="31230"/>
                </a:lnTo>
                <a:lnTo>
                  <a:pt x="63970" y="31170"/>
                </a:lnTo>
                <a:lnTo>
                  <a:pt x="63930" y="31070"/>
                </a:lnTo>
                <a:lnTo>
                  <a:pt x="63920" y="31050"/>
                </a:lnTo>
                <a:lnTo>
                  <a:pt x="63920" y="31030"/>
                </a:lnTo>
                <a:lnTo>
                  <a:pt x="63920" y="30990"/>
                </a:lnTo>
                <a:lnTo>
                  <a:pt x="63920" y="30970"/>
                </a:lnTo>
                <a:lnTo>
                  <a:pt x="63910" y="30930"/>
                </a:lnTo>
                <a:lnTo>
                  <a:pt x="63900" y="30910"/>
                </a:lnTo>
                <a:lnTo>
                  <a:pt x="63890" y="30890"/>
                </a:lnTo>
                <a:lnTo>
                  <a:pt x="63860" y="30870"/>
                </a:lnTo>
                <a:lnTo>
                  <a:pt x="63830" y="30820"/>
                </a:lnTo>
                <a:lnTo>
                  <a:pt x="63820" y="30730"/>
                </a:lnTo>
                <a:lnTo>
                  <a:pt x="63850" y="30580"/>
                </a:lnTo>
                <a:lnTo>
                  <a:pt x="63870" y="30530"/>
                </a:lnTo>
                <a:lnTo>
                  <a:pt x="63920" y="30490"/>
                </a:lnTo>
                <a:lnTo>
                  <a:pt x="63960" y="30530"/>
                </a:lnTo>
                <a:lnTo>
                  <a:pt x="63980" y="30570"/>
                </a:lnTo>
                <a:lnTo>
                  <a:pt x="64020" y="30600"/>
                </a:lnTo>
                <a:lnTo>
                  <a:pt x="64060" y="30630"/>
                </a:lnTo>
                <a:lnTo>
                  <a:pt x="64220" y="30710"/>
                </a:lnTo>
                <a:lnTo>
                  <a:pt x="64270" y="30720"/>
                </a:lnTo>
                <a:lnTo>
                  <a:pt x="64310" y="30720"/>
                </a:lnTo>
                <a:lnTo>
                  <a:pt x="64540" y="30640"/>
                </a:lnTo>
                <a:lnTo>
                  <a:pt x="64580" y="30650"/>
                </a:lnTo>
                <a:lnTo>
                  <a:pt x="64720" y="30740"/>
                </a:lnTo>
                <a:lnTo>
                  <a:pt x="64790" y="30810"/>
                </a:lnTo>
                <a:lnTo>
                  <a:pt x="64830" y="30860"/>
                </a:lnTo>
                <a:lnTo>
                  <a:pt x="64850" y="30900"/>
                </a:lnTo>
                <a:lnTo>
                  <a:pt x="64860" y="30950"/>
                </a:lnTo>
                <a:lnTo>
                  <a:pt x="64860" y="31150"/>
                </a:lnTo>
                <a:lnTo>
                  <a:pt x="64870" y="31200"/>
                </a:lnTo>
                <a:lnTo>
                  <a:pt x="64890" y="31240"/>
                </a:lnTo>
                <a:lnTo>
                  <a:pt x="64920" y="31310"/>
                </a:lnTo>
                <a:lnTo>
                  <a:pt x="64970" y="31390"/>
                </a:lnTo>
                <a:lnTo>
                  <a:pt x="65070" y="31520"/>
                </a:lnTo>
                <a:lnTo>
                  <a:pt x="65130" y="31580"/>
                </a:lnTo>
                <a:lnTo>
                  <a:pt x="65180" y="31620"/>
                </a:lnTo>
                <a:lnTo>
                  <a:pt x="65450" y="31740"/>
                </a:lnTo>
                <a:lnTo>
                  <a:pt x="65510" y="31660"/>
                </a:lnTo>
                <a:lnTo>
                  <a:pt x="65510" y="31520"/>
                </a:lnTo>
                <a:lnTo>
                  <a:pt x="65520" y="31410"/>
                </a:lnTo>
                <a:lnTo>
                  <a:pt x="65560" y="31280"/>
                </a:lnTo>
                <a:lnTo>
                  <a:pt x="65610" y="31210"/>
                </a:lnTo>
                <a:lnTo>
                  <a:pt x="65670" y="31140"/>
                </a:lnTo>
                <a:lnTo>
                  <a:pt x="65730" y="31050"/>
                </a:lnTo>
                <a:lnTo>
                  <a:pt x="65750" y="30920"/>
                </a:lnTo>
                <a:lnTo>
                  <a:pt x="65730" y="30770"/>
                </a:lnTo>
                <a:lnTo>
                  <a:pt x="65680" y="30680"/>
                </a:lnTo>
                <a:lnTo>
                  <a:pt x="65600" y="30600"/>
                </a:lnTo>
                <a:lnTo>
                  <a:pt x="65520" y="30500"/>
                </a:lnTo>
                <a:lnTo>
                  <a:pt x="65560" y="30500"/>
                </a:lnTo>
                <a:lnTo>
                  <a:pt x="65470" y="30430"/>
                </a:lnTo>
                <a:lnTo>
                  <a:pt x="65440" y="30320"/>
                </a:lnTo>
                <a:lnTo>
                  <a:pt x="65470" y="30210"/>
                </a:lnTo>
                <a:lnTo>
                  <a:pt x="65540" y="30110"/>
                </a:lnTo>
                <a:lnTo>
                  <a:pt x="65590" y="30010"/>
                </a:lnTo>
                <a:lnTo>
                  <a:pt x="65570" y="29900"/>
                </a:lnTo>
                <a:lnTo>
                  <a:pt x="65580" y="29770"/>
                </a:lnTo>
                <a:lnTo>
                  <a:pt x="65680" y="29630"/>
                </a:lnTo>
                <a:lnTo>
                  <a:pt x="65990" y="29470"/>
                </a:lnTo>
                <a:lnTo>
                  <a:pt x="66080" y="29440"/>
                </a:lnTo>
                <a:lnTo>
                  <a:pt x="66240" y="29450"/>
                </a:lnTo>
                <a:lnTo>
                  <a:pt x="66290" y="29440"/>
                </a:lnTo>
                <a:lnTo>
                  <a:pt x="66340" y="29410"/>
                </a:lnTo>
                <a:lnTo>
                  <a:pt x="66360" y="29360"/>
                </a:lnTo>
                <a:lnTo>
                  <a:pt x="66390" y="29330"/>
                </a:lnTo>
                <a:lnTo>
                  <a:pt x="66450" y="29310"/>
                </a:lnTo>
                <a:lnTo>
                  <a:pt x="66420" y="29230"/>
                </a:lnTo>
                <a:lnTo>
                  <a:pt x="66420" y="29170"/>
                </a:lnTo>
                <a:lnTo>
                  <a:pt x="66450" y="29120"/>
                </a:lnTo>
                <a:lnTo>
                  <a:pt x="66500" y="29050"/>
                </a:lnTo>
                <a:lnTo>
                  <a:pt x="66530" y="29010"/>
                </a:lnTo>
                <a:lnTo>
                  <a:pt x="66550" y="28920"/>
                </a:lnTo>
                <a:lnTo>
                  <a:pt x="66580" y="28870"/>
                </a:lnTo>
                <a:lnTo>
                  <a:pt x="66820" y="28690"/>
                </a:lnTo>
                <a:lnTo>
                  <a:pt x="66870" y="28620"/>
                </a:lnTo>
                <a:lnTo>
                  <a:pt x="66880" y="28480"/>
                </a:lnTo>
                <a:lnTo>
                  <a:pt x="66870" y="28390"/>
                </a:lnTo>
                <a:lnTo>
                  <a:pt x="66870" y="28320"/>
                </a:lnTo>
                <a:lnTo>
                  <a:pt x="66970" y="28130"/>
                </a:lnTo>
                <a:lnTo>
                  <a:pt x="66990" y="27780"/>
                </a:lnTo>
                <a:lnTo>
                  <a:pt x="67010" y="27690"/>
                </a:lnTo>
                <a:lnTo>
                  <a:pt x="67130" y="27420"/>
                </a:lnTo>
                <a:lnTo>
                  <a:pt x="67160" y="27370"/>
                </a:lnTo>
                <a:lnTo>
                  <a:pt x="67190" y="27340"/>
                </a:lnTo>
                <a:lnTo>
                  <a:pt x="67250" y="27140"/>
                </a:lnTo>
                <a:lnTo>
                  <a:pt x="67310" y="27080"/>
                </a:lnTo>
                <a:lnTo>
                  <a:pt x="67430" y="27040"/>
                </a:lnTo>
                <a:lnTo>
                  <a:pt x="67480" y="27000"/>
                </a:lnTo>
                <a:lnTo>
                  <a:pt x="67600" y="26850"/>
                </a:lnTo>
                <a:lnTo>
                  <a:pt x="67620" y="26840"/>
                </a:lnTo>
                <a:lnTo>
                  <a:pt x="67770" y="26910"/>
                </a:lnTo>
                <a:lnTo>
                  <a:pt x="67990" y="26930"/>
                </a:lnTo>
                <a:lnTo>
                  <a:pt x="68090" y="26950"/>
                </a:lnTo>
                <a:lnTo>
                  <a:pt x="68180" y="27000"/>
                </a:lnTo>
                <a:lnTo>
                  <a:pt x="68240" y="26950"/>
                </a:lnTo>
                <a:lnTo>
                  <a:pt x="68310" y="26930"/>
                </a:lnTo>
                <a:lnTo>
                  <a:pt x="68380" y="26950"/>
                </a:lnTo>
                <a:lnTo>
                  <a:pt x="68440" y="27000"/>
                </a:lnTo>
                <a:lnTo>
                  <a:pt x="68480" y="26740"/>
                </a:lnTo>
                <a:lnTo>
                  <a:pt x="68400" y="26090"/>
                </a:lnTo>
                <a:lnTo>
                  <a:pt x="68480" y="25840"/>
                </a:lnTo>
                <a:lnTo>
                  <a:pt x="68560" y="25800"/>
                </a:lnTo>
                <a:lnTo>
                  <a:pt x="69090" y="25680"/>
                </a:lnTo>
                <a:lnTo>
                  <a:pt x="69190" y="25630"/>
                </a:lnTo>
                <a:lnTo>
                  <a:pt x="69370" y="25470"/>
                </a:lnTo>
                <a:lnTo>
                  <a:pt x="69550" y="25340"/>
                </a:lnTo>
                <a:lnTo>
                  <a:pt x="69750" y="25280"/>
                </a:lnTo>
                <a:lnTo>
                  <a:pt x="69990" y="25270"/>
                </a:lnTo>
                <a:lnTo>
                  <a:pt x="70080" y="25280"/>
                </a:lnTo>
                <a:lnTo>
                  <a:pt x="70170" y="25490"/>
                </a:lnTo>
                <a:lnTo>
                  <a:pt x="70220" y="25660"/>
                </a:lnTo>
                <a:lnTo>
                  <a:pt x="70260" y="25710"/>
                </a:lnTo>
                <a:lnTo>
                  <a:pt x="70300" y="25750"/>
                </a:lnTo>
                <a:lnTo>
                  <a:pt x="70330" y="25760"/>
                </a:lnTo>
                <a:lnTo>
                  <a:pt x="70580" y="25790"/>
                </a:lnTo>
                <a:lnTo>
                  <a:pt x="70680" y="25820"/>
                </a:lnTo>
                <a:lnTo>
                  <a:pt x="70750" y="25850"/>
                </a:lnTo>
                <a:lnTo>
                  <a:pt x="70790" y="25880"/>
                </a:lnTo>
                <a:lnTo>
                  <a:pt x="70800" y="25910"/>
                </a:lnTo>
                <a:lnTo>
                  <a:pt x="70800" y="25930"/>
                </a:lnTo>
                <a:lnTo>
                  <a:pt x="70780" y="25960"/>
                </a:lnTo>
                <a:lnTo>
                  <a:pt x="70760" y="25970"/>
                </a:lnTo>
                <a:lnTo>
                  <a:pt x="70710" y="25990"/>
                </a:lnTo>
                <a:lnTo>
                  <a:pt x="70680" y="26020"/>
                </a:lnTo>
                <a:lnTo>
                  <a:pt x="70610" y="26100"/>
                </a:lnTo>
                <a:lnTo>
                  <a:pt x="70590" y="26130"/>
                </a:lnTo>
                <a:lnTo>
                  <a:pt x="70590" y="26160"/>
                </a:lnTo>
                <a:lnTo>
                  <a:pt x="70580" y="26200"/>
                </a:lnTo>
                <a:lnTo>
                  <a:pt x="70600" y="26230"/>
                </a:lnTo>
                <a:lnTo>
                  <a:pt x="70620" y="26260"/>
                </a:lnTo>
                <a:lnTo>
                  <a:pt x="70750" y="26360"/>
                </a:lnTo>
                <a:lnTo>
                  <a:pt x="70790" y="26390"/>
                </a:lnTo>
                <a:lnTo>
                  <a:pt x="70830" y="26400"/>
                </a:lnTo>
                <a:lnTo>
                  <a:pt x="70910" y="26380"/>
                </a:lnTo>
                <a:lnTo>
                  <a:pt x="70980" y="26360"/>
                </a:lnTo>
                <a:lnTo>
                  <a:pt x="71000" y="26350"/>
                </a:lnTo>
                <a:lnTo>
                  <a:pt x="71020" y="26330"/>
                </a:lnTo>
                <a:lnTo>
                  <a:pt x="71050" y="26300"/>
                </a:lnTo>
                <a:lnTo>
                  <a:pt x="71080" y="26260"/>
                </a:lnTo>
                <a:lnTo>
                  <a:pt x="71120" y="26160"/>
                </a:lnTo>
                <a:lnTo>
                  <a:pt x="71150" y="26120"/>
                </a:lnTo>
                <a:lnTo>
                  <a:pt x="71170" y="26100"/>
                </a:lnTo>
                <a:lnTo>
                  <a:pt x="71240" y="26080"/>
                </a:lnTo>
                <a:lnTo>
                  <a:pt x="71260" y="26070"/>
                </a:lnTo>
                <a:lnTo>
                  <a:pt x="71270" y="26060"/>
                </a:lnTo>
                <a:lnTo>
                  <a:pt x="71270" y="26040"/>
                </a:lnTo>
                <a:lnTo>
                  <a:pt x="71260" y="25990"/>
                </a:lnTo>
                <a:lnTo>
                  <a:pt x="71260" y="25980"/>
                </a:lnTo>
                <a:lnTo>
                  <a:pt x="71270" y="25950"/>
                </a:lnTo>
                <a:lnTo>
                  <a:pt x="71280" y="25930"/>
                </a:lnTo>
                <a:lnTo>
                  <a:pt x="71400" y="25800"/>
                </a:lnTo>
                <a:lnTo>
                  <a:pt x="71430" y="25780"/>
                </a:lnTo>
                <a:lnTo>
                  <a:pt x="71470" y="25760"/>
                </a:lnTo>
                <a:lnTo>
                  <a:pt x="71500" y="25770"/>
                </a:lnTo>
                <a:lnTo>
                  <a:pt x="71530" y="25800"/>
                </a:lnTo>
                <a:lnTo>
                  <a:pt x="71560" y="25820"/>
                </a:lnTo>
                <a:lnTo>
                  <a:pt x="71590" y="25860"/>
                </a:lnTo>
                <a:lnTo>
                  <a:pt x="71600" y="25890"/>
                </a:lnTo>
                <a:lnTo>
                  <a:pt x="71600" y="25910"/>
                </a:lnTo>
                <a:lnTo>
                  <a:pt x="71570" y="25990"/>
                </a:lnTo>
                <a:lnTo>
                  <a:pt x="71560" y="26020"/>
                </a:lnTo>
                <a:lnTo>
                  <a:pt x="71550" y="26040"/>
                </a:lnTo>
                <a:lnTo>
                  <a:pt x="71560" y="26070"/>
                </a:lnTo>
                <a:lnTo>
                  <a:pt x="71580" y="26100"/>
                </a:lnTo>
                <a:lnTo>
                  <a:pt x="71680" y="26210"/>
                </a:lnTo>
                <a:lnTo>
                  <a:pt x="71810" y="26200"/>
                </a:lnTo>
                <a:lnTo>
                  <a:pt x="71830" y="26210"/>
                </a:lnTo>
                <a:lnTo>
                  <a:pt x="71850" y="26250"/>
                </a:lnTo>
                <a:lnTo>
                  <a:pt x="71860" y="26290"/>
                </a:lnTo>
                <a:lnTo>
                  <a:pt x="71860" y="26310"/>
                </a:lnTo>
                <a:lnTo>
                  <a:pt x="71860" y="26410"/>
                </a:lnTo>
                <a:lnTo>
                  <a:pt x="71850" y="26430"/>
                </a:lnTo>
                <a:lnTo>
                  <a:pt x="71840" y="26460"/>
                </a:lnTo>
                <a:lnTo>
                  <a:pt x="71820" y="26470"/>
                </a:lnTo>
                <a:lnTo>
                  <a:pt x="71780" y="26510"/>
                </a:lnTo>
                <a:lnTo>
                  <a:pt x="71750" y="26550"/>
                </a:lnTo>
                <a:lnTo>
                  <a:pt x="71760" y="26570"/>
                </a:lnTo>
                <a:lnTo>
                  <a:pt x="71780" y="26590"/>
                </a:lnTo>
                <a:lnTo>
                  <a:pt x="71800" y="26600"/>
                </a:lnTo>
                <a:lnTo>
                  <a:pt x="71820" y="26610"/>
                </a:lnTo>
                <a:lnTo>
                  <a:pt x="71850" y="26610"/>
                </a:lnTo>
                <a:lnTo>
                  <a:pt x="71880" y="26600"/>
                </a:lnTo>
                <a:lnTo>
                  <a:pt x="71910" y="26580"/>
                </a:lnTo>
                <a:lnTo>
                  <a:pt x="71950" y="26580"/>
                </a:lnTo>
                <a:lnTo>
                  <a:pt x="71990" y="26600"/>
                </a:lnTo>
                <a:lnTo>
                  <a:pt x="72030" y="26630"/>
                </a:lnTo>
                <a:lnTo>
                  <a:pt x="72050" y="26650"/>
                </a:lnTo>
                <a:lnTo>
                  <a:pt x="72050" y="26680"/>
                </a:lnTo>
                <a:lnTo>
                  <a:pt x="72040" y="26700"/>
                </a:lnTo>
                <a:lnTo>
                  <a:pt x="72030" y="26720"/>
                </a:lnTo>
                <a:lnTo>
                  <a:pt x="72010" y="26740"/>
                </a:lnTo>
                <a:lnTo>
                  <a:pt x="71990" y="26760"/>
                </a:lnTo>
                <a:lnTo>
                  <a:pt x="71950" y="26790"/>
                </a:lnTo>
                <a:lnTo>
                  <a:pt x="71910" y="26800"/>
                </a:lnTo>
                <a:lnTo>
                  <a:pt x="71880" y="26830"/>
                </a:lnTo>
                <a:lnTo>
                  <a:pt x="71860" y="26870"/>
                </a:lnTo>
                <a:lnTo>
                  <a:pt x="71840" y="26980"/>
                </a:lnTo>
                <a:lnTo>
                  <a:pt x="71850" y="27030"/>
                </a:lnTo>
                <a:lnTo>
                  <a:pt x="71870" y="27060"/>
                </a:lnTo>
                <a:lnTo>
                  <a:pt x="71900" y="27070"/>
                </a:lnTo>
                <a:lnTo>
                  <a:pt x="71940" y="27070"/>
                </a:lnTo>
                <a:lnTo>
                  <a:pt x="72060" y="27060"/>
                </a:lnTo>
                <a:lnTo>
                  <a:pt x="72090" y="27060"/>
                </a:lnTo>
                <a:lnTo>
                  <a:pt x="72150" y="27110"/>
                </a:lnTo>
                <a:lnTo>
                  <a:pt x="72180" y="27120"/>
                </a:lnTo>
                <a:lnTo>
                  <a:pt x="72220" y="27120"/>
                </a:lnTo>
                <a:lnTo>
                  <a:pt x="72290" y="27110"/>
                </a:lnTo>
                <a:lnTo>
                  <a:pt x="72330" y="27120"/>
                </a:lnTo>
                <a:lnTo>
                  <a:pt x="72340" y="27130"/>
                </a:lnTo>
                <a:lnTo>
                  <a:pt x="72340" y="27160"/>
                </a:lnTo>
                <a:lnTo>
                  <a:pt x="72330" y="27180"/>
                </a:lnTo>
                <a:lnTo>
                  <a:pt x="72330" y="27260"/>
                </a:lnTo>
                <a:lnTo>
                  <a:pt x="71800" y="27540"/>
                </a:lnTo>
                <a:lnTo>
                  <a:pt x="71680" y="27700"/>
                </a:lnTo>
                <a:lnTo>
                  <a:pt x="71650" y="27890"/>
                </a:lnTo>
                <a:lnTo>
                  <a:pt x="71720" y="28060"/>
                </a:lnTo>
                <a:lnTo>
                  <a:pt x="71810" y="28190"/>
                </a:lnTo>
                <a:lnTo>
                  <a:pt x="71920" y="28290"/>
                </a:lnTo>
                <a:lnTo>
                  <a:pt x="72060" y="28310"/>
                </a:lnTo>
                <a:lnTo>
                  <a:pt x="72190" y="28290"/>
                </a:lnTo>
                <a:lnTo>
                  <a:pt x="72310" y="28230"/>
                </a:lnTo>
                <a:lnTo>
                  <a:pt x="72400" y="28150"/>
                </a:lnTo>
                <a:lnTo>
                  <a:pt x="72590" y="28040"/>
                </a:lnTo>
                <a:lnTo>
                  <a:pt x="72800" y="27960"/>
                </a:lnTo>
                <a:lnTo>
                  <a:pt x="72910" y="27930"/>
                </a:lnTo>
                <a:lnTo>
                  <a:pt x="73000" y="27930"/>
                </a:lnTo>
                <a:lnTo>
                  <a:pt x="73110" y="27970"/>
                </a:lnTo>
                <a:lnTo>
                  <a:pt x="73180" y="28030"/>
                </a:lnTo>
                <a:lnTo>
                  <a:pt x="73250" y="28120"/>
                </a:lnTo>
                <a:lnTo>
                  <a:pt x="73310" y="28230"/>
                </a:lnTo>
                <a:lnTo>
                  <a:pt x="73350" y="28360"/>
                </a:lnTo>
                <a:lnTo>
                  <a:pt x="73340" y="28460"/>
                </a:lnTo>
                <a:lnTo>
                  <a:pt x="73300" y="28550"/>
                </a:lnTo>
                <a:lnTo>
                  <a:pt x="73280" y="28630"/>
                </a:lnTo>
                <a:lnTo>
                  <a:pt x="73320" y="28690"/>
                </a:lnTo>
                <a:lnTo>
                  <a:pt x="73390" y="28740"/>
                </a:lnTo>
                <a:lnTo>
                  <a:pt x="73540" y="28820"/>
                </a:lnTo>
                <a:lnTo>
                  <a:pt x="73660" y="28850"/>
                </a:lnTo>
                <a:lnTo>
                  <a:pt x="73760" y="28820"/>
                </a:lnTo>
                <a:lnTo>
                  <a:pt x="73780" y="28800"/>
                </a:lnTo>
                <a:lnTo>
                  <a:pt x="73790" y="28790"/>
                </a:lnTo>
                <a:lnTo>
                  <a:pt x="73800" y="28770"/>
                </a:lnTo>
                <a:lnTo>
                  <a:pt x="73870" y="28690"/>
                </a:lnTo>
                <a:lnTo>
                  <a:pt x="74040" y="28500"/>
                </a:lnTo>
                <a:lnTo>
                  <a:pt x="74080" y="28450"/>
                </a:lnTo>
                <a:lnTo>
                  <a:pt x="74290" y="27940"/>
                </a:lnTo>
                <a:lnTo>
                  <a:pt x="74350" y="27850"/>
                </a:lnTo>
                <a:lnTo>
                  <a:pt x="74500" y="27690"/>
                </a:lnTo>
                <a:lnTo>
                  <a:pt x="74540" y="27610"/>
                </a:lnTo>
                <a:lnTo>
                  <a:pt x="74540" y="27530"/>
                </a:lnTo>
                <a:lnTo>
                  <a:pt x="74490" y="27470"/>
                </a:lnTo>
                <a:lnTo>
                  <a:pt x="74280" y="27300"/>
                </a:lnTo>
                <a:lnTo>
                  <a:pt x="74100" y="27110"/>
                </a:lnTo>
                <a:lnTo>
                  <a:pt x="74020" y="27030"/>
                </a:lnTo>
                <a:lnTo>
                  <a:pt x="73950" y="26980"/>
                </a:lnTo>
                <a:lnTo>
                  <a:pt x="73500" y="26780"/>
                </a:lnTo>
                <a:lnTo>
                  <a:pt x="73450" y="26740"/>
                </a:lnTo>
                <a:lnTo>
                  <a:pt x="73550" y="26700"/>
                </a:lnTo>
                <a:lnTo>
                  <a:pt x="73820" y="26720"/>
                </a:lnTo>
                <a:lnTo>
                  <a:pt x="73950" y="26630"/>
                </a:lnTo>
                <a:lnTo>
                  <a:pt x="74090" y="26510"/>
                </a:lnTo>
                <a:lnTo>
                  <a:pt x="74260" y="26440"/>
                </a:lnTo>
                <a:lnTo>
                  <a:pt x="74360" y="26370"/>
                </a:lnTo>
                <a:lnTo>
                  <a:pt x="74490" y="26320"/>
                </a:lnTo>
                <a:lnTo>
                  <a:pt x="74520" y="26290"/>
                </a:lnTo>
                <a:lnTo>
                  <a:pt x="74530" y="26260"/>
                </a:lnTo>
                <a:lnTo>
                  <a:pt x="74540" y="26230"/>
                </a:lnTo>
                <a:lnTo>
                  <a:pt x="74540" y="26210"/>
                </a:lnTo>
                <a:lnTo>
                  <a:pt x="74560" y="26160"/>
                </a:lnTo>
                <a:lnTo>
                  <a:pt x="74600" y="26100"/>
                </a:lnTo>
                <a:lnTo>
                  <a:pt x="74760" y="25860"/>
                </a:lnTo>
                <a:lnTo>
                  <a:pt x="74770" y="25840"/>
                </a:lnTo>
                <a:lnTo>
                  <a:pt x="74770" y="25820"/>
                </a:lnTo>
                <a:lnTo>
                  <a:pt x="74750" y="25790"/>
                </a:lnTo>
                <a:lnTo>
                  <a:pt x="74740" y="25760"/>
                </a:lnTo>
                <a:lnTo>
                  <a:pt x="74750" y="25690"/>
                </a:lnTo>
                <a:lnTo>
                  <a:pt x="74780" y="25650"/>
                </a:lnTo>
                <a:lnTo>
                  <a:pt x="74810" y="25630"/>
                </a:lnTo>
                <a:lnTo>
                  <a:pt x="74850" y="25630"/>
                </a:lnTo>
                <a:lnTo>
                  <a:pt x="74880" y="25620"/>
                </a:lnTo>
                <a:lnTo>
                  <a:pt x="74920" y="25630"/>
                </a:lnTo>
                <a:lnTo>
                  <a:pt x="74980" y="25680"/>
                </a:lnTo>
                <a:lnTo>
                  <a:pt x="75000" y="25680"/>
                </a:lnTo>
                <a:lnTo>
                  <a:pt x="75030" y="25680"/>
                </a:lnTo>
                <a:lnTo>
                  <a:pt x="75080" y="25680"/>
                </a:lnTo>
                <a:lnTo>
                  <a:pt x="75120" y="25650"/>
                </a:lnTo>
                <a:lnTo>
                  <a:pt x="75150" y="25620"/>
                </a:lnTo>
                <a:lnTo>
                  <a:pt x="75250" y="25440"/>
                </a:lnTo>
                <a:lnTo>
                  <a:pt x="75280" y="25410"/>
                </a:lnTo>
                <a:lnTo>
                  <a:pt x="75310" y="25390"/>
                </a:lnTo>
                <a:lnTo>
                  <a:pt x="75350" y="25380"/>
                </a:lnTo>
                <a:lnTo>
                  <a:pt x="75450" y="25330"/>
                </a:lnTo>
                <a:lnTo>
                  <a:pt x="75500" y="25300"/>
                </a:lnTo>
                <a:lnTo>
                  <a:pt x="75540" y="25300"/>
                </a:lnTo>
                <a:lnTo>
                  <a:pt x="75570" y="25320"/>
                </a:lnTo>
                <a:lnTo>
                  <a:pt x="75590" y="25350"/>
                </a:lnTo>
                <a:lnTo>
                  <a:pt x="75650" y="25370"/>
                </a:lnTo>
                <a:lnTo>
                  <a:pt x="75990" y="26030"/>
                </a:lnTo>
                <a:lnTo>
                  <a:pt x="76010" y="26250"/>
                </a:lnTo>
                <a:lnTo>
                  <a:pt x="75920" y="26750"/>
                </a:lnTo>
                <a:lnTo>
                  <a:pt x="75970" y="26930"/>
                </a:lnTo>
                <a:lnTo>
                  <a:pt x="76040" y="27030"/>
                </a:lnTo>
                <a:lnTo>
                  <a:pt x="76080" y="27140"/>
                </a:lnTo>
                <a:lnTo>
                  <a:pt x="76100" y="27260"/>
                </a:lnTo>
                <a:lnTo>
                  <a:pt x="76110" y="27390"/>
                </a:lnTo>
                <a:lnTo>
                  <a:pt x="76080" y="27480"/>
                </a:lnTo>
                <a:lnTo>
                  <a:pt x="75980" y="27700"/>
                </a:lnTo>
                <a:lnTo>
                  <a:pt x="75970" y="27760"/>
                </a:lnTo>
                <a:lnTo>
                  <a:pt x="75980" y="27800"/>
                </a:lnTo>
                <a:lnTo>
                  <a:pt x="75950" y="27890"/>
                </a:lnTo>
                <a:lnTo>
                  <a:pt x="75970" y="27940"/>
                </a:lnTo>
                <a:lnTo>
                  <a:pt x="76130" y="28080"/>
                </a:lnTo>
                <a:lnTo>
                  <a:pt x="76190" y="28170"/>
                </a:lnTo>
                <a:lnTo>
                  <a:pt x="76250" y="28290"/>
                </a:lnTo>
                <a:lnTo>
                  <a:pt x="76290" y="28410"/>
                </a:lnTo>
                <a:lnTo>
                  <a:pt x="76300" y="28520"/>
                </a:lnTo>
                <a:lnTo>
                  <a:pt x="76280" y="28580"/>
                </a:lnTo>
                <a:lnTo>
                  <a:pt x="76240" y="28600"/>
                </a:lnTo>
                <a:lnTo>
                  <a:pt x="76210" y="28620"/>
                </a:lnTo>
                <a:lnTo>
                  <a:pt x="76190" y="28660"/>
                </a:lnTo>
                <a:lnTo>
                  <a:pt x="76190" y="28730"/>
                </a:lnTo>
                <a:lnTo>
                  <a:pt x="76230" y="28950"/>
                </a:lnTo>
                <a:lnTo>
                  <a:pt x="76250" y="29000"/>
                </a:lnTo>
                <a:lnTo>
                  <a:pt x="76260" y="29050"/>
                </a:lnTo>
                <a:lnTo>
                  <a:pt x="76260" y="29120"/>
                </a:lnTo>
                <a:lnTo>
                  <a:pt x="76230" y="29140"/>
                </a:lnTo>
                <a:lnTo>
                  <a:pt x="76220" y="29140"/>
                </a:lnTo>
                <a:lnTo>
                  <a:pt x="76180" y="29150"/>
                </a:lnTo>
                <a:lnTo>
                  <a:pt x="76130" y="29190"/>
                </a:lnTo>
                <a:lnTo>
                  <a:pt x="76070" y="29390"/>
                </a:lnTo>
                <a:lnTo>
                  <a:pt x="76010" y="29470"/>
                </a:lnTo>
                <a:lnTo>
                  <a:pt x="75960" y="29550"/>
                </a:lnTo>
                <a:lnTo>
                  <a:pt x="75970" y="29670"/>
                </a:lnTo>
                <a:lnTo>
                  <a:pt x="76030" y="29770"/>
                </a:lnTo>
                <a:lnTo>
                  <a:pt x="76100" y="29850"/>
                </a:lnTo>
                <a:lnTo>
                  <a:pt x="76120" y="29920"/>
                </a:lnTo>
                <a:lnTo>
                  <a:pt x="76110" y="29990"/>
                </a:lnTo>
                <a:lnTo>
                  <a:pt x="76090" y="30040"/>
                </a:lnTo>
                <a:lnTo>
                  <a:pt x="76070" y="30110"/>
                </a:lnTo>
                <a:lnTo>
                  <a:pt x="76080" y="30230"/>
                </a:lnTo>
                <a:lnTo>
                  <a:pt x="76100" y="30360"/>
                </a:lnTo>
                <a:lnTo>
                  <a:pt x="76110" y="30500"/>
                </a:lnTo>
                <a:lnTo>
                  <a:pt x="76090" y="30510"/>
                </a:lnTo>
                <a:lnTo>
                  <a:pt x="76050" y="30530"/>
                </a:lnTo>
                <a:lnTo>
                  <a:pt x="76040" y="30540"/>
                </a:lnTo>
                <a:lnTo>
                  <a:pt x="76010" y="30550"/>
                </a:lnTo>
                <a:lnTo>
                  <a:pt x="75990" y="30550"/>
                </a:lnTo>
                <a:lnTo>
                  <a:pt x="76000" y="30610"/>
                </a:lnTo>
                <a:lnTo>
                  <a:pt x="76010" y="30620"/>
                </a:lnTo>
                <a:lnTo>
                  <a:pt x="76040" y="30620"/>
                </a:lnTo>
                <a:lnTo>
                  <a:pt x="76070" y="30620"/>
                </a:lnTo>
                <a:lnTo>
                  <a:pt x="76080" y="30620"/>
                </a:lnTo>
                <a:lnTo>
                  <a:pt x="76110" y="30610"/>
                </a:lnTo>
                <a:lnTo>
                  <a:pt x="76110" y="30600"/>
                </a:lnTo>
                <a:lnTo>
                  <a:pt x="76160" y="30590"/>
                </a:lnTo>
                <a:lnTo>
                  <a:pt x="76190" y="30590"/>
                </a:lnTo>
                <a:lnTo>
                  <a:pt x="76190" y="30610"/>
                </a:lnTo>
                <a:lnTo>
                  <a:pt x="76200" y="30650"/>
                </a:lnTo>
                <a:lnTo>
                  <a:pt x="76200" y="30700"/>
                </a:lnTo>
                <a:lnTo>
                  <a:pt x="76220" y="30730"/>
                </a:lnTo>
                <a:lnTo>
                  <a:pt x="76330" y="30800"/>
                </a:lnTo>
                <a:lnTo>
                  <a:pt x="76380" y="30840"/>
                </a:lnTo>
                <a:lnTo>
                  <a:pt x="76410" y="30910"/>
                </a:lnTo>
                <a:lnTo>
                  <a:pt x="76410" y="30990"/>
                </a:lnTo>
                <a:lnTo>
                  <a:pt x="76380" y="31070"/>
                </a:lnTo>
                <a:lnTo>
                  <a:pt x="76350" y="31120"/>
                </a:lnTo>
                <a:lnTo>
                  <a:pt x="76360" y="31190"/>
                </a:lnTo>
                <a:lnTo>
                  <a:pt x="76230" y="31320"/>
                </a:lnTo>
                <a:lnTo>
                  <a:pt x="76330" y="31460"/>
                </a:lnTo>
                <a:lnTo>
                  <a:pt x="76510" y="31580"/>
                </a:lnTo>
                <a:lnTo>
                  <a:pt x="76850" y="31730"/>
                </a:lnTo>
                <a:lnTo>
                  <a:pt x="77020" y="31840"/>
                </a:lnTo>
                <a:lnTo>
                  <a:pt x="77080" y="31940"/>
                </a:lnTo>
                <a:lnTo>
                  <a:pt x="77150" y="31980"/>
                </a:lnTo>
                <a:lnTo>
                  <a:pt x="77260" y="32050"/>
                </a:lnTo>
                <a:lnTo>
                  <a:pt x="77350" y="32060"/>
                </a:lnTo>
                <a:lnTo>
                  <a:pt x="77390" y="32050"/>
                </a:lnTo>
                <a:lnTo>
                  <a:pt x="77390" y="32040"/>
                </a:lnTo>
                <a:lnTo>
                  <a:pt x="77490" y="31990"/>
                </a:lnTo>
                <a:lnTo>
                  <a:pt x="77510" y="31980"/>
                </a:lnTo>
                <a:lnTo>
                  <a:pt x="77560" y="31970"/>
                </a:lnTo>
                <a:lnTo>
                  <a:pt x="77640" y="31960"/>
                </a:lnTo>
                <a:lnTo>
                  <a:pt x="77830" y="31950"/>
                </a:lnTo>
                <a:lnTo>
                  <a:pt x="77930" y="31980"/>
                </a:lnTo>
                <a:lnTo>
                  <a:pt x="78030" y="32030"/>
                </a:lnTo>
                <a:lnTo>
                  <a:pt x="78080" y="32070"/>
                </a:lnTo>
                <a:lnTo>
                  <a:pt x="78100" y="32110"/>
                </a:lnTo>
                <a:lnTo>
                  <a:pt x="78120" y="32140"/>
                </a:lnTo>
                <a:lnTo>
                  <a:pt x="78130" y="32150"/>
                </a:lnTo>
                <a:lnTo>
                  <a:pt x="78220" y="32310"/>
                </a:lnTo>
                <a:lnTo>
                  <a:pt x="78250" y="32360"/>
                </a:lnTo>
                <a:lnTo>
                  <a:pt x="80130" y="33330"/>
                </a:lnTo>
                <a:lnTo>
                  <a:pt x="80120" y="33340"/>
                </a:lnTo>
                <a:lnTo>
                  <a:pt x="80070" y="33420"/>
                </a:lnTo>
                <a:lnTo>
                  <a:pt x="80120" y="33540"/>
                </a:lnTo>
                <a:lnTo>
                  <a:pt x="80200" y="33640"/>
                </a:lnTo>
                <a:lnTo>
                  <a:pt x="80290" y="33710"/>
                </a:lnTo>
                <a:lnTo>
                  <a:pt x="80410" y="33730"/>
                </a:lnTo>
                <a:lnTo>
                  <a:pt x="80520" y="33700"/>
                </a:lnTo>
                <a:lnTo>
                  <a:pt x="80700" y="33590"/>
                </a:lnTo>
                <a:lnTo>
                  <a:pt x="80810" y="33580"/>
                </a:lnTo>
                <a:lnTo>
                  <a:pt x="80900" y="33630"/>
                </a:lnTo>
                <a:lnTo>
                  <a:pt x="81070" y="33800"/>
                </a:lnTo>
                <a:lnTo>
                  <a:pt x="81160" y="33850"/>
                </a:lnTo>
                <a:lnTo>
                  <a:pt x="81270" y="33850"/>
                </a:lnTo>
                <a:lnTo>
                  <a:pt x="81570" y="33800"/>
                </a:lnTo>
                <a:lnTo>
                  <a:pt x="81680" y="33770"/>
                </a:lnTo>
                <a:lnTo>
                  <a:pt x="81790" y="33680"/>
                </a:lnTo>
                <a:lnTo>
                  <a:pt x="81840" y="33580"/>
                </a:lnTo>
                <a:lnTo>
                  <a:pt x="81860" y="33470"/>
                </a:lnTo>
                <a:lnTo>
                  <a:pt x="81920" y="33340"/>
                </a:lnTo>
                <a:lnTo>
                  <a:pt x="82020" y="33240"/>
                </a:lnTo>
                <a:lnTo>
                  <a:pt x="82120" y="33210"/>
                </a:lnTo>
                <a:lnTo>
                  <a:pt x="82190" y="33280"/>
                </a:lnTo>
                <a:lnTo>
                  <a:pt x="82220" y="33430"/>
                </a:lnTo>
                <a:lnTo>
                  <a:pt x="82180" y="33570"/>
                </a:lnTo>
                <a:lnTo>
                  <a:pt x="82040" y="33850"/>
                </a:lnTo>
                <a:lnTo>
                  <a:pt x="81990" y="34000"/>
                </a:lnTo>
                <a:lnTo>
                  <a:pt x="82000" y="34140"/>
                </a:lnTo>
                <a:lnTo>
                  <a:pt x="82040" y="34410"/>
                </a:lnTo>
                <a:lnTo>
                  <a:pt x="82030" y="34550"/>
                </a:lnTo>
                <a:lnTo>
                  <a:pt x="81980" y="34660"/>
                </a:lnTo>
                <a:lnTo>
                  <a:pt x="81920" y="34780"/>
                </a:lnTo>
                <a:lnTo>
                  <a:pt x="81880" y="34900"/>
                </a:lnTo>
                <a:lnTo>
                  <a:pt x="81900" y="35030"/>
                </a:lnTo>
                <a:lnTo>
                  <a:pt x="82070" y="35490"/>
                </a:lnTo>
                <a:lnTo>
                  <a:pt x="82220" y="35670"/>
                </a:lnTo>
                <a:lnTo>
                  <a:pt x="82420" y="35740"/>
                </a:lnTo>
                <a:lnTo>
                  <a:pt x="82630" y="35730"/>
                </a:lnTo>
                <a:lnTo>
                  <a:pt x="82830" y="35670"/>
                </a:lnTo>
                <a:lnTo>
                  <a:pt x="83050" y="35650"/>
                </a:lnTo>
                <a:lnTo>
                  <a:pt x="83440" y="35850"/>
                </a:lnTo>
                <a:lnTo>
                  <a:pt x="83670" y="35820"/>
                </a:lnTo>
                <a:lnTo>
                  <a:pt x="83910" y="35730"/>
                </a:lnTo>
                <a:lnTo>
                  <a:pt x="84090" y="35710"/>
                </a:lnTo>
                <a:lnTo>
                  <a:pt x="84270" y="35780"/>
                </a:lnTo>
                <a:lnTo>
                  <a:pt x="84480" y="35950"/>
                </a:lnTo>
                <a:lnTo>
                  <a:pt x="84670" y="36070"/>
                </a:lnTo>
                <a:lnTo>
                  <a:pt x="85060" y="36170"/>
                </a:lnTo>
                <a:lnTo>
                  <a:pt x="85250" y="36280"/>
                </a:lnTo>
                <a:lnTo>
                  <a:pt x="85630" y="36600"/>
                </a:lnTo>
                <a:lnTo>
                  <a:pt x="85790" y="36730"/>
                </a:lnTo>
                <a:lnTo>
                  <a:pt x="85940" y="36920"/>
                </a:lnTo>
                <a:lnTo>
                  <a:pt x="85970" y="37070"/>
                </a:lnTo>
                <a:lnTo>
                  <a:pt x="85920" y="37200"/>
                </a:lnTo>
                <a:lnTo>
                  <a:pt x="85740" y="37410"/>
                </a:lnTo>
                <a:lnTo>
                  <a:pt x="85690" y="37520"/>
                </a:lnTo>
                <a:lnTo>
                  <a:pt x="85630" y="37740"/>
                </a:lnTo>
                <a:lnTo>
                  <a:pt x="85610" y="37820"/>
                </a:lnTo>
                <a:lnTo>
                  <a:pt x="85440" y="37800"/>
                </a:lnTo>
                <a:lnTo>
                  <a:pt x="85360" y="37820"/>
                </a:lnTo>
                <a:lnTo>
                  <a:pt x="85230" y="37860"/>
                </a:lnTo>
                <a:lnTo>
                  <a:pt x="85060" y="37950"/>
                </a:lnTo>
                <a:lnTo>
                  <a:pt x="84930" y="38070"/>
                </a:lnTo>
                <a:lnTo>
                  <a:pt x="84940" y="38230"/>
                </a:lnTo>
                <a:lnTo>
                  <a:pt x="84860" y="38220"/>
                </a:lnTo>
                <a:lnTo>
                  <a:pt x="84740" y="38180"/>
                </a:lnTo>
                <a:lnTo>
                  <a:pt x="84690" y="38200"/>
                </a:lnTo>
                <a:lnTo>
                  <a:pt x="84630" y="38260"/>
                </a:lnTo>
                <a:lnTo>
                  <a:pt x="84580" y="38290"/>
                </a:lnTo>
                <a:lnTo>
                  <a:pt x="84530" y="38280"/>
                </a:lnTo>
                <a:lnTo>
                  <a:pt x="84190" y="38150"/>
                </a:lnTo>
                <a:lnTo>
                  <a:pt x="84090" y="38170"/>
                </a:lnTo>
                <a:lnTo>
                  <a:pt x="84130" y="38360"/>
                </a:lnTo>
                <a:lnTo>
                  <a:pt x="84070" y="38370"/>
                </a:lnTo>
                <a:lnTo>
                  <a:pt x="83930" y="38350"/>
                </a:lnTo>
                <a:lnTo>
                  <a:pt x="83880" y="38380"/>
                </a:lnTo>
                <a:lnTo>
                  <a:pt x="83840" y="38450"/>
                </a:lnTo>
                <a:lnTo>
                  <a:pt x="83810" y="38500"/>
                </a:lnTo>
                <a:lnTo>
                  <a:pt x="83780" y="38550"/>
                </a:lnTo>
                <a:lnTo>
                  <a:pt x="83710" y="38590"/>
                </a:lnTo>
                <a:lnTo>
                  <a:pt x="83570" y="38600"/>
                </a:lnTo>
                <a:lnTo>
                  <a:pt x="83450" y="38590"/>
                </a:lnTo>
                <a:lnTo>
                  <a:pt x="83340" y="38610"/>
                </a:lnTo>
                <a:lnTo>
                  <a:pt x="83250" y="38720"/>
                </a:lnTo>
                <a:lnTo>
                  <a:pt x="83000" y="38630"/>
                </a:lnTo>
                <a:lnTo>
                  <a:pt x="82900" y="38780"/>
                </a:lnTo>
                <a:lnTo>
                  <a:pt x="82850" y="39010"/>
                </a:lnTo>
                <a:lnTo>
                  <a:pt x="82750" y="39180"/>
                </a:lnTo>
                <a:lnTo>
                  <a:pt x="82630" y="39200"/>
                </a:lnTo>
                <a:lnTo>
                  <a:pt x="82270" y="39130"/>
                </a:lnTo>
                <a:lnTo>
                  <a:pt x="82110" y="39430"/>
                </a:lnTo>
                <a:lnTo>
                  <a:pt x="82040" y="39490"/>
                </a:lnTo>
                <a:lnTo>
                  <a:pt x="81950" y="39520"/>
                </a:lnTo>
                <a:lnTo>
                  <a:pt x="81520" y="39850"/>
                </a:lnTo>
                <a:lnTo>
                  <a:pt x="81440" y="39940"/>
                </a:lnTo>
                <a:lnTo>
                  <a:pt x="81380" y="40050"/>
                </a:lnTo>
                <a:lnTo>
                  <a:pt x="81360" y="40200"/>
                </a:lnTo>
                <a:lnTo>
                  <a:pt x="81360" y="40280"/>
                </a:lnTo>
                <a:lnTo>
                  <a:pt x="81350" y="40310"/>
                </a:lnTo>
                <a:lnTo>
                  <a:pt x="81330" y="40330"/>
                </a:lnTo>
                <a:lnTo>
                  <a:pt x="81280" y="40400"/>
                </a:lnTo>
                <a:lnTo>
                  <a:pt x="81270" y="40430"/>
                </a:lnTo>
                <a:lnTo>
                  <a:pt x="81260" y="40510"/>
                </a:lnTo>
                <a:lnTo>
                  <a:pt x="81250" y="40540"/>
                </a:lnTo>
                <a:lnTo>
                  <a:pt x="81230" y="40550"/>
                </a:lnTo>
                <a:lnTo>
                  <a:pt x="81190" y="40570"/>
                </a:lnTo>
                <a:lnTo>
                  <a:pt x="81170" y="40580"/>
                </a:lnTo>
                <a:lnTo>
                  <a:pt x="81110" y="40690"/>
                </a:lnTo>
                <a:lnTo>
                  <a:pt x="81100" y="40710"/>
                </a:lnTo>
                <a:lnTo>
                  <a:pt x="81150" y="40780"/>
                </a:lnTo>
                <a:lnTo>
                  <a:pt x="81470" y="41360"/>
                </a:lnTo>
                <a:lnTo>
                  <a:pt x="81630" y="41980"/>
                </a:lnTo>
                <a:lnTo>
                  <a:pt x="81800" y="42250"/>
                </a:lnTo>
                <a:lnTo>
                  <a:pt x="81810" y="42370"/>
                </a:lnTo>
                <a:lnTo>
                  <a:pt x="81780" y="42490"/>
                </a:lnTo>
                <a:lnTo>
                  <a:pt x="81720" y="42600"/>
                </a:lnTo>
                <a:lnTo>
                  <a:pt x="81620" y="42710"/>
                </a:lnTo>
                <a:lnTo>
                  <a:pt x="81560" y="42830"/>
                </a:lnTo>
                <a:lnTo>
                  <a:pt x="81340" y="43390"/>
                </a:lnTo>
                <a:lnTo>
                  <a:pt x="81300" y="43540"/>
                </a:lnTo>
                <a:lnTo>
                  <a:pt x="81300" y="43840"/>
                </a:lnTo>
                <a:lnTo>
                  <a:pt x="81210" y="44100"/>
                </a:lnTo>
                <a:lnTo>
                  <a:pt x="81190" y="44230"/>
                </a:lnTo>
                <a:lnTo>
                  <a:pt x="81210" y="44360"/>
                </a:lnTo>
                <a:lnTo>
                  <a:pt x="81240" y="44450"/>
                </a:lnTo>
                <a:lnTo>
                  <a:pt x="81290" y="44530"/>
                </a:lnTo>
                <a:lnTo>
                  <a:pt x="81360" y="44630"/>
                </a:lnTo>
                <a:lnTo>
                  <a:pt x="81450" y="44670"/>
                </a:lnTo>
                <a:lnTo>
                  <a:pt x="81700" y="44620"/>
                </a:lnTo>
                <a:lnTo>
                  <a:pt x="81810" y="44630"/>
                </a:lnTo>
                <a:lnTo>
                  <a:pt x="81890" y="44680"/>
                </a:lnTo>
                <a:lnTo>
                  <a:pt x="82000" y="44770"/>
                </a:lnTo>
                <a:lnTo>
                  <a:pt x="82050" y="44830"/>
                </a:lnTo>
                <a:lnTo>
                  <a:pt x="81720" y="45010"/>
                </a:lnTo>
                <a:lnTo>
                  <a:pt x="81600" y="45100"/>
                </a:lnTo>
                <a:lnTo>
                  <a:pt x="81520" y="45220"/>
                </a:lnTo>
                <a:lnTo>
                  <a:pt x="81510" y="45350"/>
                </a:lnTo>
                <a:lnTo>
                  <a:pt x="81430" y="45430"/>
                </a:lnTo>
                <a:lnTo>
                  <a:pt x="81350" y="45540"/>
                </a:lnTo>
                <a:lnTo>
                  <a:pt x="81260" y="45630"/>
                </a:lnTo>
                <a:lnTo>
                  <a:pt x="81150" y="45670"/>
                </a:lnTo>
                <a:lnTo>
                  <a:pt x="81030" y="45670"/>
                </a:lnTo>
                <a:lnTo>
                  <a:pt x="80920" y="45690"/>
                </a:lnTo>
                <a:lnTo>
                  <a:pt x="80830" y="45730"/>
                </a:lnTo>
                <a:lnTo>
                  <a:pt x="80730" y="45820"/>
                </a:lnTo>
                <a:lnTo>
                  <a:pt x="80670" y="45940"/>
                </a:lnTo>
                <a:lnTo>
                  <a:pt x="80640" y="46030"/>
                </a:lnTo>
                <a:lnTo>
                  <a:pt x="80600" y="46080"/>
                </a:lnTo>
                <a:lnTo>
                  <a:pt x="80480" y="46070"/>
                </a:lnTo>
                <a:lnTo>
                  <a:pt x="80330" y="46030"/>
                </a:lnTo>
                <a:lnTo>
                  <a:pt x="80270" y="46020"/>
                </a:lnTo>
                <a:lnTo>
                  <a:pt x="80200" y="46040"/>
                </a:lnTo>
                <a:lnTo>
                  <a:pt x="80140" y="46080"/>
                </a:lnTo>
                <a:lnTo>
                  <a:pt x="80090" y="46140"/>
                </a:lnTo>
                <a:lnTo>
                  <a:pt x="80060" y="46200"/>
                </a:lnTo>
                <a:lnTo>
                  <a:pt x="80100" y="46320"/>
                </a:lnTo>
                <a:lnTo>
                  <a:pt x="80030" y="46440"/>
                </a:lnTo>
                <a:lnTo>
                  <a:pt x="79920" y="46530"/>
                </a:lnTo>
                <a:lnTo>
                  <a:pt x="79810" y="46560"/>
                </a:lnTo>
                <a:lnTo>
                  <a:pt x="79790" y="46590"/>
                </a:lnTo>
                <a:lnTo>
                  <a:pt x="79840" y="46720"/>
                </a:lnTo>
                <a:lnTo>
                  <a:pt x="79850" y="46760"/>
                </a:lnTo>
                <a:lnTo>
                  <a:pt x="79800" y="46810"/>
                </a:lnTo>
                <a:lnTo>
                  <a:pt x="79720" y="46880"/>
                </a:lnTo>
                <a:lnTo>
                  <a:pt x="79670" y="46920"/>
                </a:lnTo>
                <a:lnTo>
                  <a:pt x="79560" y="47100"/>
                </a:lnTo>
                <a:lnTo>
                  <a:pt x="79460" y="47180"/>
                </a:lnTo>
                <a:lnTo>
                  <a:pt x="79420" y="47230"/>
                </a:lnTo>
                <a:lnTo>
                  <a:pt x="79390" y="47360"/>
                </a:lnTo>
                <a:lnTo>
                  <a:pt x="79300" y="47420"/>
                </a:lnTo>
                <a:lnTo>
                  <a:pt x="79290" y="47480"/>
                </a:lnTo>
                <a:lnTo>
                  <a:pt x="79270" y="47570"/>
                </a:lnTo>
                <a:lnTo>
                  <a:pt x="79220" y="47600"/>
                </a:lnTo>
                <a:lnTo>
                  <a:pt x="79090" y="47630"/>
                </a:lnTo>
                <a:lnTo>
                  <a:pt x="78970" y="47690"/>
                </a:lnTo>
                <a:lnTo>
                  <a:pt x="78890" y="47750"/>
                </a:lnTo>
                <a:lnTo>
                  <a:pt x="78810" y="47820"/>
                </a:lnTo>
                <a:lnTo>
                  <a:pt x="78730" y="47920"/>
                </a:lnTo>
                <a:lnTo>
                  <a:pt x="78670" y="48050"/>
                </a:lnTo>
                <a:lnTo>
                  <a:pt x="78680" y="48160"/>
                </a:lnTo>
                <a:lnTo>
                  <a:pt x="78690" y="48280"/>
                </a:lnTo>
                <a:lnTo>
                  <a:pt x="78670" y="48440"/>
                </a:lnTo>
                <a:lnTo>
                  <a:pt x="78600" y="48520"/>
                </a:lnTo>
                <a:lnTo>
                  <a:pt x="78370" y="48590"/>
                </a:lnTo>
                <a:lnTo>
                  <a:pt x="78330" y="48640"/>
                </a:lnTo>
                <a:lnTo>
                  <a:pt x="78290" y="48720"/>
                </a:lnTo>
                <a:lnTo>
                  <a:pt x="78010" y="49130"/>
                </a:lnTo>
                <a:lnTo>
                  <a:pt x="77950" y="49170"/>
                </a:lnTo>
                <a:lnTo>
                  <a:pt x="77880" y="49180"/>
                </a:lnTo>
                <a:lnTo>
                  <a:pt x="77790" y="49150"/>
                </a:lnTo>
                <a:lnTo>
                  <a:pt x="77800" y="49190"/>
                </a:lnTo>
                <a:lnTo>
                  <a:pt x="77810" y="49290"/>
                </a:lnTo>
                <a:lnTo>
                  <a:pt x="77820" y="49330"/>
                </a:lnTo>
                <a:lnTo>
                  <a:pt x="77720" y="49320"/>
                </a:lnTo>
                <a:lnTo>
                  <a:pt x="77610" y="49380"/>
                </a:lnTo>
                <a:lnTo>
                  <a:pt x="77520" y="49470"/>
                </a:lnTo>
                <a:lnTo>
                  <a:pt x="77480" y="49580"/>
                </a:lnTo>
                <a:lnTo>
                  <a:pt x="77470" y="49600"/>
                </a:lnTo>
                <a:lnTo>
                  <a:pt x="77740" y="49750"/>
                </a:lnTo>
                <a:lnTo>
                  <a:pt x="77860" y="49920"/>
                </a:lnTo>
                <a:lnTo>
                  <a:pt x="77980" y="50200"/>
                </a:lnTo>
                <a:lnTo>
                  <a:pt x="78060" y="50480"/>
                </a:lnTo>
                <a:lnTo>
                  <a:pt x="78050" y="50570"/>
                </a:lnTo>
                <a:lnTo>
                  <a:pt x="78040" y="50670"/>
                </a:lnTo>
                <a:lnTo>
                  <a:pt x="77110" y="51460"/>
                </a:lnTo>
                <a:lnTo>
                  <a:pt x="76890" y="51580"/>
                </a:lnTo>
                <a:lnTo>
                  <a:pt x="75870" y="51810"/>
                </a:lnTo>
                <a:lnTo>
                  <a:pt x="74900" y="52270"/>
                </a:lnTo>
                <a:lnTo>
                  <a:pt x="74820" y="52360"/>
                </a:lnTo>
                <a:lnTo>
                  <a:pt x="74580" y="53150"/>
                </a:lnTo>
                <a:lnTo>
                  <a:pt x="74340" y="53940"/>
                </a:lnTo>
                <a:lnTo>
                  <a:pt x="74050" y="54890"/>
                </a:lnTo>
                <a:lnTo>
                  <a:pt x="73740" y="55490"/>
                </a:lnTo>
                <a:lnTo>
                  <a:pt x="73460" y="56020"/>
                </a:lnTo>
                <a:lnTo>
                  <a:pt x="73020" y="56870"/>
                </a:lnTo>
                <a:lnTo>
                  <a:pt x="72680" y="57350"/>
                </a:lnTo>
                <a:lnTo>
                  <a:pt x="72530" y="57590"/>
                </a:lnTo>
                <a:lnTo>
                  <a:pt x="72350" y="58030"/>
                </a:lnTo>
                <a:lnTo>
                  <a:pt x="72280" y="58130"/>
                </a:lnTo>
                <a:lnTo>
                  <a:pt x="72190" y="58190"/>
                </a:lnTo>
                <a:lnTo>
                  <a:pt x="71460" y="58570"/>
                </a:lnTo>
                <a:lnTo>
                  <a:pt x="70820" y="58910"/>
                </a:lnTo>
                <a:lnTo>
                  <a:pt x="70080" y="59300"/>
                </a:lnTo>
                <a:lnTo>
                  <a:pt x="69270" y="59720"/>
                </a:lnTo>
                <a:lnTo>
                  <a:pt x="69120" y="59830"/>
                </a:lnTo>
                <a:lnTo>
                  <a:pt x="68700" y="60340"/>
                </a:lnTo>
                <a:lnTo>
                  <a:pt x="68570" y="60610"/>
                </a:lnTo>
                <a:lnTo>
                  <a:pt x="68240" y="61890"/>
                </a:lnTo>
                <a:lnTo>
                  <a:pt x="68130" y="62190"/>
                </a:lnTo>
                <a:lnTo>
                  <a:pt x="67970" y="62470"/>
                </a:lnTo>
                <a:lnTo>
                  <a:pt x="67750" y="62700"/>
                </a:lnTo>
                <a:lnTo>
                  <a:pt x="67060" y="63270"/>
                </a:lnTo>
                <a:lnTo>
                  <a:pt x="66610" y="63860"/>
                </a:lnTo>
                <a:lnTo>
                  <a:pt x="66550" y="63990"/>
                </a:lnTo>
                <a:lnTo>
                  <a:pt x="66520" y="64100"/>
                </a:lnTo>
                <a:lnTo>
                  <a:pt x="66460" y="64880"/>
                </a:lnTo>
                <a:lnTo>
                  <a:pt x="66420" y="64980"/>
                </a:lnTo>
                <a:lnTo>
                  <a:pt x="66350" y="65040"/>
                </a:lnTo>
                <a:lnTo>
                  <a:pt x="65450" y="65310"/>
                </a:lnTo>
                <a:lnTo>
                  <a:pt x="64670" y="65560"/>
                </a:lnTo>
                <a:lnTo>
                  <a:pt x="64200" y="65600"/>
                </a:lnTo>
                <a:lnTo>
                  <a:pt x="63750" y="65560"/>
                </a:lnTo>
                <a:lnTo>
                  <a:pt x="63270" y="65600"/>
                </a:lnTo>
                <a:lnTo>
                  <a:pt x="62790" y="65700"/>
                </a:lnTo>
                <a:lnTo>
                  <a:pt x="62360" y="65850"/>
                </a:lnTo>
                <a:lnTo>
                  <a:pt x="61670" y="66190"/>
                </a:lnTo>
                <a:lnTo>
                  <a:pt x="61040" y="66510"/>
                </a:lnTo>
                <a:lnTo>
                  <a:pt x="60570" y="66620"/>
                </a:lnTo>
                <a:lnTo>
                  <a:pt x="60180" y="66560"/>
                </a:lnTo>
                <a:lnTo>
                  <a:pt x="59890" y="66360"/>
                </a:lnTo>
                <a:lnTo>
                  <a:pt x="59680" y="66050"/>
                </a:lnTo>
                <a:lnTo>
                  <a:pt x="59500" y="65640"/>
                </a:lnTo>
                <a:lnTo>
                  <a:pt x="59490" y="65520"/>
                </a:lnTo>
                <a:lnTo>
                  <a:pt x="59510" y="65290"/>
                </a:lnTo>
                <a:lnTo>
                  <a:pt x="59460" y="65160"/>
                </a:lnTo>
                <a:lnTo>
                  <a:pt x="59390" y="65080"/>
                </a:lnTo>
                <a:lnTo>
                  <a:pt x="59240" y="64950"/>
                </a:lnTo>
                <a:lnTo>
                  <a:pt x="59050" y="64730"/>
                </a:lnTo>
                <a:lnTo>
                  <a:pt x="58910" y="64620"/>
                </a:lnTo>
                <a:lnTo>
                  <a:pt x="58750" y="64540"/>
                </a:lnTo>
                <a:lnTo>
                  <a:pt x="58590" y="64480"/>
                </a:lnTo>
                <a:lnTo>
                  <a:pt x="58470" y="64470"/>
                </a:lnTo>
                <a:lnTo>
                  <a:pt x="58360" y="64500"/>
                </a:lnTo>
                <a:lnTo>
                  <a:pt x="58140" y="64580"/>
                </a:lnTo>
                <a:lnTo>
                  <a:pt x="57930" y="64620"/>
                </a:lnTo>
                <a:lnTo>
                  <a:pt x="57830" y="64650"/>
                </a:lnTo>
                <a:lnTo>
                  <a:pt x="57730" y="64720"/>
                </a:lnTo>
                <a:lnTo>
                  <a:pt x="57410" y="65070"/>
                </a:lnTo>
                <a:lnTo>
                  <a:pt x="57030" y="65350"/>
                </a:lnTo>
                <a:lnTo>
                  <a:pt x="56970" y="65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