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Northern Areas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Pakistan • State Map | Fully Editable Vector Shape</a:t>
            </a:r>
          </a:p>
        </p:txBody>
      </p:sp>
      <p:sp>
        <p:nvSpPr>
          <p:cNvPr id="101" name="Northern Areas"/>
          <p:cNvSpPr/>
          <p:nvPr/>
        </p:nvSpPr>
        <p:spPr>
          <a:xfrm>
            <a:off x="3521415" y="1325880"/>
            <a:ext cx="5148863" cy="4937760"/>
          </a:xfrm>
          <a:custGeom>
            <a:avLst/>
            <a:gdLst/>
            <a:ahLst/>
            <a:cxnLst/>
            <a:rect l="0" t="0" r="100000" b="95900"/>
            <a:pathLst>
              <a:path w="100000" h="95900">
                <a:moveTo>
                  <a:pt x="85220" y="21080"/>
                </a:moveTo>
                <a:lnTo>
                  <a:pt x="85230" y="21010"/>
                </a:lnTo>
                <a:lnTo>
                  <a:pt x="85370" y="20690"/>
                </a:lnTo>
                <a:lnTo>
                  <a:pt x="85390" y="20470"/>
                </a:lnTo>
                <a:lnTo>
                  <a:pt x="85360" y="20240"/>
                </a:lnTo>
                <a:lnTo>
                  <a:pt x="85260" y="20020"/>
                </a:lnTo>
                <a:lnTo>
                  <a:pt x="85130" y="19830"/>
                </a:lnTo>
                <a:lnTo>
                  <a:pt x="84870" y="19560"/>
                </a:lnTo>
                <a:lnTo>
                  <a:pt x="84750" y="19500"/>
                </a:lnTo>
                <a:lnTo>
                  <a:pt x="84740" y="19500"/>
                </a:lnTo>
                <a:lnTo>
                  <a:pt x="84650" y="19530"/>
                </a:lnTo>
                <a:lnTo>
                  <a:pt x="84450" y="19710"/>
                </a:lnTo>
                <a:lnTo>
                  <a:pt x="84340" y="19770"/>
                </a:lnTo>
                <a:lnTo>
                  <a:pt x="84120" y="19820"/>
                </a:lnTo>
                <a:lnTo>
                  <a:pt x="83990" y="19870"/>
                </a:lnTo>
                <a:lnTo>
                  <a:pt x="83820" y="19890"/>
                </a:lnTo>
                <a:lnTo>
                  <a:pt x="83550" y="19890"/>
                </a:lnTo>
                <a:lnTo>
                  <a:pt x="83210" y="19790"/>
                </a:lnTo>
                <a:lnTo>
                  <a:pt x="82830" y="19630"/>
                </a:lnTo>
                <a:lnTo>
                  <a:pt x="82060" y="19170"/>
                </a:lnTo>
                <a:lnTo>
                  <a:pt x="81910" y="19020"/>
                </a:lnTo>
                <a:lnTo>
                  <a:pt x="81790" y="18800"/>
                </a:lnTo>
                <a:lnTo>
                  <a:pt x="81570" y="18300"/>
                </a:lnTo>
                <a:lnTo>
                  <a:pt x="81430" y="18060"/>
                </a:lnTo>
                <a:lnTo>
                  <a:pt x="81270" y="17890"/>
                </a:lnTo>
                <a:lnTo>
                  <a:pt x="81090" y="17790"/>
                </a:lnTo>
                <a:lnTo>
                  <a:pt x="80950" y="17770"/>
                </a:lnTo>
                <a:lnTo>
                  <a:pt x="80660" y="17850"/>
                </a:lnTo>
                <a:lnTo>
                  <a:pt x="80320" y="17970"/>
                </a:lnTo>
                <a:lnTo>
                  <a:pt x="79860" y="18020"/>
                </a:lnTo>
                <a:lnTo>
                  <a:pt x="79850" y="18020"/>
                </a:lnTo>
                <a:lnTo>
                  <a:pt x="79340" y="17940"/>
                </a:lnTo>
                <a:lnTo>
                  <a:pt x="79330" y="17940"/>
                </a:lnTo>
                <a:lnTo>
                  <a:pt x="79120" y="17940"/>
                </a:lnTo>
                <a:lnTo>
                  <a:pt x="79050" y="17930"/>
                </a:lnTo>
                <a:lnTo>
                  <a:pt x="79050" y="17890"/>
                </a:lnTo>
                <a:lnTo>
                  <a:pt x="79040" y="17880"/>
                </a:lnTo>
                <a:lnTo>
                  <a:pt x="79020" y="17850"/>
                </a:lnTo>
                <a:lnTo>
                  <a:pt x="78940" y="17780"/>
                </a:lnTo>
                <a:lnTo>
                  <a:pt x="78920" y="17750"/>
                </a:lnTo>
                <a:lnTo>
                  <a:pt x="78920" y="17720"/>
                </a:lnTo>
                <a:lnTo>
                  <a:pt x="78930" y="17690"/>
                </a:lnTo>
                <a:lnTo>
                  <a:pt x="78930" y="17670"/>
                </a:lnTo>
                <a:lnTo>
                  <a:pt x="78920" y="17650"/>
                </a:lnTo>
                <a:lnTo>
                  <a:pt x="78910" y="17650"/>
                </a:lnTo>
                <a:lnTo>
                  <a:pt x="78900" y="17640"/>
                </a:lnTo>
                <a:lnTo>
                  <a:pt x="78790" y="17640"/>
                </a:lnTo>
                <a:lnTo>
                  <a:pt x="78640" y="17630"/>
                </a:lnTo>
                <a:lnTo>
                  <a:pt x="78560" y="17620"/>
                </a:lnTo>
                <a:lnTo>
                  <a:pt x="78550" y="17620"/>
                </a:lnTo>
                <a:lnTo>
                  <a:pt x="78530" y="17610"/>
                </a:lnTo>
                <a:lnTo>
                  <a:pt x="78490" y="17590"/>
                </a:lnTo>
                <a:lnTo>
                  <a:pt x="78400" y="17490"/>
                </a:lnTo>
                <a:lnTo>
                  <a:pt x="78390" y="17480"/>
                </a:lnTo>
                <a:lnTo>
                  <a:pt x="78370" y="17460"/>
                </a:lnTo>
                <a:lnTo>
                  <a:pt x="78360" y="17440"/>
                </a:lnTo>
                <a:lnTo>
                  <a:pt x="78340" y="17420"/>
                </a:lnTo>
                <a:lnTo>
                  <a:pt x="78320" y="17420"/>
                </a:lnTo>
                <a:lnTo>
                  <a:pt x="78310" y="17410"/>
                </a:lnTo>
                <a:lnTo>
                  <a:pt x="78220" y="17420"/>
                </a:lnTo>
                <a:lnTo>
                  <a:pt x="78170" y="17430"/>
                </a:lnTo>
                <a:lnTo>
                  <a:pt x="78130" y="17450"/>
                </a:lnTo>
                <a:lnTo>
                  <a:pt x="78120" y="17450"/>
                </a:lnTo>
                <a:lnTo>
                  <a:pt x="78110" y="17450"/>
                </a:lnTo>
                <a:lnTo>
                  <a:pt x="78090" y="17440"/>
                </a:lnTo>
                <a:lnTo>
                  <a:pt x="78060" y="17430"/>
                </a:lnTo>
                <a:lnTo>
                  <a:pt x="77920" y="17250"/>
                </a:lnTo>
                <a:lnTo>
                  <a:pt x="77870" y="17230"/>
                </a:lnTo>
                <a:lnTo>
                  <a:pt x="77850" y="17220"/>
                </a:lnTo>
                <a:lnTo>
                  <a:pt x="77780" y="17200"/>
                </a:lnTo>
                <a:lnTo>
                  <a:pt x="77780" y="17190"/>
                </a:lnTo>
                <a:lnTo>
                  <a:pt x="77720" y="17190"/>
                </a:lnTo>
                <a:lnTo>
                  <a:pt x="77620" y="17220"/>
                </a:lnTo>
                <a:lnTo>
                  <a:pt x="77590" y="17230"/>
                </a:lnTo>
                <a:lnTo>
                  <a:pt x="77580" y="17220"/>
                </a:lnTo>
                <a:lnTo>
                  <a:pt x="77560" y="17210"/>
                </a:lnTo>
                <a:lnTo>
                  <a:pt x="77450" y="17090"/>
                </a:lnTo>
                <a:lnTo>
                  <a:pt x="77350" y="17040"/>
                </a:lnTo>
                <a:lnTo>
                  <a:pt x="77300" y="17020"/>
                </a:lnTo>
                <a:lnTo>
                  <a:pt x="77280" y="17010"/>
                </a:lnTo>
                <a:lnTo>
                  <a:pt x="77270" y="17010"/>
                </a:lnTo>
                <a:lnTo>
                  <a:pt x="77230" y="17000"/>
                </a:lnTo>
                <a:lnTo>
                  <a:pt x="77090" y="17000"/>
                </a:lnTo>
                <a:lnTo>
                  <a:pt x="77080" y="17010"/>
                </a:lnTo>
                <a:lnTo>
                  <a:pt x="77060" y="17010"/>
                </a:lnTo>
                <a:lnTo>
                  <a:pt x="77040" y="17030"/>
                </a:lnTo>
                <a:lnTo>
                  <a:pt x="76920" y="17150"/>
                </a:lnTo>
                <a:lnTo>
                  <a:pt x="76900" y="17170"/>
                </a:lnTo>
                <a:lnTo>
                  <a:pt x="76880" y="17180"/>
                </a:lnTo>
                <a:lnTo>
                  <a:pt x="76870" y="17180"/>
                </a:lnTo>
                <a:lnTo>
                  <a:pt x="76850" y="17180"/>
                </a:lnTo>
                <a:lnTo>
                  <a:pt x="76840" y="17180"/>
                </a:lnTo>
                <a:lnTo>
                  <a:pt x="76820" y="17160"/>
                </a:lnTo>
                <a:lnTo>
                  <a:pt x="76790" y="17130"/>
                </a:lnTo>
                <a:lnTo>
                  <a:pt x="76750" y="17070"/>
                </a:lnTo>
                <a:lnTo>
                  <a:pt x="76750" y="17040"/>
                </a:lnTo>
                <a:lnTo>
                  <a:pt x="76750" y="17010"/>
                </a:lnTo>
                <a:lnTo>
                  <a:pt x="76770" y="16970"/>
                </a:lnTo>
                <a:lnTo>
                  <a:pt x="76780" y="16870"/>
                </a:lnTo>
                <a:lnTo>
                  <a:pt x="76780" y="16840"/>
                </a:lnTo>
                <a:lnTo>
                  <a:pt x="76770" y="16800"/>
                </a:lnTo>
                <a:lnTo>
                  <a:pt x="76600" y="16510"/>
                </a:lnTo>
                <a:lnTo>
                  <a:pt x="76600" y="16490"/>
                </a:lnTo>
                <a:lnTo>
                  <a:pt x="76590" y="16460"/>
                </a:lnTo>
                <a:lnTo>
                  <a:pt x="76600" y="16430"/>
                </a:lnTo>
                <a:lnTo>
                  <a:pt x="76620" y="16240"/>
                </a:lnTo>
                <a:lnTo>
                  <a:pt x="76610" y="16220"/>
                </a:lnTo>
                <a:lnTo>
                  <a:pt x="76610" y="16180"/>
                </a:lnTo>
                <a:lnTo>
                  <a:pt x="76610" y="16160"/>
                </a:lnTo>
                <a:lnTo>
                  <a:pt x="76620" y="16140"/>
                </a:lnTo>
                <a:lnTo>
                  <a:pt x="76630" y="16100"/>
                </a:lnTo>
                <a:lnTo>
                  <a:pt x="76760" y="15880"/>
                </a:lnTo>
                <a:lnTo>
                  <a:pt x="76790" y="15810"/>
                </a:lnTo>
                <a:lnTo>
                  <a:pt x="76800" y="15780"/>
                </a:lnTo>
                <a:lnTo>
                  <a:pt x="76810" y="15760"/>
                </a:lnTo>
                <a:lnTo>
                  <a:pt x="76820" y="15750"/>
                </a:lnTo>
                <a:lnTo>
                  <a:pt x="76910" y="15680"/>
                </a:lnTo>
                <a:lnTo>
                  <a:pt x="77050" y="15600"/>
                </a:lnTo>
                <a:lnTo>
                  <a:pt x="77100" y="15580"/>
                </a:lnTo>
                <a:lnTo>
                  <a:pt x="77120" y="15560"/>
                </a:lnTo>
                <a:lnTo>
                  <a:pt x="77140" y="15540"/>
                </a:lnTo>
                <a:lnTo>
                  <a:pt x="77140" y="15520"/>
                </a:lnTo>
                <a:lnTo>
                  <a:pt x="77140" y="15500"/>
                </a:lnTo>
                <a:lnTo>
                  <a:pt x="77130" y="15480"/>
                </a:lnTo>
                <a:lnTo>
                  <a:pt x="77120" y="15450"/>
                </a:lnTo>
                <a:lnTo>
                  <a:pt x="77110" y="15160"/>
                </a:lnTo>
                <a:lnTo>
                  <a:pt x="77100" y="15140"/>
                </a:lnTo>
                <a:lnTo>
                  <a:pt x="77070" y="15030"/>
                </a:lnTo>
                <a:lnTo>
                  <a:pt x="76990" y="14990"/>
                </a:lnTo>
                <a:lnTo>
                  <a:pt x="76270" y="14880"/>
                </a:lnTo>
                <a:lnTo>
                  <a:pt x="75920" y="14890"/>
                </a:lnTo>
                <a:lnTo>
                  <a:pt x="75570" y="14950"/>
                </a:lnTo>
                <a:lnTo>
                  <a:pt x="75570" y="14940"/>
                </a:lnTo>
                <a:lnTo>
                  <a:pt x="75560" y="14940"/>
                </a:lnTo>
                <a:lnTo>
                  <a:pt x="75350" y="14780"/>
                </a:lnTo>
                <a:lnTo>
                  <a:pt x="75340" y="14780"/>
                </a:lnTo>
                <a:lnTo>
                  <a:pt x="75220" y="14750"/>
                </a:lnTo>
                <a:lnTo>
                  <a:pt x="75040" y="14850"/>
                </a:lnTo>
                <a:lnTo>
                  <a:pt x="75030" y="14840"/>
                </a:lnTo>
                <a:lnTo>
                  <a:pt x="74960" y="14700"/>
                </a:lnTo>
                <a:lnTo>
                  <a:pt x="74960" y="14660"/>
                </a:lnTo>
                <a:lnTo>
                  <a:pt x="74940" y="14630"/>
                </a:lnTo>
                <a:lnTo>
                  <a:pt x="74920" y="14600"/>
                </a:lnTo>
                <a:lnTo>
                  <a:pt x="74890" y="14570"/>
                </a:lnTo>
                <a:lnTo>
                  <a:pt x="74880" y="14570"/>
                </a:lnTo>
                <a:lnTo>
                  <a:pt x="74840" y="14540"/>
                </a:lnTo>
                <a:lnTo>
                  <a:pt x="74790" y="14520"/>
                </a:lnTo>
                <a:lnTo>
                  <a:pt x="74730" y="14510"/>
                </a:lnTo>
                <a:lnTo>
                  <a:pt x="74700" y="14510"/>
                </a:lnTo>
                <a:lnTo>
                  <a:pt x="74590" y="14520"/>
                </a:lnTo>
                <a:lnTo>
                  <a:pt x="74560" y="14520"/>
                </a:lnTo>
                <a:lnTo>
                  <a:pt x="74480" y="14500"/>
                </a:lnTo>
                <a:lnTo>
                  <a:pt x="74480" y="14490"/>
                </a:lnTo>
                <a:lnTo>
                  <a:pt x="74460" y="14490"/>
                </a:lnTo>
                <a:lnTo>
                  <a:pt x="74440" y="14470"/>
                </a:lnTo>
                <a:lnTo>
                  <a:pt x="74420" y="14400"/>
                </a:lnTo>
                <a:lnTo>
                  <a:pt x="74400" y="14370"/>
                </a:lnTo>
                <a:lnTo>
                  <a:pt x="74370" y="14330"/>
                </a:lnTo>
                <a:lnTo>
                  <a:pt x="74320" y="14300"/>
                </a:lnTo>
                <a:lnTo>
                  <a:pt x="74150" y="14180"/>
                </a:lnTo>
                <a:lnTo>
                  <a:pt x="74110" y="14140"/>
                </a:lnTo>
                <a:lnTo>
                  <a:pt x="74090" y="14110"/>
                </a:lnTo>
                <a:lnTo>
                  <a:pt x="74020" y="14050"/>
                </a:lnTo>
                <a:lnTo>
                  <a:pt x="73500" y="13700"/>
                </a:lnTo>
                <a:lnTo>
                  <a:pt x="73460" y="13660"/>
                </a:lnTo>
                <a:lnTo>
                  <a:pt x="73440" y="13630"/>
                </a:lnTo>
                <a:lnTo>
                  <a:pt x="73430" y="13590"/>
                </a:lnTo>
                <a:lnTo>
                  <a:pt x="73430" y="13540"/>
                </a:lnTo>
                <a:lnTo>
                  <a:pt x="73430" y="13490"/>
                </a:lnTo>
                <a:lnTo>
                  <a:pt x="73460" y="13130"/>
                </a:lnTo>
                <a:lnTo>
                  <a:pt x="73470" y="13110"/>
                </a:lnTo>
                <a:lnTo>
                  <a:pt x="73480" y="13090"/>
                </a:lnTo>
                <a:lnTo>
                  <a:pt x="73590" y="12990"/>
                </a:lnTo>
                <a:lnTo>
                  <a:pt x="73600" y="12960"/>
                </a:lnTo>
                <a:lnTo>
                  <a:pt x="73610" y="12940"/>
                </a:lnTo>
                <a:lnTo>
                  <a:pt x="73600" y="12910"/>
                </a:lnTo>
                <a:lnTo>
                  <a:pt x="73580" y="12890"/>
                </a:lnTo>
                <a:lnTo>
                  <a:pt x="73570" y="12880"/>
                </a:lnTo>
                <a:lnTo>
                  <a:pt x="73470" y="12810"/>
                </a:lnTo>
                <a:lnTo>
                  <a:pt x="73410" y="12770"/>
                </a:lnTo>
                <a:lnTo>
                  <a:pt x="73350" y="12720"/>
                </a:lnTo>
                <a:lnTo>
                  <a:pt x="73270" y="12630"/>
                </a:lnTo>
                <a:lnTo>
                  <a:pt x="73260" y="12620"/>
                </a:lnTo>
                <a:lnTo>
                  <a:pt x="73250" y="12590"/>
                </a:lnTo>
                <a:lnTo>
                  <a:pt x="73240" y="12580"/>
                </a:lnTo>
                <a:lnTo>
                  <a:pt x="73230" y="12580"/>
                </a:lnTo>
                <a:lnTo>
                  <a:pt x="73220" y="12580"/>
                </a:lnTo>
                <a:lnTo>
                  <a:pt x="73190" y="12600"/>
                </a:lnTo>
                <a:lnTo>
                  <a:pt x="73150" y="12660"/>
                </a:lnTo>
                <a:lnTo>
                  <a:pt x="73120" y="12680"/>
                </a:lnTo>
                <a:lnTo>
                  <a:pt x="73100" y="12700"/>
                </a:lnTo>
                <a:lnTo>
                  <a:pt x="73070" y="12710"/>
                </a:lnTo>
                <a:lnTo>
                  <a:pt x="73040" y="12720"/>
                </a:lnTo>
                <a:lnTo>
                  <a:pt x="72980" y="12720"/>
                </a:lnTo>
                <a:lnTo>
                  <a:pt x="72920" y="12710"/>
                </a:lnTo>
                <a:lnTo>
                  <a:pt x="72830" y="12680"/>
                </a:lnTo>
                <a:lnTo>
                  <a:pt x="72790" y="12660"/>
                </a:lnTo>
                <a:lnTo>
                  <a:pt x="72780" y="12660"/>
                </a:lnTo>
                <a:lnTo>
                  <a:pt x="72740" y="12630"/>
                </a:lnTo>
                <a:lnTo>
                  <a:pt x="72660" y="12590"/>
                </a:lnTo>
                <a:lnTo>
                  <a:pt x="72640" y="12580"/>
                </a:lnTo>
                <a:lnTo>
                  <a:pt x="72610" y="12570"/>
                </a:lnTo>
                <a:lnTo>
                  <a:pt x="72580" y="12570"/>
                </a:lnTo>
                <a:lnTo>
                  <a:pt x="72020" y="12590"/>
                </a:lnTo>
                <a:lnTo>
                  <a:pt x="71980" y="12600"/>
                </a:lnTo>
                <a:lnTo>
                  <a:pt x="71930" y="12620"/>
                </a:lnTo>
                <a:lnTo>
                  <a:pt x="71720" y="12750"/>
                </a:lnTo>
                <a:lnTo>
                  <a:pt x="71700" y="12770"/>
                </a:lnTo>
                <a:lnTo>
                  <a:pt x="71670" y="12820"/>
                </a:lnTo>
                <a:lnTo>
                  <a:pt x="71650" y="12840"/>
                </a:lnTo>
                <a:lnTo>
                  <a:pt x="71610" y="12850"/>
                </a:lnTo>
                <a:lnTo>
                  <a:pt x="71570" y="12850"/>
                </a:lnTo>
                <a:lnTo>
                  <a:pt x="71340" y="12800"/>
                </a:lnTo>
                <a:lnTo>
                  <a:pt x="70810" y="12730"/>
                </a:lnTo>
                <a:lnTo>
                  <a:pt x="70800" y="12730"/>
                </a:lnTo>
                <a:lnTo>
                  <a:pt x="70250" y="12490"/>
                </a:lnTo>
                <a:lnTo>
                  <a:pt x="70020" y="12390"/>
                </a:lnTo>
                <a:lnTo>
                  <a:pt x="70430" y="11630"/>
                </a:lnTo>
                <a:lnTo>
                  <a:pt x="70430" y="11610"/>
                </a:lnTo>
                <a:lnTo>
                  <a:pt x="70430" y="11590"/>
                </a:lnTo>
                <a:lnTo>
                  <a:pt x="70390" y="11480"/>
                </a:lnTo>
                <a:lnTo>
                  <a:pt x="70380" y="11430"/>
                </a:lnTo>
                <a:lnTo>
                  <a:pt x="70340" y="11380"/>
                </a:lnTo>
                <a:lnTo>
                  <a:pt x="70170" y="11220"/>
                </a:lnTo>
                <a:lnTo>
                  <a:pt x="70150" y="11190"/>
                </a:lnTo>
                <a:lnTo>
                  <a:pt x="70140" y="11170"/>
                </a:lnTo>
                <a:lnTo>
                  <a:pt x="70130" y="11150"/>
                </a:lnTo>
                <a:lnTo>
                  <a:pt x="70110" y="11090"/>
                </a:lnTo>
                <a:lnTo>
                  <a:pt x="70100" y="11050"/>
                </a:lnTo>
                <a:lnTo>
                  <a:pt x="70100" y="11010"/>
                </a:lnTo>
                <a:lnTo>
                  <a:pt x="70100" y="10970"/>
                </a:lnTo>
                <a:lnTo>
                  <a:pt x="70110" y="10940"/>
                </a:lnTo>
                <a:lnTo>
                  <a:pt x="70130" y="10910"/>
                </a:lnTo>
                <a:lnTo>
                  <a:pt x="70270" y="10720"/>
                </a:lnTo>
                <a:lnTo>
                  <a:pt x="70280" y="10680"/>
                </a:lnTo>
                <a:lnTo>
                  <a:pt x="70270" y="10640"/>
                </a:lnTo>
                <a:lnTo>
                  <a:pt x="70230" y="10570"/>
                </a:lnTo>
                <a:lnTo>
                  <a:pt x="70220" y="10540"/>
                </a:lnTo>
                <a:lnTo>
                  <a:pt x="70220" y="10520"/>
                </a:lnTo>
                <a:lnTo>
                  <a:pt x="70240" y="10410"/>
                </a:lnTo>
                <a:lnTo>
                  <a:pt x="70300" y="10120"/>
                </a:lnTo>
                <a:lnTo>
                  <a:pt x="70320" y="10080"/>
                </a:lnTo>
                <a:lnTo>
                  <a:pt x="70340" y="10040"/>
                </a:lnTo>
                <a:lnTo>
                  <a:pt x="70370" y="9990"/>
                </a:lnTo>
                <a:lnTo>
                  <a:pt x="70420" y="9930"/>
                </a:lnTo>
                <a:lnTo>
                  <a:pt x="70460" y="9890"/>
                </a:lnTo>
                <a:lnTo>
                  <a:pt x="70540" y="9830"/>
                </a:lnTo>
                <a:lnTo>
                  <a:pt x="70620" y="9800"/>
                </a:lnTo>
                <a:lnTo>
                  <a:pt x="70680" y="9790"/>
                </a:lnTo>
                <a:lnTo>
                  <a:pt x="70740" y="9780"/>
                </a:lnTo>
                <a:lnTo>
                  <a:pt x="70800" y="9790"/>
                </a:lnTo>
                <a:lnTo>
                  <a:pt x="70950" y="9850"/>
                </a:lnTo>
                <a:lnTo>
                  <a:pt x="70980" y="9850"/>
                </a:lnTo>
                <a:lnTo>
                  <a:pt x="71010" y="9840"/>
                </a:lnTo>
                <a:lnTo>
                  <a:pt x="71130" y="9660"/>
                </a:lnTo>
                <a:lnTo>
                  <a:pt x="71160" y="9640"/>
                </a:lnTo>
                <a:lnTo>
                  <a:pt x="71270" y="9560"/>
                </a:lnTo>
                <a:lnTo>
                  <a:pt x="71350" y="9520"/>
                </a:lnTo>
                <a:lnTo>
                  <a:pt x="71430" y="9500"/>
                </a:lnTo>
                <a:lnTo>
                  <a:pt x="71470" y="9480"/>
                </a:lnTo>
                <a:lnTo>
                  <a:pt x="71530" y="9440"/>
                </a:lnTo>
                <a:lnTo>
                  <a:pt x="71740" y="9190"/>
                </a:lnTo>
                <a:lnTo>
                  <a:pt x="71790" y="9150"/>
                </a:lnTo>
                <a:lnTo>
                  <a:pt x="71830" y="9120"/>
                </a:lnTo>
                <a:lnTo>
                  <a:pt x="72010" y="9080"/>
                </a:lnTo>
                <a:lnTo>
                  <a:pt x="72050" y="9050"/>
                </a:lnTo>
                <a:lnTo>
                  <a:pt x="72090" y="9000"/>
                </a:lnTo>
                <a:lnTo>
                  <a:pt x="72100" y="8960"/>
                </a:lnTo>
                <a:lnTo>
                  <a:pt x="72110" y="8930"/>
                </a:lnTo>
                <a:lnTo>
                  <a:pt x="72100" y="8840"/>
                </a:lnTo>
                <a:lnTo>
                  <a:pt x="72100" y="8670"/>
                </a:lnTo>
                <a:lnTo>
                  <a:pt x="72110" y="8580"/>
                </a:lnTo>
                <a:lnTo>
                  <a:pt x="72120" y="8540"/>
                </a:lnTo>
                <a:lnTo>
                  <a:pt x="72150" y="8510"/>
                </a:lnTo>
                <a:lnTo>
                  <a:pt x="72210" y="8480"/>
                </a:lnTo>
                <a:lnTo>
                  <a:pt x="72320" y="8460"/>
                </a:lnTo>
                <a:lnTo>
                  <a:pt x="72490" y="8470"/>
                </a:lnTo>
                <a:lnTo>
                  <a:pt x="72630" y="8450"/>
                </a:lnTo>
                <a:lnTo>
                  <a:pt x="72650" y="8430"/>
                </a:lnTo>
                <a:lnTo>
                  <a:pt x="72670" y="8410"/>
                </a:lnTo>
                <a:lnTo>
                  <a:pt x="72680" y="8360"/>
                </a:lnTo>
                <a:lnTo>
                  <a:pt x="72680" y="8320"/>
                </a:lnTo>
                <a:lnTo>
                  <a:pt x="72650" y="8270"/>
                </a:lnTo>
                <a:lnTo>
                  <a:pt x="72640" y="8240"/>
                </a:lnTo>
                <a:lnTo>
                  <a:pt x="72630" y="8210"/>
                </a:lnTo>
                <a:lnTo>
                  <a:pt x="72630" y="8190"/>
                </a:lnTo>
                <a:lnTo>
                  <a:pt x="72640" y="8170"/>
                </a:lnTo>
                <a:lnTo>
                  <a:pt x="72680" y="8140"/>
                </a:lnTo>
                <a:lnTo>
                  <a:pt x="72980" y="8030"/>
                </a:lnTo>
                <a:lnTo>
                  <a:pt x="73010" y="8000"/>
                </a:lnTo>
                <a:lnTo>
                  <a:pt x="73050" y="7970"/>
                </a:lnTo>
                <a:lnTo>
                  <a:pt x="73090" y="7900"/>
                </a:lnTo>
                <a:lnTo>
                  <a:pt x="73110" y="7850"/>
                </a:lnTo>
                <a:lnTo>
                  <a:pt x="73130" y="7760"/>
                </a:lnTo>
                <a:lnTo>
                  <a:pt x="73140" y="7730"/>
                </a:lnTo>
                <a:lnTo>
                  <a:pt x="73220" y="7620"/>
                </a:lnTo>
                <a:lnTo>
                  <a:pt x="73270" y="7520"/>
                </a:lnTo>
                <a:lnTo>
                  <a:pt x="73280" y="7500"/>
                </a:lnTo>
                <a:lnTo>
                  <a:pt x="73280" y="7480"/>
                </a:lnTo>
                <a:lnTo>
                  <a:pt x="73260" y="7420"/>
                </a:lnTo>
                <a:lnTo>
                  <a:pt x="73170" y="7190"/>
                </a:lnTo>
                <a:lnTo>
                  <a:pt x="73150" y="7100"/>
                </a:lnTo>
                <a:lnTo>
                  <a:pt x="73150" y="6950"/>
                </a:lnTo>
                <a:lnTo>
                  <a:pt x="73140" y="6910"/>
                </a:lnTo>
                <a:lnTo>
                  <a:pt x="73140" y="6880"/>
                </a:lnTo>
                <a:lnTo>
                  <a:pt x="73150" y="6860"/>
                </a:lnTo>
                <a:lnTo>
                  <a:pt x="73180" y="6840"/>
                </a:lnTo>
                <a:lnTo>
                  <a:pt x="73290" y="6830"/>
                </a:lnTo>
                <a:lnTo>
                  <a:pt x="73470" y="6780"/>
                </a:lnTo>
                <a:lnTo>
                  <a:pt x="73540" y="6750"/>
                </a:lnTo>
                <a:lnTo>
                  <a:pt x="73700" y="6620"/>
                </a:lnTo>
                <a:lnTo>
                  <a:pt x="73730" y="6600"/>
                </a:lnTo>
                <a:lnTo>
                  <a:pt x="73760" y="6610"/>
                </a:lnTo>
                <a:lnTo>
                  <a:pt x="73820" y="6650"/>
                </a:lnTo>
                <a:lnTo>
                  <a:pt x="73910" y="6740"/>
                </a:lnTo>
                <a:lnTo>
                  <a:pt x="73940" y="6760"/>
                </a:lnTo>
                <a:lnTo>
                  <a:pt x="73960" y="6760"/>
                </a:lnTo>
                <a:lnTo>
                  <a:pt x="74100" y="6730"/>
                </a:lnTo>
                <a:lnTo>
                  <a:pt x="74260" y="6720"/>
                </a:lnTo>
                <a:lnTo>
                  <a:pt x="74350" y="6730"/>
                </a:lnTo>
                <a:lnTo>
                  <a:pt x="74400" y="6720"/>
                </a:lnTo>
                <a:lnTo>
                  <a:pt x="74500" y="6700"/>
                </a:lnTo>
                <a:lnTo>
                  <a:pt x="75070" y="6480"/>
                </a:lnTo>
                <a:lnTo>
                  <a:pt x="75150" y="6490"/>
                </a:lnTo>
                <a:lnTo>
                  <a:pt x="75290" y="6520"/>
                </a:lnTo>
                <a:lnTo>
                  <a:pt x="75620" y="6630"/>
                </a:lnTo>
                <a:lnTo>
                  <a:pt x="75660" y="6630"/>
                </a:lnTo>
                <a:lnTo>
                  <a:pt x="75780" y="6620"/>
                </a:lnTo>
                <a:lnTo>
                  <a:pt x="75840" y="6620"/>
                </a:lnTo>
                <a:lnTo>
                  <a:pt x="75870" y="6630"/>
                </a:lnTo>
                <a:lnTo>
                  <a:pt x="75910" y="6650"/>
                </a:lnTo>
                <a:lnTo>
                  <a:pt x="75940" y="6650"/>
                </a:lnTo>
                <a:lnTo>
                  <a:pt x="75970" y="6640"/>
                </a:lnTo>
                <a:lnTo>
                  <a:pt x="76050" y="6600"/>
                </a:lnTo>
                <a:lnTo>
                  <a:pt x="76080" y="6600"/>
                </a:lnTo>
                <a:lnTo>
                  <a:pt x="76100" y="6620"/>
                </a:lnTo>
                <a:lnTo>
                  <a:pt x="76150" y="6690"/>
                </a:lnTo>
                <a:lnTo>
                  <a:pt x="76180" y="6740"/>
                </a:lnTo>
                <a:lnTo>
                  <a:pt x="76200" y="6760"/>
                </a:lnTo>
                <a:lnTo>
                  <a:pt x="76210" y="6760"/>
                </a:lnTo>
                <a:lnTo>
                  <a:pt x="76230" y="6780"/>
                </a:lnTo>
                <a:lnTo>
                  <a:pt x="76260" y="6780"/>
                </a:lnTo>
                <a:lnTo>
                  <a:pt x="76410" y="6770"/>
                </a:lnTo>
                <a:lnTo>
                  <a:pt x="76450" y="6780"/>
                </a:lnTo>
                <a:lnTo>
                  <a:pt x="76520" y="6810"/>
                </a:lnTo>
                <a:lnTo>
                  <a:pt x="76550" y="6820"/>
                </a:lnTo>
                <a:lnTo>
                  <a:pt x="76580" y="6810"/>
                </a:lnTo>
                <a:lnTo>
                  <a:pt x="76640" y="6770"/>
                </a:lnTo>
                <a:lnTo>
                  <a:pt x="76750" y="6670"/>
                </a:lnTo>
                <a:lnTo>
                  <a:pt x="76790" y="6660"/>
                </a:lnTo>
                <a:lnTo>
                  <a:pt x="76830" y="6660"/>
                </a:lnTo>
                <a:lnTo>
                  <a:pt x="76870" y="6680"/>
                </a:lnTo>
                <a:lnTo>
                  <a:pt x="76980" y="6730"/>
                </a:lnTo>
                <a:lnTo>
                  <a:pt x="77010" y="6730"/>
                </a:lnTo>
                <a:lnTo>
                  <a:pt x="77040" y="6720"/>
                </a:lnTo>
                <a:lnTo>
                  <a:pt x="77160" y="6650"/>
                </a:lnTo>
                <a:lnTo>
                  <a:pt x="77180" y="6640"/>
                </a:lnTo>
                <a:lnTo>
                  <a:pt x="77240" y="6650"/>
                </a:lnTo>
                <a:lnTo>
                  <a:pt x="77410" y="6700"/>
                </a:lnTo>
                <a:lnTo>
                  <a:pt x="77530" y="6740"/>
                </a:lnTo>
                <a:lnTo>
                  <a:pt x="77640" y="6770"/>
                </a:lnTo>
                <a:lnTo>
                  <a:pt x="77670" y="6770"/>
                </a:lnTo>
                <a:lnTo>
                  <a:pt x="77710" y="6750"/>
                </a:lnTo>
                <a:lnTo>
                  <a:pt x="77720" y="6710"/>
                </a:lnTo>
                <a:lnTo>
                  <a:pt x="77720" y="6670"/>
                </a:lnTo>
                <a:lnTo>
                  <a:pt x="77710" y="6640"/>
                </a:lnTo>
                <a:lnTo>
                  <a:pt x="77710" y="6610"/>
                </a:lnTo>
                <a:lnTo>
                  <a:pt x="77720" y="6580"/>
                </a:lnTo>
                <a:lnTo>
                  <a:pt x="77740" y="6520"/>
                </a:lnTo>
                <a:lnTo>
                  <a:pt x="77740" y="6490"/>
                </a:lnTo>
                <a:lnTo>
                  <a:pt x="77740" y="6450"/>
                </a:lnTo>
                <a:lnTo>
                  <a:pt x="77730" y="6400"/>
                </a:lnTo>
                <a:lnTo>
                  <a:pt x="77720" y="6350"/>
                </a:lnTo>
                <a:lnTo>
                  <a:pt x="77680" y="6310"/>
                </a:lnTo>
                <a:lnTo>
                  <a:pt x="77610" y="6250"/>
                </a:lnTo>
                <a:lnTo>
                  <a:pt x="77300" y="6040"/>
                </a:lnTo>
                <a:lnTo>
                  <a:pt x="77300" y="6030"/>
                </a:lnTo>
                <a:lnTo>
                  <a:pt x="77220" y="5950"/>
                </a:lnTo>
                <a:lnTo>
                  <a:pt x="77150" y="5910"/>
                </a:lnTo>
                <a:lnTo>
                  <a:pt x="77090" y="5880"/>
                </a:lnTo>
                <a:lnTo>
                  <a:pt x="76880" y="5840"/>
                </a:lnTo>
                <a:lnTo>
                  <a:pt x="76840" y="5830"/>
                </a:lnTo>
                <a:lnTo>
                  <a:pt x="76810" y="5810"/>
                </a:lnTo>
                <a:lnTo>
                  <a:pt x="76800" y="5800"/>
                </a:lnTo>
                <a:lnTo>
                  <a:pt x="76780" y="5790"/>
                </a:lnTo>
                <a:lnTo>
                  <a:pt x="76750" y="5750"/>
                </a:lnTo>
                <a:lnTo>
                  <a:pt x="76730" y="5720"/>
                </a:lnTo>
                <a:lnTo>
                  <a:pt x="76730" y="5710"/>
                </a:lnTo>
                <a:lnTo>
                  <a:pt x="76720" y="5630"/>
                </a:lnTo>
                <a:lnTo>
                  <a:pt x="76730" y="5490"/>
                </a:lnTo>
                <a:lnTo>
                  <a:pt x="77080" y="5500"/>
                </a:lnTo>
                <a:lnTo>
                  <a:pt x="77420" y="5570"/>
                </a:lnTo>
                <a:lnTo>
                  <a:pt x="77590" y="5640"/>
                </a:lnTo>
                <a:lnTo>
                  <a:pt x="78050" y="5930"/>
                </a:lnTo>
                <a:lnTo>
                  <a:pt x="78220" y="5970"/>
                </a:lnTo>
                <a:lnTo>
                  <a:pt x="78390" y="6040"/>
                </a:lnTo>
                <a:lnTo>
                  <a:pt x="78550" y="6040"/>
                </a:lnTo>
                <a:lnTo>
                  <a:pt x="78880" y="5930"/>
                </a:lnTo>
                <a:lnTo>
                  <a:pt x="78930" y="5860"/>
                </a:lnTo>
                <a:lnTo>
                  <a:pt x="78960" y="5620"/>
                </a:lnTo>
                <a:lnTo>
                  <a:pt x="79000" y="5520"/>
                </a:lnTo>
                <a:lnTo>
                  <a:pt x="79080" y="5460"/>
                </a:lnTo>
                <a:lnTo>
                  <a:pt x="79170" y="5430"/>
                </a:lnTo>
                <a:lnTo>
                  <a:pt x="79540" y="5480"/>
                </a:lnTo>
                <a:lnTo>
                  <a:pt x="79670" y="5430"/>
                </a:lnTo>
                <a:lnTo>
                  <a:pt x="79950" y="5210"/>
                </a:lnTo>
                <a:lnTo>
                  <a:pt x="80410" y="4910"/>
                </a:lnTo>
                <a:lnTo>
                  <a:pt x="80560" y="4790"/>
                </a:lnTo>
                <a:lnTo>
                  <a:pt x="80790" y="4720"/>
                </a:lnTo>
                <a:lnTo>
                  <a:pt x="80910" y="4710"/>
                </a:lnTo>
                <a:lnTo>
                  <a:pt x="81020" y="4750"/>
                </a:lnTo>
                <a:lnTo>
                  <a:pt x="81040" y="4760"/>
                </a:lnTo>
                <a:lnTo>
                  <a:pt x="81060" y="4790"/>
                </a:lnTo>
                <a:lnTo>
                  <a:pt x="81160" y="4940"/>
                </a:lnTo>
                <a:lnTo>
                  <a:pt x="81270" y="5030"/>
                </a:lnTo>
                <a:lnTo>
                  <a:pt x="81360" y="5010"/>
                </a:lnTo>
                <a:lnTo>
                  <a:pt x="81400" y="4790"/>
                </a:lnTo>
                <a:lnTo>
                  <a:pt x="81420" y="4730"/>
                </a:lnTo>
                <a:lnTo>
                  <a:pt x="81430" y="4680"/>
                </a:lnTo>
                <a:lnTo>
                  <a:pt x="81420" y="4630"/>
                </a:lnTo>
                <a:lnTo>
                  <a:pt x="81390" y="4590"/>
                </a:lnTo>
                <a:lnTo>
                  <a:pt x="81500" y="4530"/>
                </a:lnTo>
                <a:lnTo>
                  <a:pt x="81860" y="4440"/>
                </a:lnTo>
                <a:lnTo>
                  <a:pt x="82070" y="4360"/>
                </a:lnTo>
                <a:lnTo>
                  <a:pt x="82150" y="4380"/>
                </a:lnTo>
                <a:lnTo>
                  <a:pt x="82230" y="4490"/>
                </a:lnTo>
                <a:lnTo>
                  <a:pt x="82380" y="4630"/>
                </a:lnTo>
                <a:lnTo>
                  <a:pt x="82800" y="4640"/>
                </a:lnTo>
                <a:lnTo>
                  <a:pt x="82970" y="4780"/>
                </a:lnTo>
                <a:lnTo>
                  <a:pt x="82980" y="4780"/>
                </a:lnTo>
                <a:lnTo>
                  <a:pt x="83140" y="5030"/>
                </a:lnTo>
                <a:lnTo>
                  <a:pt x="83180" y="5120"/>
                </a:lnTo>
                <a:lnTo>
                  <a:pt x="83210" y="5330"/>
                </a:lnTo>
                <a:lnTo>
                  <a:pt x="83240" y="5400"/>
                </a:lnTo>
                <a:lnTo>
                  <a:pt x="83320" y="5370"/>
                </a:lnTo>
                <a:lnTo>
                  <a:pt x="83350" y="5300"/>
                </a:lnTo>
                <a:lnTo>
                  <a:pt x="83400" y="5100"/>
                </a:lnTo>
                <a:lnTo>
                  <a:pt x="83410" y="5080"/>
                </a:lnTo>
                <a:lnTo>
                  <a:pt x="83520" y="5130"/>
                </a:lnTo>
                <a:lnTo>
                  <a:pt x="83530" y="5130"/>
                </a:lnTo>
                <a:lnTo>
                  <a:pt x="83540" y="5130"/>
                </a:lnTo>
                <a:lnTo>
                  <a:pt x="83560" y="5000"/>
                </a:lnTo>
                <a:lnTo>
                  <a:pt x="83550" y="4970"/>
                </a:lnTo>
                <a:lnTo>
                  <a:pt x="83540" y="4950"/>
                </a:lnTo>
                <a:lnTo>
                  <a:pt x="83640" y="4900"/>
                </a:lnTo>
                <a:lnTo>
                  <a:pt x="83830" y="4850"/>
                </a:lnTo>
                <a:lnTo>
                  <a:pt x="84040" y="4850"/>
                </a:lnTo>
                <a:lnTo>
                  <a:pt x="84520" y="4780"/>
                </a:lnTo>
                <a:lnTo>
                  <a:pt x="84620" y="4800"/>
                </a:lnTo>
                <a:lnTo>
                  <a:pt x="84700" y="4850"/>
                </a:lnTo>
                <a:lnTo>
                  <a:pt x="84860" y="4990"/>
                </a:lnTo>
                <a:lnTo>
                  <a:pt x="85050" y="5100"/>
                </a:lnTo>
                <a:lnTo>
                  <a:pt x="85720" y="5240"/>
                </a:lnTo>
                <a:lnTo>
                  <a:pt x="85930" y="5330"/>
                </a:lnTo>
                <a:lnTo>
                  <a:pt x="86080" y="5490"/>
                </a:lnTo>
                <a:lnTo>
                  <a:pt x="86170" y="5700"/>
                </a:lnTo>
                <a:lnTo>
                  <a:pt x="86210" y="5970"/>
                </a:lnTo>
                <a:lnTo>
                  <a:pt x="86220" y="6250"/>
                </a:lnTo>
                <a:lnTo>
                  <a:pt x="86260" y="6520"/>
                </a:lnTo>
                <a:lnTo>
                  <a:pt x="86380" y="6690"/>
                </a:lnTo>
                <a:lnTo>
                  <a:pt x="86720" y="6700"/>
                </a:lnTo>
                <a:lnTo>
                  <a:pt x="86760" y="6650"/>
                </a:lnTo>
                <a:lnTo>
                  <a:pt x="86780" y="6580"/>
                </a:lnTo>
                <a:lnTo>
                  <a:pt x="86790" y="6560"/>
                </a:lnTo>
                <a:lnTo>
                  <a:pt x="86800" y="6580"/>
                </a:lnTo>
                <a:lnTo>
                  <a:pt x="86950" y="6640"/>
                </a:lnTo>
                <a:lnTo>
                  <a:pt x="86950" y="6610"/>
                </a:lnTo>
                <a:lnTo>
                  <a:pt x="86940" y="6510"/>
                </a:lnTo>
                <a:lnTo>
                  <a:pt x="86940" y="6470"/>
                </a:lnTo>
                <a:lnTo>
                  <a:pt x="86940" y="6460"/>
                </a:lnTo>
                <a:lnTo>
                  <a:pt x="87160" y="6380"/>
                </a:lnTo>
                <a:lnTo>
                  <a:pt x="87600" y="6470"/>
                </a:lnTo>
                <a:lnTo>
                  <a:pt x="88050" y="6680"/>
                </a:lnTo>
                <a:lnTo>
                  <a:pt x="88390" y="6930"/>
                </a:lnTo>
                <a:lnTo>
                  <a:pt x="88730" y="7230"/>
                </a:lnTo>
                <a:lnTo>
                  <a:pt x="88870" y="7410"/>
                </a:lnTo>
                <a:lnTo>
                  <a:pt x="89440" y="8500"/>
                </a:lnTo>
                <a:lnTo>
                  <a:pt x="89440" y="8510"/>
                </a:lnTo>
                <a:lnTo>
                  <a:pt x="89460" y="8620"/>
                </a:lnTo>
                <a:lnTo>
                  <a:pt x="89500" y="8790"/>
                </a:lnTo>
                <a:lnTo>
                  <a:pt x="89390" y="9350"/>
                </a:lnTo>
                <a:lnTo>
                  <a:pt x="89390" y="9620"/>
                </a:lnTo>
                <a:lnTo>
                  <a:pt x="89440" y="9730"/>
                </a:lnTo>
                <a:lnTo>
                  <a:pt x="89580" y="9910"/>
                </a:lnTo>
                <a:lnTo>
                  <a:pt x="89640" y="10000"/>
                </a:lnTo>
                <a:lnTo>
                  <a:pt x="89650" y="10120"/>
                </a:lnTo>
                <a:lnTo>
                  <a:pt x="89580" y="10180"/>
                </a:lnTo>
                <a:lnTo>
                  <a:pt x="89480" y="10230"/>
                </a:lnTo>
                <a:lnTo>
                  <a:pt x="89400" y="10320"/>
                </a:lnTo>
                <a:lnTo>
                  <a:pt x="89400" y="10390"/>
                </a:lnTo>
                <a:lnTo>
                  <a:pt x="89440" y="10520"/>
                </a:lnTo>
                <a:lnTo>
                  <a:pt x="89440" y="10590"/>
                </a:lnTo>
                <a:lnTo>
                  <a:pt x="89430" y="10590"/>
                </a:lnTo>
                <a:lnTo>
                  <a:pt x="89380" y="10620"/>
                </a:lnTo>
                <a:lnTo>
                  <a:pt x="89400" y="10660"/>
                </a:lnTo>
                <a:lnTo>
                  <a:pt x="89370" y="10680"/>
                </a:lnTo>
                <a:lnTo>
                  <a:pt x="89250" y="10760"/>
                </a:lnTo>
                <a:lnTo>
                  <a:pt x="89230" y="10760"/>
                </a:lnTo>
                <a:lnTo>
                  <a:pt x="89200" y="10780"/>
                </a:lnTo>
                <a:lnTo>
                  <a:pt x="89190" y="10800"/>
                </a:lnTo>
                <a:lnTo>
                  <a:pt x="89090" y="10860"/>
                </a:lnTo>
                <a:lnTo>
                  <a:pt x="89020" y="10930"/>
                </a:lnTo>
                <a:lnTo>
                  <a:pt x="88980" y="11050"/>
                </a:lnTo>
                <a:lnTo>
                  <a:pt x="89010" y="11280"/>
                </a:lnTo>
                <a:lnTo>
                  <a:pt x="89130" y="11500"/>
                </a:lnTo>
                <a:lnTo>
                  <a:pt x="89310" y="11670"/>
                </a:lnTo>
                <a:lnTo>
                  <a:pt x="89480" y="11750"/>
                </a:lnTo>
                <a:lnTo>
                  <a:pt x="89910" y="11780"/>
                </a:lnTo>
                <a:lnTo>
                  <a:pt x="90070" y="11870"/>
                </a:lnTo>
                <a:lnTo>
                  <a:pt x="90210" y="12130"/>
                </a:lnTo>
                <a:lnTo>
                  <a:pt x="90260" y="12390"/>
                </a:lnTo>
                <a:lnTo>
                  <a:pt x="90290" y="12680"/>
                </a:lnTo>
                <a:lnTo>
                  <a:pt x="90340" y="12920"/>
                </a:lnTo>
                <a:lnTo>
                  <a:pt x="90500" y="13060"/>
                </a:lnTo>
                <a:lnTo>
                  <a:pt x="90630" y="13070"/>
                </a:lnTo>
                <a:lnTo>
                  <a:pt x="90900" y="13000"/>
                </a:lnTo>
                <a:lnTo>
                  <a:pt x="91030" y="12980"/>
                </a:lnTo>
                <a:lnTo>
                  <a:pt x="91140" y="13010"/>
                </a:lnTo>
                <a:lnTo>
                  <a:pt x="91230" y="13040"/>
                </a:lnTo>
                <a:lnTo>
                  <a:pt x="91320" y="13040"/>
                </a:lnTo>
                <a:lnTo>
                  <a:pt x="91500" y="12920"/>
                </a:lnTo>
                <a:lnTo>
                  <a:pt x="91530" y="12920"/>
                </a:lnTo>
                <a:lnTo>
                  <a:pt x="91610" y="12940"/>
                </a:lnTo>
                <a:lnTo>
                  <a:pt x="91610" y="12920"/>
                </a:lnTo>
                <a:lnTo>
                  <a:pt x="91610" y="12890"/>
                </a:lnTo>
                <a:lnTo>
                  <a:pt x="91630" y="12890"/>
                </a:lnTo>
                <a:lnTo>
                  <a:pt x="91720" y="12910"/>
                </a:lnTo>
                <a:lnTo>
                  <a:pt x="91830" y="12890"/>
                </a:lnTo>
                <a:lnTo>
                  <a:pt x="91870" y="12850"/>
                </a:lnTo>
                <a:lnTo>
                  <a:pt x="91940" y="12730"/>
                </a:lnTo>
                <a:lnTo>
                  <a:pt x="91960" y="12730"/>
                </a:lnTo>
                <a:lnTo>
                  <a:pt x="92010" y="12720"/>
                </a:lnTo>
                <a:lnTo>
                  <a:pt x="92040" y="12690"/>
                </a:lnTo>
                <a:lnTo>
                  <a:pt x="92060" y="12670"/>
                </a:lnTo>
                <a:lnTo>
                  <a:pt x="92120" y="12660"/>
                </a:lnTo>
                <a:lnTo>
                  <a:pt x="92240" y="12660"/>
                </a:lnTo>
                <a:lnTo>
                  <a:pt x="92380" y="12610"/>
                </a:lnTo>
                <a:lnTo>
                  <a:pt x="92440" y="12540"/>
                </a:lnTo>
                <a:lnTo>
                  <a:pt x="92450" y="12540"/>
                </a:lnTo>
                <a:lnTo>
                  <a:pt x="92580" y="12430"/>
                </a:lnTo>
                <a:lnTo>
                  <a:pt x="92600" y="12400"/>
                </a:lnTo>
                <a:lnTo>
                  <a:pt x="92690" y="12430"/>
                </a:lnTo>
                <a:lnTo>
                  <a:pt x="92740" y="12650"/>
                </a:lnTo>
                <a:lnTo>
                  <a:pt x="92660" y="13220"/>
                </a:lnTo>
                <a:lnTo>
                  <a:pt x="92770" y="13440"/>
                </a:lnTo>
                <a:lnTo>
                  <a:pt x="92960" y="13550"/>
                </a:lnTo>
                <a:lnTo>
                  <a:pt x="93370" y="13700"/>
                </a:lnTo>
                <a:lnTo>
                  <a:pt x="93550" y="13840"/>
                </a:lnTo>
                <a:lnTo>
                  <a:pt x="93680" y="14030"/>
                </a:lnTo>
                <a:lnTo>
                  <a:pt x="93750" y="14110"/>
                </a:lnTo>
                <a:lnTo>
                  <a:pt x="93850" y="14160"/>
                </a:lnTo>
                <a:lnTo>
                  <a:pt x="93930" y="14170"/>
                </a:lnTo>
                <a:lnTo>
                  <a:pt x="94690" y="16020"/>
                </a:lnTo>
                <a:lnTo>
                  <a:pt x="95450" y="17860"/>
                </a:lnTo>
                <a:lnTo>
                  <a:pt x="95420" y="17880"/>
                </a:lnTo>
                <a:lnTo>
                  <a:pt x="95310" y="18020"/>
                </a:lnTo>
                <a:lnTo>
                  <a:pt x="95330" y="18190"/>
                </a:lnTo>
                <a:lnTo>
                  <a:pt x="95380" y="18380"/>
                </a:lnTo>
                <a:lnTo>
                  <a:pt x="95340" y="18590"/>
                </a:lnTo>
                <a:lnTo>
                  <a:pt x="95250" y="18710"/>
                </a:lnTo>
                <a:lnTo>
                  <a:pt x="94920" y="18980"/>
                </a:lnTo>
                <a:lnTo>
                  <a:pt x="94810" y="19100"/>
                </a:lnTo>
                <a:lnTo>
                  <a:pt x="94740" y="19160"/>
                </a:lnTo>
                <a:lnTo>
                  <a:pt x="94650" y="19140"/>
                </a:lnTo>
                <a:lnTo>
                  <a:pt x="94500" y="19040"/>
                </a:lnTo>
                <a:lnTo>
                  <a:pt x="94350" y="19000"/>
                </a:lnTo>
                <a:lnTo>
                  <a:pt x="94150" y="19020"/>
                </a:lnTo>
                <a:lnTo>
                  <a:pt x="93960" y="19090"/>
                </a:lnTo>
                <a:lnTo>
                  <a:pt x="93820" y="19190"/>
                </a:lnTo>
                <a:lnTo>
                  <a:pt x="93770" y="19350"/>
                </a:lnTo>
                <a:lnTo>
                  <a:pt x="93800" y="19720"/>
                </a:lnTo>
                <a:lnTo>
                  <a:pt x="93740" y="19850"/>
                </a:lnTo>
                <a:lnTo>
                  <a:pt x="93230" y="20340"/>
                </a:lnTo>
                <a:lnTo>
                  <a:pt x="93160" y="20380"/>
                </a:lnTo>
                <a:lnTo>
                  <a:pt x="92670" y="20490"/>
                </a:lnTo>
                <a:lnTo>
                  <a:pt x="92580" y="20490"/>
                </a:lnTo>
                <a:lnTo>
                  <a:pt x="92490" y="20450"/>
                </a:lnTo>
                <a:lnTo>
                  <a:pt x="92240" y="20270"/>
                </a:lnTo>
                <a:lnTo>
                  <a:pt x="92030" y="20240"/>
                </a:lnTo>
                <a:lnTo>
                  <a:pt x="91810" y="20320"/>
                </a:lnTo>
                <a:lnTo>
                  <a:pt x="91040" y="20770"/>
                </a:lnTo>
                <a:lnTo>
                  <a:pt x="90440" y="20930"/>
                </a:lnTo>
                <a:lnTo>
                  <a:pt x="90250" y="20930"/>
                </a:lnTo>
                <a:lnTo>
                  <a:pt x="89900" y="20780"/>
                </a:lnTo>
                <a:lnTo>
                  <a:pt x="89700" y="20820"/>
                </a:lnTo>
                <a:lnTo>
                  <a:pt x="89610" y="20900"/>
                </a:lnTo>
                <a:lnTo>
                  <a:pt x="89500" y="21100"/>
                </a:lnTo>
                <a:lnTo>
                  <a:pt x="89420" y="21190"/>
                </a:lnTo>
                <a:lnTo>
                  <a:pt x="89380" y="21220"/>
                </a:lnTo>
                <a:lnTo>
                  <a:pt x="89230" y="21260"/>
                </a:lnTo>
                <a:lnTo>
                  <a:pt x="88860" y="21540"/>
                </a:lnTo>
                <a:lnTo>
                  <a:pt x="88540" y="21880"/>
                </a:lnTo>
                <a:lnTo>
                  <a:pt x="88420" y="21970"/>
                </a:lnTo>
                <a:lnTo>
                  <a:pt x="88320" y="22000"/>
                </a:lnTo>
                <a:lnTo>
                  <a:pt x="88080" y="21970"/>
                </a:lnTo>
                <a:lnTo>
                  <a:pt x="87960" y="21970"/>
                </a:lnTo>
                <a:lnTo>
                  <a:pt x="87640" y="22050"/>
                </a:lnTo>
                <a:lnTo>
                  <a:pt x="87390" y="22040"/>
                </a:lnTo>
                <a:lnTo>
                  <a:pt x="85910" y="21640"/>
                </a:lnTo>
                <a:lnTo>
                  <a:pt x="85680" y="21520"/>
                </a:lnTo>
                <a:lnTo>
                  <a:pt x="85460" y="21360"/>
                </a:lnTo>
                <a:lnTo>
                  <a:pt x="85370" y="21260"/>
                </a:lnTo>
                <a:lnTo>
                  <a:pt x="85290" y="21130"/>
                </a:lnTo>
                <a:lnTo>
                  <a:pt x="85220" y="21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