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K.P.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Pakistan • State Map | Fully Editable Vector Shape</a:t>
            </a:r>
          </a:p>
        </p:txBody>
      </p:sp>
      <p:sp>
        <p:nvSpPr>
          <p:cNvPr id="101" name="K.P.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76730" y="5490"/>
                </a:moveTo>
                <a:lnTo>
                  <a:pt x="76720" y="5630"/>
                </a:lnTo>
                <a:lnTo>
                  <a:pt x="76730" y="5710"/>
                </a:lnTo>
                <a:lnTo>
                  <a:pt x="76730" y="5720"/>
                </a:lnTo>
                <a:lnTo>
                  <a:pt x="76750" y="5750"/>
                </a:lnTo>
                <a:lnTo>
                  <a:pt x="76780" y="5790"/>
                </a:lnTo>
                <a:lnTo>
                  <a:pt x="76800" y="5800"/>
                </a:lnTo>
                <a:lnTo>
                  <a:pt x="76810" y="5810"/>
                </a:lnTo>
                <a:lnTo>
                  <a:pt x="76840" y="5830"/>
                </a:lnTo>
                <a:lnTo>
                  <a:pt x="76880" y="5840"/>
                </a:lnTo>
                <a:lnTo>
                  <a:pt x="77090" y="5880"/>
                </a:lnTo>
                <a:lnTo>
                  <a:pt x="77150" y="5910"/>
                </a:lnTo>
                <a:lnTo>
                  <a:pt x="77220" y="5950"/>
                </a:lnTo>
                <a:lnTo>
                  <a:pt x="77300" y="6030"/>
                </a:lnTo>
                <a:lnTo>
                  <a:pt x="77300" y="6040"/>
                </a:lnTo>
                <a:lnTo>
                  <a:pt x="77610" y="6250"/>
                </a:lnTo>
                <a:lnTo>
                  <a:pt x="77680" y="6310"/>
                </a:lnTo>
                <a:lnTo>
                  <a:pt x="77720" y="6350"/>
                </a:lnTo>
                <a:lnTo>
                  <a:pt x="77730" y="6400"/>
                </a:lnTo>
                <a:lnTo>
                  <a:pt x="77740" y="6450"/>
                </a:lnTo>
                <a:lnTo>
                  <a:pt x="77740" y="6490"/>
                </a:lnTo>
                <a:lnTo>
                  <a:pt x="77740" y="6520"/>
                </a:lnTo>
                <a:lnTo>
                  <a:pt x="77720" y="6580"/>
                </a:lnTo>
                <a:lnTo>
                  <a:pt x="77710" y="6610"/>
                </a:lnTo>
                <a:lnTo>
                  <a:pt x="77710" y="6640"/>
                </a:lnTo>
                <a:lnTo>
                  <a:pt x="77720" y="6670"/>
                </a:lnTo>
                <a:lnTo>
                  <a:pt x="77720" y="6710"/>
                </a:lnTo>
                <a:lnTo>
                  <a:pt x="77710" y="6750"/>
                </a:lnTo>
                <a:lnTo>
                  <a:pt x="77670" y="6770"/>
                </a:lnTo>
                <a:lnTo>
                  <a:pt x="77640" y="6770"/>
                </a:lnTo>
                <a:lnTo>
                  <a:pt x="77530" y="6740"/>
                </a:lnTo>
                <a:lnTo>
                  <a:pt x="77410" y="6700"/>
                </a:lnTo>
                <a:lnTo>
                  <a:pt x="77240" y="6650"/>
                </a:lnTo>
                <a:lnTo>
                  <a:pt x="77180" y="6640"/>
                </a:lnTo>
                <a:lnTo>
                  <a:pt x="77160" y="6650"/>
                </a:lnTo>
                <a:lnTo>
                  <a:pt x="77040" y="6720"/>
                </a:lnTo>
                <a:lnTo>
                  <a:pt x="77010" y="6730"/>
                </a:lnTo>
                <a:lnTo>
                  <a:pt x="76980" y="6730"/>
                </a:lnTo>
                <a:lnTo>
                  <a:pt x="76870" y="6680"/>
                </a:lnTo>
                <a:lnTo>
                  <a:pt x="76830" y="6660"/>
                </a:lnTo>
                <a:lnTo>
                  <a:pt x="76790" y="6660"/>
                </a:lnTo>
                <a:lnTo>
                  <a:pt x="76750" y="6670"/>
                </a:lnTo>
                <a:lnTo>
                  <a:pt x="76640" y="6770"/>
                </a:lnTo>
                <a:lnTo>
                  <a:pt x="76580" y="6810"/>
                </a:lnTo>
                <a:lnTo>
                  <a:pt x="76550" y="6820"/>
                </a:lnTo>
                <a:lnTo>
                  <a:pt x="76520" y="6810"/>
                </a:lnTo>
                <a:lnTo>
                  <a:pt x="76450" y="6780"/>
                </a:lnTo>
                <a:lnTo>
                  <a:pt x="76410" y="6770"/>
                </a:lnTo>
                <a:lnTo>
                  <a:pt x="76260" y="6780"/>
                </a:lnTo>
                <a:lnTo>
                  <a:pt x="76230" y="6780"/>
                </a:lnTo>
                <a:lnTo>
                  <a:pt x="76210" y="6760"/>
                </a:lnTo>
                <a:lnTo>
                  <a:pt x="76200" y="6760"/>
                </a:lnTo>
                <a:lnTo>
                  <a:pt x="76180" y="6740"/>
                </a:lnTo>
                <a:lnTo>
                  <a:pt x="76150" y="6690"/>
                </a:lnTo>
                <a:lnTo>
                  <a:pt x="76100" y="6620"/>
                </a:lnTo>
                <a:lnTo>
                  <a:pt x="76080" y="6600"/>
                </a:lnTo>
                <a:lnTo>
                  <a:pt x="76050" y="6600"/>
                </a:lnTo>
                <a:lnTo>
                  <a:pt x="75970" y="6640"/>
                </a:lnTo>
                <a:lnTo>
                  <a:pt x="75940" y="6650"/>
                </a:lnTo>
                <a:lnTo>
                  <a:pt x="75910" y="6650"/>
                </a:lnTo>
                <a:lnTo>
                  <a:pt x="75870" y="6630"/>
                </a:lnTo>
                <a:lnTo>
                  <a:pt x="75840" y="6620"/>
                </a:lnTo>
                <a:lnTo>
                  <a:pt x="75780" y="6620"/>
                </a:lnTo>
                <a:lnTo>
                  <a:pt x="75660" y="6630"/>
                </a:lnTo>
                <a:lnTo>
                  <a:pt x="75620" y="6630"/>
                </a:lnTo>
                <a:lnTo>
                  <a:pt x="75290" y="6520"/>
                </a:lnTo>
                <a:lnTo>
                  <a:pt x="75150" y="6490"/>
                </a:lnTo>
                <a:lnTo>
                  <a:pt x="75070" y="6480"/>
                </a:lnTo>
                <a:lnTo>
                  <a:pt x="74500" y="6700"/>
                </a:lnTo>
                <a:lnTo>
                  <a:pt x="74400" y="6720"/>
                </a:lnTo>
                <a:lnTo>
                  <a:pt x="74350" y="6730"/>
                </a:lnTo>
                <a:lnTo>
                  <a:pt x="74260" y="6720"/>
                </a:lnTo>
                <a:lnTo>
                  <a:pt x="74100" y="6730"/>
                </a:lnTo>
                <a:lnTo>
                  <a:pt x="73960" y="6760"/>
                </a:lnTo>
                <a:lnTo>
                  <a:pt x="73940" y="6760"/>
                </a:lnTo>
                <a:lnTo>
                  <a:pt x="73910" y="6740"/>
                </a:lnTo>
                <a:lnTo>
                  <a:pt x="73820" y="6650"/>
                </a:lnTo>
                <a:lnTo>
                  <a:pt x="73760" y="6610"/>
                </a:lnTo>
                <a:lnTo>
                  <a:pt x="73730" y="6600"/>
                </a:lnTo>
                <a:lnTo>
                  <a:pt x="73700" y="6620"/>
                </a:lnTo>
                <a:lnTo>
                  <a:pt x="73540" y="6750"/>
                </a:lnTo>
                <a:lnTo>
                  <a:pt x="73470" y="6780"/>
                </a:lnTo>
                <a:lnTo>
                  <a:pt x="73290" y="6830"/>
                </a:lnTo>
                <a:lnTo>
                  <a:pt x="73180" y="6840"/>
                </a:lnTo>
                <a:lnTo>
                  <a:pt x="73150" y="6860"/>
                </a:lnTo>
                <a:lnTo>
                  <a:pt x="73140" y="6880"/>
                </a:lnTo>
                <a:lnTo>
                  <a:pt x="73140" y="6910"/>
                </a:lnTo>
                <a:lnTo>
                  <a:pt x="73150" y="6950"/>
                </a:lnTo>
                <a:lnTo>
                  <a:pt x="73150" y="7100"/>
                </a:lnTo>
                <a:lnTo>
                  <a:pt x="73170" y="7190"/>
                </a:lnTo>
                <a:lnTo>
                  <a:pt x="73260" y="7420"/>
                </a:lnTo>
                <a:lnTo>
                  <a:pt x="73280" y="7480"/>
                </a:lnTo>
                <a:lnTo>
                  <a:pt x="73280" y="7500"/>
                </a:lnTo>
                <a:lnTo>
                  <a:pt x="73270" y="7520"/>
                </a:lnTo>
                <a:lnTo>
                  <a:pt x="73220" y="7620"/>
                </a:lnTo>
                <a:lnTo>
                  <a:pt x="73140" y="7730"/>
                </a:lnTo>
                <a:lnTo>
                  <a:pt x="73130" y="7760"/>
                </a:lnTo>
                <a:lnTo>
                  <a:pt x="73110" y="7850"/>
                </a:lnTo>
                <a:lnTo>
                  <a:pt x="73090" y="7900"/>
                </a:lnTo>
                <a:lnTo>
                  <a:pt x="73050" y="7970"/>
                </a:lnTo>
                <a:lnTo>
                  <a:pt x="73010" y="8000"/>
                </a:lnTo>
                <a:lnTo>
                  <a:pt x="72980" y="8030"/>
                </a:lnTo>
                <a:lnTo>
                  <a:pt x="72680" y="8140"/>
                </a:lnTo>
                <a:lnTo>
                  <a:pt x="72640" y="8170"/>
                </a:lnTo>
                <a:lnTo>
                  <a:pt x="72630" y="8190"/>
                </a:lnTo>
                <a:lnTo>
                  <a:pt x="72630" y="8210"/>
                </a:lnTo>
                <a:lnTo>
                  <a:pt x="72640" y="8240"/>
                </a:lnTo>
                <a:lnTo>
                  <a:pt x="72650" y="8270"/>
                </a:lnTo>
                <a:lnTo>
                  <a:pt x="72680" y="8320"/>
                </a:lnTo>
                <a:lnTo>
                  <a:pt x="72680" y="8360"/>
                </a:lnTo>
                <a:lnTo>
                  <a:pt x="72670" y="8410"/>
                </a:lnTo>
                <a:lnTo>
                  <a:pt x="72650" y="8430"/>
                </a:lnTo>
                <a:lnTo>
                  <a:pt x="72630" y="8450"/>
                </a:lnTo>
                <a:lnTo>
                  <a:pt x="72490" y="8470"/>
                </a:lnTo>
                <a:lnTo>
                  <a:pt x="72320" y="8460"/>
                </a:lnTo>
                <a:lnTo>
                  <a:pt x="72210" y="8480"/>
                </a:lnTo>
                <a:lnTo>
                  <a:pt x="72150" y="8510"/>
                </a:lnTo>
                <a:lnTo>
                  <a:pt x="72120" y="8540"/>
                </a:lnTo>
                <a:lnTo>
                  <a:pt x="72110" y="8580"/>
                </a:lnTo>
                <a:lnTo>
                  <a:pt x="72100" y="8670"/>
                </a:lnTo>
                <a:lnTo>
                  <a:pt x="72100" y="8840"/>
                </a:lnTo>
                <a:lnTo>
                  <a:pt x="72110" y="8930"/>
                </a:lnTo>
                <a:lnTo>
                  <a:pt x="72100" y="8960"/>
                </a:lnTo>
                <a:lnTo>
                  <a:pt x="72090" y="9000"/>
                </a:lnTo>
                <a:lnTo>
                  <a:pt x="72050" y="9050"/>
                </a:lnTo>
                <a:lnTo>
                  <a:pt x="72010" y="9080"/>
                </a:lnTo>
                <a:lnTo>
                  <a:pt x="71830" y="9120"/>
                </a:lnTo>
                <a:lnTo>
                  <a:pt x="71790" y="9150"/>
                </a:lnTo>
                <a:lnTo>
                  <a:pt x="71740" y="9190"/>
                </a:lnTo>
                <a:lnTo>
                  <a:pt x="71530" y="9440"/>
                </a:lnTo>
                <a:lnTo>
                  <a:pt x="71470" y="9480"/>
                </a:lnTo>
                <a:lnTo>
                  <a:pt x="71430" y="9500"/>
                </a:lnTo>
                <a:lnTo>
                  <a:pt x="71350" y="9520"/>
                </a:lnTo>
                <a:lnTo>
                  <a:pt x="71270" y="9560"/>
                </a:lnTo>
                <a:lnTo>
                  <a:pt x="71160" y="9640"/>
                </a:lnTo>
                <a:lnTo>
                  <a:pt x="71130" y="9660"/>
                </a:lnTo>
                <a:lnTo>
                  <a:pt x="71010" y="9840"/>
                </a:lnTo>
                <a:lnTo>
                  <a:pt x="70980" y="9850"/>
                </a:lnTo>
                <a:lnTo>
                  <a:pt x="70950" y="9850"/>
                </a:lnTo>
                <a:lnTo>
                  <a:pt x="70800" y="9790"/>
                </a:lnTo>
                <a:lnTo>
                  <a:pt x="70740" y="9780"/>
                </a:lnTo>
                <a:lnTo>
                  <a:pt x="70680" y="9790"/>
                </a:lnTo>
                <a:lnTo>
                  <a:pt x="70620" y="9800"/>
                </a:lnTo>
                <a:lnTo>
                  <a:pt x="70540" y="9830"/>
                </a:lnTo>
                <a:lnTo>
                  <a:pt x="70460" y="9890"/>
                </a:lnTo>
                <a:lnTo>
                  <a:pt x="70420" y="9930"/>
                </a:lnTo>
                <a:lnTo>
                  <a:pt x="70370" y="9990"/>
                </a:lnTo>
                <a:lnTo>
                  <a:pt x="70340" y="10040"/>
                </a:lnTo>
                <a:lnTo>
                  <a:pt x="70320" y="10080"/>
                </a:lnTo>
                <a:lnTo>
                  <a:pt x="70300" y="10120"/>
                </a:lnTo>
                <a:lnTo>
                  <a:pt x="70240" y="10410"/>
                </a:lnTo>
                <a:lnTo>
                  <a:pt x="70220" y="10520"/>
                </a:lnTo>
                <a:lnTo>
                  <a:pt x="70220" y="10540"/>
                </a:lnTo>
                <a:lnTo>
                  <a:pt x="70230" y="10570"/>
                </a:lnTo>
                <a:lnTo>
                  <a:pt x="70270" y="10640"/>
                </a:lnTo>
                <a:lnTo>
                  <a:pt x="70280" y="10680"/>
                </a:lnTo>
                <a:lnTo>
                  <a:pt x="70270" y="10720"/>
                </a:lnTo>
                <a:lnTo>
                  <a:pt x="70130" y="10910"/>
                </a:lnTo>
                <a:lnTo>
                  <a:pt x="70110" y="10940"/>
                </a:lnTo>
                <a:lnTo>
                  <a:pt x="70100" y="10970"/>
                </a:lnTo>
                <a:lnTo>
                  <a:pt x="70100" y="11010"/>
                </a:lnTo>
                <a:lnTo>
                  <a:pt x="70100" y="11050"/>
                </a:lnTo>
                <a:lnTo>
                  <a:pt x="70110" y="11090"/>
                </a:lnTo>
                <a:lnTo>
                  <a:pt x="70130" y="11150"/>
                </a:lnTo>
                <a:lnTo>
                  <a:pt x="70140" y="11170"/>
                </a:lnTo>
                <a:lnTo>
                  <a:pt x="70150" y="11190"/>
                </a:lnTo>
                <a:lnTo>
                  <a:pt x="70170" y="11220"/>
                </a:lnTo>
                <a:lnTo>
                  <a:pt x="70340" y="11380"/>
                </a:lnTo>
                <a:lnTo>
                  <a:pt x="70380" y="11430"/>
                </a:lnTo>
                <a:lnTo>
                  <a:pt x="70390" y="11480"/>
                </a:lnTo>
                <a:lnTo>
                  <a:pt x="70430" y="11590"/>
                </a:lnTo>
                <a:lnTo>
                  <a:pt x="70430" y="11610"/>
                </a:lnTo>
                <a:lnTo>
                  <a:pt x="70430" y="11630"/>
                </a:lnTo>
                <a:lnTo>
                  <a:pt x="70020" y="12390"/>
                </a:lnTo>
                <a:lnTo>
                  <a:pt x="70250" y="12490"/>
                </a:lnTo>
                <a:lnTo>
                  <a:pt x="70800" y="12730"/>
                </a:lnTo>
                <a:lnTo>
                  <a:pt x="70810" y="12730"/>
                </a:lnTo>
                <a:lnTo>
                  <a:pt x="71340" y="12800"/>
                </a:lnTo>
                <a:lnTo>
                  <a:pt x="71570" y="12850"/>
                </a:lnTo>
                <a:lnTo>
                  <a:pt x="71610" y="12850"/>
                </a:lnTo>
                <a:lnTo>
                  <a:pt x="71650" y="12840"/>
                </a:lnTo>
                <a:lnTo>
                  <a:pt x="71670" y="12820"/>
                </a:lnTo>
                <a:lnTo>
                  <a:pt x="71700" y="12770"/>
                </a:lnTo>
                <a:lnTo>
                  <a:pt x="71720" y="12750"/>
                </a:lnTo>
                <a:lnTo>
                  <a:pt x="71930" y="12620"/>
                </a:lnTo>
                <a:lnTo>
                  <a:pt x="71980" y="12600"/>
                </a:lnTo>
                <a:lnTo>
                  <a:pt x="72020" y="12590"/>
                </a:lnTo>
                <a:lnTo>
                  <a:pt x="72580" y="12570"/>
                </a:lnTo>
                <a:lnTo>
                  <a:pt x="72610" y="12570"/>
                </a:lnTo>
                <a:lnTo>
                  <a:pt x="72640" y="12580"/>
                </a:lnTo>
                <a:lnTo>
                  <a:pt x="72660" y="12590"/>
                </a:lnTo>
                <a:lnTo>
                  <a:pt x="72740" y="12630"/>
                </a:lnTo>
                <a:lnTo>
                  <a:pt x="72780" y="12660"/>
                </a:lnTo>
                <a:lnTo>
                  <a:pt x="72790" y="12660"/>
                </a:lnTo>
                <a:lnTo>
                  <a:pt x="72830" y="12680"/>
                </a:lnTo>
                <a:lnTo>
                  <a:pt x="72920" y="12710"/>
                </a:lnTo>
                <a:lnTo>
                  <a:pt x="72980" y="12720"/>
                </a:lnTo>
                <a:lnTo>
                  <a:pt x="73040" y="12720"/>
                </a:lnTo>
                <a:lnTo>
                  <a:pt x="73070" y="12710"/>
                </a:lnTo>
                <a:lnTo>
                  <a:pt x="73100" y="12700"/>
                </a:lnTo>
                <a:lnTo>
                  <a:pt x="73120" y="12680"/>
                </a:lnTo>
                <a:lnTo>
                  <a:pt x="73150" y="12660"/>
                </a:lnTo>
                <a:lnTo>
                  <a:pt x="73190" y="12600"/>
                </a:lnTo>
                <a:lnTo>
                  <a:pt x="73220" y="12580"/>
                </a:lnTo>
                <a:lnTo>
                  <a:pt x="73230" y="12580"/>
                </a:lnTo>
                <a:lnTo>
                  <a:pt x="73240" y="12580"/>
                </a:lnTo>
                <a:lnTo>
                  <a:pt x="73250" y="12590"/>
                </a:lnTo>
                <a:lnTo>
                  <a:pt x="73260" y="12620"/>
                </a:lnTo>
                <a:lnTo>
                  <a:pt x="73270" y="12630"/>
                </a:lnTo>
                <a:lnTo>
                  <a:pt x="73350" y="12720"/>
                </a:lnTo>
                <a:lnTo>
                  <a:pt x="73410" y="12770"/>
                </a:lnTo>
                <a:lnTo>
                  <a:pt x="73470" y="12810"/>
                </a:lnTo>
                <a:lnTo>
                  <a:pt x="73570" y="12880"/>
                </a:lnTo>
                <a:lnTo>
                  <a:pt x="73580" y="12890"/>
                </a:lnTo>
                <a:lnTo>
                  <a:pt x="73600" y="12910"/>
                </a:lnTo>
                <a:lnTo>
                  <a:pt x="73610" y="12940"/>
                </a:lnTo>
                <a:lnTo>
                  <a:pt x="73600" y="12960"/>
                </a:lnTo>
                <a:lnTo>
                  <a:pt x="73590" y="12990"/>
                </a:lnTo>
                <a:lnTo>
                  <a:pt x="73480" y="13090"/>
                </a:lnTo>
                <a:lnTo>
                  <a:pt x="73470" y="13110"/>
                </a:lnTo>
                <a:lnTo>
                  <a:pt x="73460" y="13130"/>
                </a:lnTo>
                <a:lnTo>
                  <a:pt x="73430" y="13490"/>
                </a:lnTo>
                <a:lnTo>
                  <a:pt x="73430" y="13540"/>
                </a:lnTo>
                <a:lnTo>
                  <a:pt x="73430" y="13590"/>
                </a:lnTo>
                <a:lnTo>
                  <a:pt x="73440" y="13630"/>
                </a:lnTo>
                <a:lnTo>
                  <a:pt x="73460" y="13660"/>
                </a:lnTo>
                <a:lnTo>
                  <a:pt x="73500" y="13700"/>
                </a:lnTo>
                <a:lnTo>
                  <a:pt x="74020" y="14050"/>
                </a:lnTo>
                <a:lnTo>
                  <a:pt x="74090" y="14110"/>
                </a:lnTo>
                <a:lnTo>
                  <a:pt x="74110" y="14140"/>
                </a:lnTo>
                <a:lnTo>
                  <a:pt x="74150" y="14180"/>
                </a:lnTo>
                <a:lnTo>
                  <a:pt x="74320" y="14300"/>
                </a:lnTo>
                <a:lnTo>
                  <a:pt x="74370" y="14330"/>
                </a:lnTo>
                <a:lnTo>
                  <a:pt x="74400" y="14370"/>
                </a:lnTo>
                <a:lnTo>
                  <a:pt x="74420" y="14400"/>
                </a:lnTo>
                <a:lnTo>
                  <a:pt x="74440" y="14470"/>
                </a:lnTo>
                <a:lnTo>
                  <a:pt x="74460" y="14490"/>
                </a:lnTo>
                <a:lnTo>
                  <a:pt x="74480" y="14490"/>
                </a:lnTo>
                <a:lnTo>
                  <a:pt x="74480" y="14500"/>
                </a:lnTo>
                <a:lnTo>
                  <a:pt x="74560" y="14520"/>
                </a:lnTo>
                <a:lnTo>
                  <a:pt x="74590" y="14520"/>
                </a:lnTo>
                <a:lnTo>
                  <a:pt x="74700" y="14510"/>
                </a:lnTo>
                <a:lnTo>
                  <a:pt x="74730" y="14510"/>
                </a:lnTo>
                <a:lnTo>
                  <a:pt x="74790" y="14520"/>
                </a:lnTo>
                <a:lnTo>
                  <a:pt x="74840" y="14540"/>
                </a:lnTo>
                <a:lnTo>
                  <a:pt x="74880" y="14570"/>
                </a:lnTo>
                <a:lnTo>
                  <a:pt x="74890" y="14570"/>
                </a:lnTo>
                <a:lnTo>
                  <a:pt x="74920" y="14600"/>
                </a:lnTo>
                <a:lnTo>
                  <a:pt x="74940" y="14630"/>
                </a:lnTo>
                <a:lnTo>
                  <a:pt x="74960" y="14660"/>
                </a:lnTo>
                <a:lnTo>
                  <a:pt x="74960" y="14700"/>
                </a:lnTo>
                <a:lnTo>
                  <a:pt x="75030" y="14840"/>
                </a:lnTo>
                <a:lnTo>
                  <a:pt x="75040" y="14850"/>
                </a:lnTo>
                <a:lnTo>
                  <a:pt x="75220" y="14750"/>
                </a:lnTo>
                <a:lnTo>
                  <a:pt x="75340" y="14780"/>
                </a:lnTo>
                <a:lnTo>
                  <a:pt x="75350" y="14780"/>
                </a:lnTo>
                <a:lnTo>
                  <a:pt x="75560" y="14940"/>
                </a:lnTo>
                <a:lnTo>
                  <a:pt x="75570" y="14940"/>
                </a:lnTo>
                <a:lnTo>
                  <a:pt x="75570" y="14950"/>
                </a:lnTo>
                <a:lnTo>
                  <a:pt x="75920" y="14890"/>
                </a:lnTo>
                <a:lnTo>
                  <a:pt x="76270" y="14880"/>
                </a:lnTo>
                <a:lnTo>
                  <a:pt x="76990" y="14990"/>
                </a:lnTo>
                <a:lnTo>
                  <a:pt x="77070" y="15030"/>
                </a:lnTo>
                <a:lnTo>
                  <a:pt x="77100" y="15140"/>
                </a:lnTo>
                <a:lnTo>
                  <a:pt x="77110" y="15160"/>
                </a:lnTo>
                <a:lnTo>
                  <a:pt x="77120" y="15450"/>
                </a:lnTo>
                <a:lnTo>
                  <a:pt x="77130" y="15480"/>
                </a:lnTo>
                <a:lnTo>
                  <a:pt x="77140" y="15500"/>
                </a:lnTo>
                <a:lnTo>
                  <a:pt x="77140" y="15520"/>
                </a:lnTo>
                <a:lnTo>
                  <a:pt x="77140" y="15540"/>
                </a:lnTo>
                <a:lnTo>
                  <a:pt x="77120" y="15560"/>
                </a:lnTo>
                <a:lnTo>
                  <a:pt x="77100" y="15580"/>
                </a:lnTo>
                <a:lnTo>
                  <a:pt x="77050" y="15600"/>
                </a:lnTo>
                <a:lnTo>
                  <a:pt x="76910" y="15680"/>
                </a:lnTo>
                <a:lnTo>
                  <a:pt x="76820" y="15750"/>
                </a:lnTo>
                <a:lnTo>
                  <a:pt x="76810" y="15760"/>
                </a:lnTo>
                <a:lnTo>
                  <a:pt x="76800" y="15780"/>
                </a:lnTo>
                <a:lnTo>
                  <a:pt x="76790" y="15810"/>
                </a:lnTo>
                <a:lnTo>
                  <a:pt x="76760" y="15880"/>
                </a:lnTo>
                <a:lnTo>
                  <a:pt x="76630" y="16100"/>
                </a:lnTo>
                <a:lnTo>
                  <a:pt x="76620" y="16140"/>
                </a:lnTo>
                <a:lnTo>
                  <a:pt x="76610" y="16160"/>
                </a:lnTo>
                <a:lnTo>
                  <a:pt x="76610" y="16180"/>
                </a:lnTo>
                <a:lnTo>
                  <a:pt x="76610" y="16220"/>
                </a:lnTo>
                <a:lnTo>
                  <a:pt x="76620" y="16240"/>
                </a:lnTo>
                <a:lnTo>
                  <a:pt x="76600" y="16430"/>
                </a:lnTo>
                <a:lnTo>
                  <a:pt x="76590" y="16460"/>
                </a:lnTo>
                <a:lnTo>
                  <a:pt x="76600" y="16490"/>
                </a:lnTo>
                <a:lnTo>
                  <a:pt x="76600" y="16510"/>
                </a:lnTo>
                <a:lnTo>
                  <a:pt x="76770" y="16800"/>
                </a:lnTo>
                <a:lnTo>
                  <a:pt x="76780" y="16840"/>
                </a:lnTo>
                <a:lnTo>
                  <a:pt x="76780" y="16870"/>
                </a:lnTo>
                <a:lnTo>
                  <a:pt x="76770" y="16970"/>
                </a:lnTo>
                <a:lnTo>
                  <a:pt x="76750" y="17010"/>
                </a:lnTo>
                <a:lnTo>
                  <a:pt x="76750" y="17040"/>
                </a:lnTo>
                <a:lnTo>
                  <a:pt x="76750" y="17070"/>
                </a:lnTo>
                <a:lnTo>
                  <a:pt x="76790" y="17130"/>
                </a:lnTo>
                <a:lnTo>
                  <a:pt x="76820" y="17160"/>
                </a:lnTo>
                <a:lnTo>
                  <a:pt x="76840" y="17180"/>
                </a:lnTo>
                <a:lnTo>
                  <a:pt x="76850" y="17180"/>
                </a:lnTo>
                <a:lnTo>
                  <a:pt x="76870" y="17180"/>
                </a:lnTo>
                <a:lnTo>
                  <a:pt x="76880" y="17180"/>
                </a:lnTo>
                <a:lnTo>
                  <a:pt x="76900" y="17170"/>
                </a:lnTo>
                <a:lnTo>
                  <a:pt x="76920" y="17150"/>
                </a:lnTo>
                <a:lnTo>
                  <a:pt x="77040" y="17030"/>
                </a:lnTo>
                <a:lnTo>
                  <a:pt x="77060" y="17010"/>
                </a:lnTo>
                <a:lnTo>
                  <a:pt x="77080" y="17010"/>
                </a:lnTo>
                <a:lnTo>
                  <a:pt x="77090" y="17000"/>
                </a:lnTo>
                <a:lnTo>
                  <a:pt x="77230" y="17000"/>
                </a:lnTo>
                <a:lnTo>
                  <a:pt x="77270" y="17010"/>
                </a:lnTo>
                <a:lnTo>
                  <a:pt x="77280" y="17010"/>
                </a:lnTo>
                <a:lnTo>
                  <a:pt x="77300" y="17020"/>
                </a:lnTo>
                <a:lnTo>
                  <a:pt x="77350" y="17040"/>
                </a:lnTo>
                <a:lnTo>
                  <a:pt x="77450" y="17090"/>
                </a:lnTo>
                <a:lnTo>
                  <a:pt x="77560" y="17210"/>
                </a:lnTo>
                <a:lnTo>
                  <a:pt x="77580" y="17220"/>
                </a:lnTo>
                <a:lnTo>
                  <a:pt x="77590" y="17230"/>
                </a:lnTo>
                <a:lnTo>
                  <a:pt x="77620" y="17220"/>
                </a:lnTo>
                <a:lnTo>
                  <a:pt x="77720" y="17190"/>
                </a:lnTo>
                <a:lnTo>
                  <a:pt x="77780" y="17190"/>
                </a:lnTo>
                <a:lnTo>
                  <a:pt x="77780" y="17200"/>
                </a:lnTo>
                <a:lnTo>
                  <a:pt x="77850" y="17220"/>
                </a:lnTo>
                <a:lnTo>
                  <a:pt x="77870" y="17230"/>
                </a:lnTo>
                <a:lnTo>
                  <a:pt x="77920" y="17250"/>
                </a:lnTo>
                <a:lnTo>
                  <a:pt x="78060" y="17430"/>
                </a:lnTo>
                <a:lnTo>
                  <a:pt x="78090" y="17440"/>
                </a:lnTo>
                <a:lnTo>
                  <a:pt x="78110" y="17450"/>
                </a:lnTo>
                <a:lnTo>
                  <a:pt x="78120" y="17450"/>
                </a:lnTo>
                <a:lnTo>
                  <a:pt x="78130" y="17450"/>
                </a:lnTo>
                <a:lnTo>
                  <a:pt x="78170" y="17430"/>
                </a:lnTo>
                <a:lnTo>
                  <a:pt x="78220" y="17420"/>
                </a:lnTo>
                <a:lnTo>
                  <a:pt x="78310" y="17410"/>
                </a:lnTo>
                <a:lnTo>
                  <a:pt x="78320" y="17420"/>
                </a:lnTo>
                <a:lnTo>
                  <a:pt x="78340" y="17420"/>
                </a:lnTo>
                <a:lnTo>
                  <a:pt x="78360" y="17440"/>
                </a:lnTo>
                <a:lnTo>
                  <a:pt x="78370" y="17460"/>
                </a:lnTo>
                <a:lnTo>
                  <a:pt x="78390" y="17480"/>
                </a:lnTo>
                <a:lnTo>
                  <a:pt x="78400" y="17490"/>
                </a:lnTo>
                <a:lnTo>
                  <a:pt x="78490" y="17590"/>
                </a:lnTo>
                <a:lnTo>
                  <a:pt x="78530" y="17610"/>
                </a:lnTo>
                <a:lnTo>
                  <a:pt x="78550" y="17620"/>
                </a:lnTo>
                <a:lnTo>
                  <a:pt x="78560" y="17620"/>
                </a:lnTo>
                <a:lnTo>
                  <a:pt x="78640" y="17630"/>
                </a:lnTo>
                <a:lnTo>
                  <a:pt x="78790" y="17640"/>
                </a:lnTo>
                <a:lnTo>
                  <a:pt x="78900" y="17640"/>
                </a:lnTo>
                <a:lnTo>
                  <a:pt x="78910" y="17650"/>
                </a:lnTo>
                <a:lnTo>
                  <a:pt x="78920" y="17650"/>
                </a:lnTo>
                <a:lnTo>
                  <a:pt x="78930" y="17670"/>
                </a:lnTo>
                <a:lnTo>
                  <a:pt x="78930" y="17690"/>
                </a:lnTo>
                <a:lnTo>
                  <a:pt x="78920" y="17720"/>
                </a:lnTo>
                <a:lnTo>
                  <a:pt x="78920" y="17750"/>
                </a:lnTo>
                <a:lnTo>
                  <a:pt x="78940" y="17780"/>
                </a:lnTo>
                <a:lnTo>
                  <a:pt x="79020" y="17850"/>
                </a:lnTo>
                <a:lnTo>
                  <a:pt x="79040" y="17880"/>
                </a:lnTo>
                <a:lnTo>
                  <a:pt x="79050" y="17890"/>
                </a:lnTo>
                <a:lnTo>
                  <a:pt x="79050" y="17930"/>
                </a:lnTo>
                <a:lnTo>
                  <a:pt x="78910" y="17980"/>
                </a:lnTo>
                <a:lnTo>
                  <a:pt x="78850" y="18030"/>
                </a:lnTo>
                <a:lnTo>
                  <a:pt x="78800" y="18080"/>
                </a:lnTo>
                <a:lnTo>
                  <a:pt x="78780" y="18120"/>
                </a:lnTo>
                <a:lnTo>
                  <a:pt x="78730" y="18230"/>
                </a:lnTo>
                <a:lnTo>
                  <a:pt x="78720" y="18270"/>
                </a:lnTo>
                <a:lnTo>
                  <a:pt x="78720" y="18300"/>
                </a:lnTo>
                <a:lnTo>
                  <a:pt x="78730" y="18320"/>
                </a:lnTo>
                <a:lnTo>
                  <a:pt x="78740" y="18340"/>
                </a:lnTo>
                <a:lnTo>
                  <a:pt x="78740" y="18350"/>
                </a:lnTo>
                <a:lnTo>
                  <a:pt x="78750" y="18350"/>
                </a:lnTo>
                <a:lnTo>
                  <a:pt x="78760" y="18370"/>
                </a:lnTo>
                <a:lnTo>
                  <a:pt x="78770" y="18370"/>
                </a:lnTo>
                <a:lnTo>
                  <a:pt x="78780" y="18380"/>
                </a:lnTo>
                <a:lnTo>
                  <a:pt x="78840" y="18410"/>
                </a:lnTo>
                <a:lnTo>
                  <a:pt x="78870" y="18430"/>
                </a:lnTo>
                <a:lnTo>
                  <a:pt x="78900" y="18470"/>
                </a:lnTo>
                <a:lnTo>
                  <a:pt x="78920" y="18520"/>
                </a:lnTo>
                <a:lnTo>
                  <a:pt x="78910" y="18540"/>
                </a:lnTo>
                <a:lnTo>
                  <a:pt x="78910" y="18550"/>
                </a:lnTo>
                <a:lnTo>
                  <a:pt x="78900" y="18570"/>
                </a:lnTo>
                <a:lnTo>
                  <a:pt x="78870" y="18590"/>
                </a:lnTo>
                <a:lnTo>
                  <a:pt x="78830" y="18620"/>
                </a:lnTo>
                <a:lnTo>
                  <a:pt x="78770" y="18670"/>
                </a:lnTo>
                <a:lnTo>
                  <a:pt x="78730" y="18740"/>
                </a:lnTo>
                <a:lnTo>
                  <a:pt x="78710" y="18790"/>
                </a:lnTo>
                <a:lnTo>
                  <a:pt x="78700" y="18850"/>
                </a:lnTo>
                <a:lnTo>
                  <a:pt x="78710" y="18950"/>
                </a:lnTo>
                <a:lnTo>
                  <a:pt x="78690" y="19010"/>
                </a:lnTo>
                <a:lnTo>
                  <a:pt x="78670" y="19070"/>
                </a:lnTo>
                <a:lnTo>
                  <a:pt x="78650" y="19090"/>
                </a:lnTo>
                <a:lnTo>
                  <a:pt x="78640" y="19100"/>
                </a:lnTo>
                <a:lnTo>
                  <a:pt x="78580" y="19140"/>
                </a:lnTo>
                <a:lnTo>
                  <a:pt x="78560" y="19180"/>
                </a:lnTo>
                <a:lnTo>
                  <a:pt x="78540" y="19200"/>
                </a:lnTo>
                <a:lnTo>
                  <a:pt x="78520" y="19260"/>
                </a:lnTo>
                <a:lnTo>
                  <a:pt x="78490" y="19380"/>
                </a:lnTo>
                <a:lnTo>
                  <a:pt x="78480" y="19390"/>
                </a:lnTo>
                <a:lnTo>
                  <a:pt x="78450" y="19430"/>
                </a:lnTo>
                <a:lnTo>
                  <a:pt x="78440" y="19440"/>
                </a:lnTo>
                <a:lnTo>
                  <a:pt x="78420" y="19460"/>
                </a:lnTo>
                <a:lnTo>
                  <a:pt x="78350" y="19490"/>
                </a:lnTo>
                <a:lnTo>
                  <a:pt x="78290" y="19510"/>
                </a:lnTo>
                <a:lnTo>
                  <a:pt x="78260" y="19520"/>
                </a:lnTo>
                <a:lnTo>
                  <a:pt x="78230" y="19530"/>
                </a:lnTo>
                <a:lnTo>
                  <a:pt x="78140" y="19540"/>
                </a:lnTo>
                <a:lnTo>
                  <a:pt x="78090" y="19550"/>
                </a:lnTo>
                <a:lnTo>
                  <a:pt x="78060" y="19580"/>
                </a:lnTo>
                <a:lnTo>
                  <a:pt x="78050" y="19590"/>
                </a:lnTo>
                <a:lnTo>
                  <a:pt x="78030" y="19610"/>
                </a:lnTo>
                <a:lnTo>
                  <a:pt x="78000" y="19640"/>
                </a:lnTo>
                <a:lnTo>
                  <a:pt x="77960" y="19710"/>
                </a:lnTo>
                <a:lnTo>
                  <a:pt x="77950" y="19720"/>
                </a:lnTo>
                <a:lnTo>
                  <a:pt x="77930" y="19740"/>
                </a:lnTo>
                <a:lnTo>
                  <a:pt x="77920" y="19750"/>
                </a:lnTo>
                <a:lnTo>
                  <a:pt x="77880" y="19790"/>
                </a:lnTo>
                <a:lnTo>
                  <a:pt x="77850" y="19800"/>
                </a:lnTo>
                <a:lnTo>
                  <a:pt x="77830" y="19810"/>
                </a:lnTo>
                <a:lnTo>
                  <a:pt x="77730" y="19890"/>
                </a:lnTo>
                <a:lnTo>
                  <a:pt x="77720" y="19900"/>
                </a:lnTo>
                <a:lnTo>
                  <a:pt x="77700" y="19910"/>
                </a:lnTo>
                <a:lnTo>
                  <a:pt x="77460" y="19890"/>
                </a:lnTo>
                <a:lnTo>
                  <a:pt x="77340" y="19910"/>
                </a:lnTo>
                <a:lnTo>
                  <a:pt x="77320" y="19920"/>
                </a:lnTo>
                <a:lnTo>
                  <a:pt x="77210" y="20000"/>
                </a:lnTo>
                <a:lnTo>
                  <a:pt x="77170" y="20020"/>
                </a:lnTo>
                <a:lnTo>
                  <a:pt x="77140" y="20030"/>
                </a:lnTo>
                <a:lnTo>
                  <a:pt x="77100" y="20040"/>
                </a:lnTo>
                <a:lnTo>
                  <a:pt x="76990" y="20030"/>
                </a:lnTo>
                <a:lnTo>
                  <a:pt x="76950" y="20050"/>
                </a:lnTo>
                <a:lnTo>
                  <a:pt x="76890" y="20090"/>
                </a:lnTo>
                <a:lnTo>
                  <a:pt x="76770" y="20180"/>
                </a:lnTo>
                <a:lnTo>
                  <a:pt x="76720" y="20230"/>
                </a:lnTo>
                <a:lnTo>
                  <a:pt x="76670" y="20280"/>
                </a:lnTo>
                <a:lnTo>
                  <a:pt x="76630" y="20360"/>
                </a:lnTo>
                <a:lnTo>
                  <a:pt x="76590" y="20510"/>
                </a:lnTo>
                <a:lnTo>
                  <a:pt x="76560" y="20560"/>
                </a:lnTo>
                <a:lnTo>
                  <a:pt x="76390" y="20820"/>
                </a:lnTo>
                <a:lnTo>
                  <a:pt x="76380" y="20850"/>
                </a:lnTo>
                <a:lnTo>
                  <a:pt x="76370" y="20880"/>
                </a:lnTo>
                <a:lnTo>
                  <a:pt x="76380" y="20920"/>
                </a:lnTo>
                <a:lnTo>
                  <a:pt x="76390" y="20940"/>
                </a:lnTo>
                <a:lnTo>
                  <a:pt x="76430" y="21010"/>
                </a:lnTo>
                <a:lnTo>
                  <a:pt x="76440" y="21050"/>
                </a:lnTo>
                <a:lnTo>
                  <a:pt x="76440" y="21080"/>
                </a:lnTo>
                <a:lnTo>
                  <a:pt x="76440" y="21120"/>
                </a:lnTo>
                <a:lnTo>
                  <a:pt x="76320" y="21450"/>
                </a:lnTo>
                <a:lnTo>
                  <a:pt x="76270" y="21550"/>
                </a:lnTo>
                <a:lnTo>
                  <a:pt x="76250" y="21580"/>
                </a:lnTo>
                <a:lnTo>
                  <a:pt x="76240" y="21590"/>
                </a:lnTo>
                <a:lnTo>
                  <a:pt x="76210" y="21590"/>
                </a:lnTo>
                <a:lnTo>
                  <a:pt x="76200" y="21570"/>
                </a:lnTo>
                <a:lnTo>
                  <a:pt x="76180" y="21560"/>
                </a:lnTo>
                <a:lnTo>
                  <a:pt x="76160" y="21510"/>
                </a:lnTo>
                <a:lnTo>
                  <a:pt x="76150" y="21480"/>
                </a:lnTo>
                <a:lnTo>
                  <a:pt x="76140" y="21460"/>
                </a:lnTo>
                <a:lnTo>
                  <a:pt x="76140" y="21450"/>
                </a:lnTo>
                <a:lnTo>
                  <a:pt x="76110" y="21430"/>
                </a:lnTo>
                <a:lnTo>
                  <a:pt x="76070" y="21430"/>
                </a:lnTo>
                <a:lnTo>
                  <a:pt x="76060" y="21430"/>
                </a:lnTo>
                <a:lnTo>
                  <a:pt x="76010" y="21430"/>
                </a:lnTo>
                <a:lnTo>
                  <a:pt x="75960" y="21430"/>
                </a:lnTo>
                <a:lnTo>
                  <a:pt x="75910" y="21450"/>
                </a:lnTo>
                <a:lnTo>
                  <a:pt x="75840" y="21490"/>
                </a:lnTo>
                <a:lnTo>
                  <a:pt x="75740" y="21540"/>
                </a:lnTo>
                <a:lnTo>
                  <a:pt x="75730" y="21540"/>
                </a:lnTo>
                <a:lnTo>
                  <a:pt x="75710" y="21540"/>
                </a:lnTo>
                <a:lnTo>
                  <a:pt x="75700" y="21540"/>
                </a:lnTo>
                <a:lnTo>
                  <a:pt x="75680" y="21540"/>
                </a:lnTo>
                <a:lnTo>
                  <a:pt x="75570" y="21520"/>
                </a:lnTo>
                <a:lnTo>
                  <a:pt x="75540" y="21520"/>
                </a:lnTo>
                <a:lnTo>
                  <a:pt x="75530" y="21520"/>
                </a:lnTo>
                <a:lnTo>
                  <a:pt x="75510" y="21520"/>
                </a:lnTo>
                <a:lnTo>
                  <a:pt x="75340" y="21550"/>
                </a:lnTo>
                <a:lnTo>
                  <a:pt x="75290" y="21580"/>
                </a:lnTo>
                <a:lnTo>
                  <a:pt x="75260" y="21600"/>
                </a:lnTo>
                <a:lnTo>
                  <a:pt x="75250" y="21630"/>
                </a:lnTo>
                <a:lnTo>
                  <a:pt x="75240" y="21660"/>
                </a:lnTo>
                <a:lnTo>
                  <a:pt x="75240" y="21690"/>
                </a:lnTo>
                <a:lnTo>
                  <a:pt x="75240" y="21750"/>
                </a:lnTo>
                <a:lnTo>
                  <a:pt x="75240" y="21780"/>
                </a:lnTo>
                <a:lnTo>
                  <a:pt x="75230" y="21800"/>
                </a:lnTo>
                <a:lnTo>
                  <a:pt x="75200" y="21850"/>
                </a:lnTo>
                <a:lnTo>
                  <a:pt x="75190" y="21880"/>
                </a:lnTo>
                <a:lnTo>
                  <a:pt x="75190" y="21910"/>
                </a:lnTo>
                <a:lnTo>
                  <a:pt x="75200" y="22090"/>
                </a:lnTo>
                <a:lnTo>
                  <a:pt x="75190" y="22110"/>
                </a:lnTo>
                <a:lnTo>
                  <a:pt x="75190" y="22130"/>
                </a:lnTo>
                <a:lnTo>
                  <a:pt x="75180" y="22150"/>
                </a:lnTo>
                <a:lnTo>
                  <a:pt x="75150" y="22210"/>
                </a:lnTo>
                <a:lnTo>
                  <a:pt x="75140" y="22230"/>
                </a:lnTo>
                <a:lnTo>
                  <a:pt x="75130" y="22260"/>
                </a:lnTo>
                <a:lnTo>
                  <a:pt x="75130" y="22460"/>
                </a:lnTo>
                <a:lnTo>
                  <a:pt x="75130" y="22500"/>
                </a:lnTo>
                <a:lnTo>
                  <a:pt x="75130" y="22520"/>
                </a:lnTo>
                <a:lnTo>
                  <a:pt x="75100" y="22640"/>
                </a:lnTo>
                <a:lnTo>
                  <a:pt x="75070" y="22720"/>
                </a:lnTo>
                <a:lnTo>
                  <a:pt x="75010" y="22840"/>
                </a:lnTo>
                <a:lnTo>
                  <a:pt x="74980" y="22870"/>
                </a:lnTo>
                <a:lnTo>
                  <a:pt x="75020" y="23010"/>
                </a:lnTo>
                <a:lnTo>
                  <a:pt x="75250" y="23350"/>
                </a:lnTo>
                <a:lnTo>
                  <a:pt x="75290" y="23440"/>
                </a:lnTo>
                <a:lnTo>
                  <a:pt x="75320" y="23510"/>
                </a:lnTo>
                <a:lnTo>
                  <a:pt x="75400" y="23600"/>
                </a:lnTo>
                <a:lnTo>
                  <a:pt x="75490" y="24080"/>
                </a:lnTo>
                <a:lnTo>
                  <a:pt x="75500" y="24190"/>
                </a:lnTo>
                <a:lnTo>
                  <a:pt x="75490" y="24410"/>
                </a:lnTo>
                <a:lnTo>
                  <a:pt x="75490" y="24430"/>
                </a:lnTo>
                <a:lnTo>
                  <a:pt x="75490" y="24470"/>
                </a:lnTo>
                <a:lnTo>
                  <a:pt x="75490" y="24540"/>
                </a:lnTo>
                <a:lnTo>
                  <a:pt x="75490" y="24550"/>
                </a:lnTo>
                <a:lnTo>
                  <a:pt x="75590" y="24960"/>
                </a:lnTo>
                <a:lnTo>
                  <a:pt x="75650" y="25360"/>
                </a:lnTo>
                <a:lnTo>
                  <a:pt x="75650" y="25370"/>
                </a:lnTo>
                <a:lnTo>
                  <a:pt x="75590" y="25350"/>
                </a:lnTo>
                <a:lnTo>
                  <a:pt x="75570" y="25320"/>
                </a:lnTo>
                <a:lnTo>
                  <a:pt x="75540" y="25300"/>
                </a:lnTo>
                <a:lnTo>
                  <a:pt x="75500" y="25300"/>
                </a:lnTo>
                <a:lnTo>
                  <a:pt x="75450" y="25330"/>
                </a:lnTo>
                <a:lnTo>
                  <a:pt x="75350" y="25380"/>
                </a:lnTo>
                <a:lnTo>
                  <a:pt x="75310" y="25390"/>
                </a:lnTo>
                <a:lnTo>
                  <a:pt x="75280" y="25410"/>
                </a:lnTo>
                <a:lnTo>
                  <a:pt x="75250" y="25440"/>
                </a:lnTo>
                <a:lnTo>
                  <a:pt x="75150" y="25620"/>
                </a:lnTo>
                <a:lnTo>
                  <a:pt x="75120" y="25650"/>
                </a:lnTo>
                <a:lnTo>
                  <a:pt x="75080" y="25680"/>
                </a:lnTo>
                <a:lnTo>
                  <a:pt x="75030" y="25680"/>
                </a:lnTo>
                <a:lnTo>
                  <a:pt x="75000" y="25680"/>
                </a:lnTo>
                <a:lnTo>
                  <a:pt x="74980" y="25680"/>
                </a:lnTo>
                <a:lnTo>
                  <a:pt x="74920" y="25630"/>
                </a:lnTo>
                <a:lnTo>
                  <a:pt x="74880" y="25620"/>
                </a:lnTo>
                <a:lnTo>
                  <a:pt x="74850" y="25630"/>
                </a:lnTo>
                <a:lnTo>
                  <a:pt x="74810" y="25630"/>
                </a:lnTo>
                <a:lnTo>
                  <a:pt x="74780" y="25650"/>
                </a:lnTo>
                <a:lnTo>
                  <a:pt x="74750" y="25690"/>
                </a:lnTo>
                <a:lnTo>
                  <a:pt x="74740" y="25760"/>
                </a:lnTo>
                <a:lnTo>
                  <a:pt x="74750" y="25790"/>
                </a:lnTo>
                <a:lnTo>
                  <a:pt x="74770" y="25820"/>
                </a:lnTo>
                <a:lnTo>
                  <a:pt x="74770" y="25840"/>
                </a:lnTo>
                <a:lnTo>
                  <a:pt x="74760" y="25860"/>
                </a:lnTo>
                <a:lnTo>
                  <a:pt x="74600" y="26100"/>
                </a:lnTo>
                <a:lnTo>
                  <a:pt x="74560" y="26160"/>
                </a:lnTo>
                <a:lnTo>
                  <a:pt x="74540" y="26210"/>
                </a:lnTo>
                <a:lnTo>
                  <a:pt x="74540" y="26230"/>
                </a:lnTo>
                <a:lnTo>
                  <a:pt x="74530" y="26260"/>
                </a:lnTo>
                <a:lnTo>
                  <a:pt x="74520" y="26290"/>
                </a:lnTo>
                <a:lnTo>
                  <a:pt x="74490" y="26320"/>
                </a:lnTo>
                <a:lnTo>
                  <a:pt x="74360" y="26370"/>
                </a:lnTo>
                <a:lnTo>
                  <a:pt x="74260" y="26440"/>
                </a:lnTo>
                <a:lnTo>
                  <a:pt x="74090" y="26510"/>
                </a:lnTo>
                <a:lnTo>
                  <a:pt x="73950" y="26630"/>
                </a:lnTo>
                <a:lnTo>
                  <a:pt x="73820" y="26720"/>
                </a:lnTo>
                <a:lnTo>
                  <a:pt x="73550" y="26700"/>
                </a:lnTo>
                <a:lnTo>
                  <a:pt x="73450" y="26740"/>
                </a:lnTo>
                <a:lnTo>
                  <a:pt x="73400" y="26800"/>
                </a:lnTo>
                <a:lnTo>
                  <a:pt x="73390" y="26820"/>
                </a:lnTo>
                <a:lnTo>
                  <a:pt x="73360" y="26840"/>
                </a:lnTo>
                <a:lnTo>
                  <a:pt x="73240" y="26900"/>
                </a:lnTo>
                <a:lnTo>
                  <a:pt x="73030" y="26930"/>
                </a:lnTo>
                <a:lnTo>
                  <a:pt x="72980" y="26940"/>
                </a:lnTo>
                <a:lnTo>
                  <a:pt x="72920" y="26970"/>
                </a:lnTo>
                <a:lnTo>
                  <a:pt x="72830" y="27030"/>
                </a:lnTo>
                <a:lnTo>
                  <a:pt x="72780" y="27080"/>
                </a:lnTo>
                <a:lnTo>
                  <a:pt x="72720" y="27150"/>
                </a:lnTo>
                <a:lnTo>
                  <a:pt x="72600" y="27210"/>
                </a:lnTo>
                <a:lnTo>
                  <a:pt x="72330" y="27260"/>
                </a:lnTo>
                <a:lnTo>
                  <a:pt x="72330" y="27180"/>
                </a:lnTo>
                <a:lnTo>
                  <a:pt x="72340" y="27160"/>
                </a:lnTo>
                <a:lnTo>
                  <a:pt x="72340" y="27130"/>
                </a:lnTo>
                <a:lnTo>
                  <a:pt x="72330" y="27120"/>
                </a:lnTo>
                <a:lnTo>
                  <a:pt x="72290" y="27110"/>
                </a:lnTo>
                <a:lnTo>
                  <a:pt x="72220" y="27120"/>
                </a:lnTo>
                <a:lnTo>
                  <a:pt x="72180" y="27120"/>
                </a:lnTo>
                <a:lnTo>
                  <a:pt x="72150" y="27110"/>
                </a:lnTo>
                <a:lnTo>
                  <a:pt x="72090" y="27060"/>
                </a:lnTo>
                <a:lnTo>
                  <a:pt x="72060" y="27060"/>
                </a:lnTo>
                <a:lnTo>
                  <a:pt x="71940" y="27070"/>
                </a:lnTo>
                <a:lnTo>
                  <a:pt x="71900" y="27070"/>
                </a:lnTo>
                <a:lnTo>
                  <a:pt x="71870" y="27060"/>
                </a:lnTo>
                <a:lnTo>
                  <a:pt x="71850" y="27030"/>
                </a:lnTo>
                <a:lnTo>
                  <a:pt x="71840" y="26980"/>
                </a:lnTo>
                <a:lnTo>
                  <a:pt x="71860" y="26870"/>
                </a:lnTo>
                <a:lnTo>
                  <a:pt x="71880" y="26830"/>
                </a:lnTo>
                <a:lnTo>
                  <a:pt x="71910" y="26800"/>
                </a:lnTo>
                <a:lnTo>
                  <a:pt x="71950" y="26790"/>
                </a:lnTo>
                <a:lnTo>
                  <a:pt x="71990" y="26760"/>
                </a:lnTo>
                <a:lnTo>
                  <a:pt x="72010" y="26740"/>
                </a:lnTo>
                <a:lnTo>
                  <a:pt x="72030" y="26720"/>
                </a:lnTo>
                <a:lnTo>
                  <a:pt x="72040" y="26700"/>
                </a:lnTo>
                <a:lnTo>
                  <a:pt x="72050" y="26680"/>
                </a:lnTo>
                <a:lnTo>
                  <a:pt x="72050" y="26650"/>
                </a:lnTo>
                <a:lnTo>
                  <a:pt x="72030" y="26630"/>
                </a:lnTo>
                <a:lnTo>
                  <a:pt x="71990" y="26600"/>
                </a:lnTo>
                <a:lnTo>
                  <a:pt x="71950" y="26580"/>
                </a:lnTo>
                <a:lnTo>
                  <a:pt x="71910" y="26580"/>
                </a:lnTo>
                <a:lnTo>
                  <a:pt x="71880" y="26600"/>
                </a:lnTo>
                <a:lnTo>
                  <a:pt x="71850" y="26610"/>
                </a:lnTo>
                <a:lnTo>
                  <a:pt x="71820" y="26610"/>
                </a:lnTo>
                <a:lnTo>
                  <a:pt x="71800" y="26600"/>
                </a:lnTo>
                <a:lnTo>
                  <a:pt x="71780" y="26590"/>
                </a:lnTo>
                <a:lnTo>
                  <a:pt x="71760" y="26570"/>
                </a:lnTo>
                <a:lnTo>
                  <a:pt x="71750" y="26550"/>
                </a:lnTo>
                <a:lnTo>
                  <a:pt x="71780" y="26510"/>
                </a:lnTo>
                <a:lnTo>
                  <a:pt x="71820" y="26470"/>
                </a:lnTo>
                <a:lnTo>
                  <a:pt x="71840" y="26460"/>
                </a:lnTo>
                <a:lnTo>
                  <a:pt x="71850" y="26430"/>
                </a:lnTo>
                <a:lnTo>
                  <a:pt x="71860" y="26410"/>
                </a:lnTo>
                <a:lnTo>
                  <a:pt x="71860" y="26310"/>
                </a:lnTo>
                <a:lnTo>
                  <a:pt x="71860" y="26290"/>
                </a:lnTo>
                <a:lnTo>
                  <a:pt x="71850" y="26250"/>
                </a:lnTo>
                <a:lnTo>
                  <a:pt x="71830" y="26210"/>
                </a:lnTo>
                <a:lnTo>
                  <a:pt x="71810" y="26200"/>
                </a:lnTo>
                <a:lnTo>
                  <a:pt x="71680" y="26210"/>
                </a:lnTo>
                <a:lnTo>
                  <a:pt x="71580" y="26100"/>
                </a:lnTo>
                <a:lnTo>
                  <a:pt x="71560" y="26070"/>
                </a:lnTo>
                <a:lnTo>
                  <a:pt x="71550" y="26040"/>
                </a:lnTo>
                <a:lnTo>
                  <a:pt x="71560" y="26020"/>
                </a:lnTo>
                <a:lnTo>
                  <a:pt x="71570" y="25990"/>
                </a:lnTo>
                <a:lnTo>
                  <a:pt x="71600" y="25910"/>
                </a:lnTo>
                <a:lnTo>
                  <a:pt x="71600" y="25890"/>
                </a:lnTo>
                <a:lnTo>
                  <a:pt x="71590" y="25860"/>
                </a:lnTo>
                <a:lnTo>
                  <a:pt x="71560" y="25820"/>
                </a:lnTo>
                <a:lnTo>
                  <a:pt x="71530" y="25800"/>
                </a:lnTo>
                <a:lnTo>
                  <a:pt x="71500" y="25770"/>
                </a:lnTo>
                <a:lnTo>
                  <a:pt x="71470" y="25760"/>
                </a:lnTo>
                <a:lnTo>
                  <a:pt x="71430" y="25780"/>
                </a:lnTo>
                <a:lnTo>
                  <a:pt x="71400" y="25800"/>
                </a:lnTo>
                <a:lnTo>
                  <a:pt x="71280" y="25930"/>
                </a:lnTo>
                <a:lnTo>
                  <a:pt x="71270" y="25950"/>
                </a:lnTo>
                <a:lnTo>
                  <a:pt x="71260" y="25980"/>
                </a:lnTo>
                <a:lnTo>
                  <a:pt x="71260" y="25990"/>
                </a:lnTo>
                <a:lnTo>
                  <a:pt x="71270" y="26040"/>
                </a:lnTo>
                <a:lnTo>
                  <a:pt x="71270" y="26060"/>
                </a:lnTo>
                <a:lnTo>
                  <a:pt x="71260" y="26070"/>
                </a:lnTo>
                <a:lnTo>
                  <a:pt x="71240" y="26080"/>
                </a:lnTo>
                <a:lnTo>
                  <a:pt x="71170" y="26100"/>
                </a:lnTo>
                <a:lnTo>
                  <a:pt x="71150" y="26120"/>
                </a:lnTo>
                <a:lnTo>
                  <a:pt x="71120" y="26160"/>
                </a:lnTo>
                <a:lnTo>
                  <a:pt x="71080" y="26260"/>
                </a:lnTo>
                <a:lnTo>
                  <a:pt x="71050" y="26300"/>
                </a:lnTo>
                <a:lnTo>
                  <a:pt x="71020" y="26330"/>
                </a:lnTo>
                <a:lnTo>
                  <a:pt x="71000" y="26350"/>
                </a:lnTo>
                <a:lnTo>
                  <a:pt x="70980" y="26360"/>
                </a:lnTo>
                <a:lnTo>
                  <a:pt x="70910" y="26380"/>
                </a:lnTo>
                <a:lnTo>
                  <a:pt x="70830" y="26400"/>
                </a:lnTo>
                <a:lnTo>
                  <a:pt x="70790" y="26390"/>
                </a:lnTo>
                <a:lnTo>
                  <a:pt x="70750" y="26360"/>
                </a:lnTo>
                <a:lnTo>
                  <a:pt x="70620" y="26260"/>
                </a:lnTo>
                <a:lnTo>
                  <a:pt x="70600" y="26230"/>
                </a:lnTo>
                <a:lnTo>
                  <a:pt x="70580" y="26200"/>
                </a:lnTo>
                <a:lnTo>
                  <a:pt x="70590" y="26160"/>
                </a:lnTo>
                <a:lnTo>
                  <a:pt x="70590" y="26130"/>
                </a:lnTo>
                <a:lnTo>
                  <a:pt x="70610" y="26100"/>
                </a:lnTo>
                <a:lnTo>
                  <a:pt x="70680" y="26020"/>
                </a:lnTo>
                <a:lnTo>
                  <a:pt x="70710" y="25990"/>
                </a:lnTo>
                <a:lnTo>
                  <a:pt x="70760" y="25970"/>
                </a:lnTo>
                <a:lnTo>
                  <a:pt x="70780" y="25960"/>
                </a:lnTo>
                <a:lnTo>
                  <a:pt x="70800" y="25930"/>
                </a:lnTo>
                <a:lnTo>
                  <a:pt x="70800" y="25910"/>
                </a:lnTo>
                <a:lnTo>
                  <a:pt x="70790" y="25880"/>
                </a:lnTo>
                <a:lnTo>
                  <a:pt x="70750" y="25850"/>
                </a:lnTo>
                <a:lnTo>
                  <a:pt x="70680" y="25820"/>
                </a:lnTo>
                <a:lnTo>
                  <a:pt x="70580" y="25790"/>
                </a:lnTo>
                <a:lnTo>
                  <a:pt x="70330" y="25760"/>
                </a:lnTo>
                <a:lnTo>
                  <a:pt x="70300" y="25750"/>
                </a:lnTo>
                <a:lnTo>
                  <a:pt x="70260" y="25710"/>
                </a:lnTo>
                <a:lnTo>
                  <a:pt x="70220" y="25660"/>
                </a:lnTo>
                <a:lnTo>
                  <a:pt x="70170" y="25490"/>
                </a:lnTo>
                <a:lnTo>
                  <a:pt x="70080" y="25280"/>
                </a:lnTo>
                <a:lnTo>
                  <a:pt x="69990" y="25270"/>
                </a:lnTo>
                <a:lnTo>
                  <a:pt x="69750" y="25280"/>
                </a:lnTo>
                <a:lnTo>
                  <a:pt x="69550" y="25340"/>
                </a:lnTo>
                <a:lnTo>
                  <a:pt x="69370" y="25470"/>
                </a:lnTo>
                <a:lnTo>
                  <a:pt x="69190" y="25630"/>
                </a:lnTo>
                <a:lnTo>
                  <a:pt x="69090" y="25680"/>
                </a:lnTo>
                <a:lnTo>
                  <a:pt x="68560" y="25800"/>
                </a:lnTo>
                <a:lnTo>
                  <a:pt x="68480" y="25840"/>
                </a:lnTo>
                <a:lnTo>
                  <a:pt x="68400" y="26090"/>
                </a:lnTo>
                <a:lnTo>
                  <a:pt x="68480" y="26740"/>
                </a:lnTo>
                <a:lnTo>
                  <a:pt x="68440" y="27000"/>
                </a:lnTo>
                <a:lnTo>
                  <a:pt x="68380" y="26950"/>
                </a:lnTo>
                <a:lnTo>
                  <a:pt x="68310" y="26930"/>
                </a:lnTo>
                <a:lnTo>
                  <a:pt x="68240" y="26950"/>
                </a:lnTo>
                <a:lnTo>
                  <a:pt x="68180" y="27000"/>
                </a:lnTo>
                <a:lnTo>
                  <a:pt x="68090" y="26950"/>
                </a:lnTo>
                <a:lnTo>
                  <a:pt x="67990" y="26930"/>
                </a:lnTo>
                <a:lnTo>
                  <a:pt x="67770" y="26910"/>
                </a:lnTo>
                <a:lnTo>
                  <a:pt x="67620" y="26840"/>
                </a:lnTo>
                <a:lnTo>
                  <a:pt x="67600" y="26850"/>
                </a:lnTo>
                <a:lnTo>
                  <a:pt x="67480" y="27000"/>
                </a:lnTo>
                <a:lnTo>
                  <a:pt x="67430" y="27040"/>
                </a:lnTo>
                <a:lnTo>
                  <a:pt x="67310" y="27080"/>
                </a:lnTo>
                <a:lnTo>
                  <a:pt x="67250" y="27140"/>
                </a:lnTo>
                <a:lnTo>
                  <a:pt x="67190" y="27340"/>
                </a:lnTo>
                <a:lnTo>
                  <a:pt x="67160" y="27370"/>
                </a:lnTo>
                <a:lnTo>
                  <a:pt x="67130" y="27420"/>
                </a:lnTo>
                <a:lnTo>
                  <a:pt x="67010" y="27690"/>
                </a:lnTo>
                <a:lnTo>
                  <a:pt x="66990" y="27780"/>
                </a:lnTo>
                <a:lnTo>
                  <a:pt x="66970" y="28130"/>
                </a:lnTo>
                <a:lnTo>
                  <a:pt x="66870" y="28320"/>
                </a:lnTo>
                <a:lnTo>
                  <a:pt x="66870" y="28390"/>
                </a:lnTo>
                <a:lnTo>
                  <a:pt x="66880" y="28480"/>
                </a:lnTo>
                <a:lnTo>
                  <a:pt x="66870" y="28620"/>
                </a:lnTo>
                <a:lnTo>
                  <a:pt x="66820" y="28690"/>
                </a:lnTo>
                <a:lnTo>
                  <a:pt x="66580" y="28870"/>
                </a:lnTo>
                <a:lnTo>
                  <a:pt x="66550" y="28920"/>
                </a:lnTo>
                <a:lnTo>
                  <a:pt x="66530" y="29010"/>
                </a:lnTo>
                <a:lnTo>
                  <a:pt x="66500" y="29050"/>
                </a:lnTo>
                <a:lnTo>
                  <a:pt x="66450" y="29120"/>
                </a:lnTo>
                <a:lnTo>
                  <a:pt x="66420" y="29170"/>
                </a:lnTo>
                <a:lnTo>
                  <a:pt x="66420" y="29230"/>
                </a:lnTo>
                <a:lnTo>
                  <a:pt x="66450" y="29310"/>
                </a:lnTo>
                <a:lnTo>
                  <a:pt x="66390" y="29330"/>
                </a:lnTo>
                <a:lnTo>
                  <a:pt x="66360" y="29360"/>
                </a:lnTo>
                <a:lnTo>
                  <a:pt x="66340" y="29410"/>
                </a:lnTo>
                <a:lnTo>
                  <a:pt x="66290" y="29440"/>
                </a:lnTo>
                <a:lnTo>
                  <a:pt x="66240" y="29450"/>
                </a:lnTo>
                <a:lnTo>
                  <a:pt x="66080" y="29440"/>
                </a:lnTo>
                <a:lnTo>
                  <a:pt x="65990" y="29470"/>
                </a:lnTo>
                <a:lnTo>
                  <a:pt x="65680" y="29630"/>
                </a:lnTo>
                <a:lnTo>
                  <a:pt x="65580" y="29770"/>
                </a:lnTo>
                <a:lnTo>
                  <a:pt x="65570" y="29900"/>
                </a:lnTo>
                <a:lnTo>
                  <a:pt x="65590" y="30010"/>
                </a:lnTo>
                <a:lnTo>
                  <a:pt x="65540" y="30110"/>
                </a:lnTo>
                <a:lnTo>
                  <a:pt x="65470" y="30210"/>
                </a:lnTo>
                <a:lnTo>
                  <a:pt x="65440" y="30320"/>
                </a:lnTo>
                <a:lnTo>
                  <a:pt x="65470" y="30430"/>
                </a:lnTo>
                <a:lnTo>
                  <a:pt x="65560" y="30500"/>
                </a:lnTo>
                <a:lnTo>
                  <a:pt x="65520" y="30500"/>
                </a:lnTo>
                <a:lnTo>
                  <a:pt x="65600" y="30600"/>
                </a:lnTo>
                <a:lnTo>
                  <a:pt x="65680" y="30680"/>
                </a:lnTo>
                <a:lnTo>
                  <a:pt x="65730" y="30770"/>
                </a:lnTo>
                <a:lnTo>
                  <a:pt x="65750" y="30920"/>
                </a:lnTo>
                <a:lnTo>
                  <a:pt x="65730" y="31050"/>
                </a:lnTo>
                <a:lnTo>
                  <a:pt x="65670" y="31140"/>
                </a:lnTo>
                <a:lnTo>
                  <a:pt x="65610" y="31210"/>
                </a:lnTo>
                <a:lnTo>
                  <a:pt x="65560" y="31280"/>
                </a:lnTo>
                <a:lnTo>
                  <a:pt x="65520" y="31410"/>
                </a:lnTo>
                <a:lnTo>
                  <a:pt x="65510" y="31520"/>
                </a:lnTo>
                <a:lnTo>
                  <a:pt x="65510" y="31660"/>
                </a:lnTo>
                <a:lnTo>
                  <a:pt x="65450" y="31740"/>
                </a:lnTo>
                <a:lnTo>
                  <a:pt x="65180" y="31620"/>
                </a:lnTo>
                <a:lnTo>
                  <a:pt x="65130" y="31580"/>
                </a:lnTo>
                <a:lnTo>
                  <a:pt x="65070" y="31520"/>
                </a:lnTo>
                <a:lnTo>
                  <a:pt x="64970" y="31390"/>
                </a:lnTo>
                <a:lnTo>
                  <a:pt x="64920" y="31310"/>
                </a:lnTo>
                <a:lnTo>
                  <a:pt x="64890" y="31240"/>
                </a:lnTo>
                <a:lnTo>
                  <a:pt x="64870" y="31200"/>
                </a:lnTo>
                <a:lnTo>
                  <a:pt x="64860" y="31150"/>
                </a:lnTo>
                <a:lnTo>
                  <a:pt x="64860" y="30950"/>
                </a:lnTo>
                <a:lnTo>
                  <a:pt x="64850" y="30900"/>
                </a:lnTo>
                <a:lnTo>
                  <a:pt x="64830" y="30860"/>
                </a:lnTo>
                <a:lnTo>
                  <a:pt x="64790" y="30810"/>
                </a:lnTo>
                <a:lnTo>
                  <a:pt x="64720" y="30740"/>
                </a:lnTo>
                <a:lnTo>
                  <a:pt x="64580" y="30650"/>
                </a:lnTo>
                <a:lnTo>
                  <a:pt x="64540" y="30640"/>
                </a:lnTo>
                <a:lnTo>
                  <a:pt x="64310" y="30720"/>
                </a:lnTo>
                <a:lnTo>
                  <a:pt x="64270" y="30720"/>
                </a:lnTo>
                <a:lnTo>
                  <a:pt x="64220" y="30710"/>
                </a:lnTo>
                <a:lnTo>
                  <a:pt x="64060" y="30630"/>
                </a:lnTo>
                <a:lnTo>
                  <a:pt x="64020" y="30600"/>
                </a:lnTo>
                <a:lnTo>
                  <a:pt x="63980" y="30570"/>
                </a:lnTo>
                <a:lnTo>
                  <a:pt x="63960" y="30530"/>
                </a:lnTo>
                <a:lnTo>
                  <a:pt x="63920" y="30490"/>
                </a:lnTo>
                <a:lnTo>
                  <a:pt x="63870" y="30530"/>
                </a:lnTo>
                <a:lnTo>
                  <a:pt x="63850" y="30580"/>
                </a:lnTo>
                <a:lnTo>
                  <a:pt x="63820" y="30730"/>
                </a:lnTo>
                <a:lnTo>
                  <a:pt x="63830" y="30820"/>
                </a:lnTo>
                <a:lnTo>
                  <a:pt x="63860" y="30870"/>
                </a:lnTo>
                <a:lnTo>
                  <a:pt x="63890" y="30890"/>
                </a:lnTo>
                <a:lnTo>
                  <a:pt x="63900" y="30910"/>
                </a:lnTo>
                <a:lnTo>
                  <a:pt x="63910" y="30930"/>
                </a:lnTo>
                <a:lnTo>
                  <a:pt x="63920" y="30970"/>
                </a:lnTo>
                <a:lnTo>
                  <a:pt x="63920" y="30990"/>
                </a:lnTo>
                <a:lnTo>
                  <a:pt x="63920" y="31030"/>
                </a:lnTo>
                <a:lnTo>
                  <a:pt x="63920" y="31050"/>
                </a:lnTo>
                <a:lnTo>
                  <a:pt x="63930" y="31070"/>
                </a:lnTo>
                <a:lnTo>
                  <a:pt x="63970" y="31170"/>
                </a:lnTo>
                <a:lnTo>
                  <a:pt x="64020" y="31230"/>
                </a:lnTo>
                <a:lnTo>
                  <a:pt x="64030" y="31260"/>
                </a:lnTo>
                <a:lnTo>
                  <a:pt x="63970" y="31560"/>
                </a:lnTo>
                <a:lnTo>
                  <a:pt x="63970" y="31620"/>
                </a:lnTo>
                <a:lnTo>
                  <a:pt x="63980" y="31650"/>
                </a:lnTo>
                <a:lnTo>
                  <a:pt x="64000" y="31650"/>
                </a:lnTo>
                <a:lnTo>
                  <a:pt x="64020" y="31650"/>
                </a:lnTo>
                <a:lnTo>
                  <a:pt x="64040" y="31640"/>
                </a:lnTo>
                <a:lnTo>
                  <a:pt x="64070" y="31640"/>
                </a:lnTo>
                <a:lnTo>
                  <a:pt x="64090" y="31650"/>
                </a:lnTo>
                <a:lnTo>
                  <a:pt x="64120" y="31680"/>
                </a:lnTo>
                <a:lnTo>
                  <a:pt x="64130" y="31710"/>
                </a:lnTo>
                <a:lnTo>
                  <a:pt x="64140" y="31750"/>
                </a:lnTo>
                <a:lnTo>
                  <a:pt x="64140" y="31780"/>
                </a:lnTo>
                <a:lnTo>
                  <a:pt x="64130" y="31820"/>
                </a:lnTo>
                <a:lnTo>
                  <a:pt x="64110" y="31880"/>
                </a:lnTo>
                <a:lnTo>
                  <a:pt x="64040" y="31990"/>
                </a:lnTo>
                <a:lnTo>
                  <a:pt x="64000" y="32020"/>
                </a:lnTo>
                <a:lnTo>
                  <a:pt x="63960" y="32040"/>
                </a:lnTo>
                <a:lnTo>
                  <a:pt x="63890" y="32060"/>
                </a:lnTo>
                <a:lnTo>
                  <a:pt x="63830" y="32060"/>
                </a:lnTo>
                <a:lnTo>
                  <a:pt x="63770" y="32080"/>
                </a:lnTo>
                <a:lnTo>
                  <a:pt x="63700" y="32120"/>
                </a:lnTo>
                <a:lnTo>
                  <a:pt x="63650" y="32120"/>
                </a:lnTo>
                <a:lnTo>
                  <a:pt x="63610" y="32120"/>
                </a:lnTo>
                <a:lnTo>
                  <a:pt x="63570" y="32130"/>
                </a:lnTo>
                <a:lnTo>
                  <a:pt x="63520" y="32140"/>
                </a:lnTo>
                <a:lnTo>
                  <a:pt x="63460" y="32180"/>
                </a:lnTo>
                <a:lnTo>
                  <a:pt x="63420" y="32170"/>
                </a:lnTo>
                <a:lnTo>
                  <a:pt x="63390" y="32150"/>
                </a:lnTo>
                <a:lnTo>
                  <a:pt x="63380" y="32140"/>
                </a:lnTo>
                <a:lnTo>
                  <a:pt x="63360" y="32130"/>
                </a:lnTo>
                <a:lnTo>
                  <a:pt x="63290" y="32110"/>
                </a:lnTo>
                <a:lnTo>
                  <a:pt x="63260" y="32090"/>
                </a:lnTo>
                <a:lnTo>
                  <a:pt x="63220" y="32060"/>
                </a:lnTo>
                <a:lnTo>
                  <a:pt x="63210" y="32060"/>
                </a:lnTo>
                <a:lnTo>
                  <a:pt x="63190" y="32060"/>
                </a:lnTo>
                <a:lnTo>
                  <a:pt x="62830" y="32210"/>
                </a:lnTo>
                <a:lnTo>
                  <a:pt x="62770" y="32240"/>
                </a:lnTo>
                <a:lnTo>
                  <a:pt x="62680" y="32290"/>
                </a:lnTo>
                <a:lnTo>
                  <a:pt x="62620" y="32320"/>
                </a:lnTo>
                <a:lnTo>
                  <a:pt x="62570" y="32350"/>
                </a:lnTo>
                <a:lnTo>
                  <a:pt x="62530" y="32400"/>
                </a:lnTo>
                <a:lnTo>
                  <a:pt x="62390" y="32620"/>
                </a:lnTo>
                <a:lnTo>
                  <a:pt x="62360" y="32710"/>
                </a:lnTo>
                <a:lnTo>
                  <a:pt x="62330" y="32820"/>
                </a:lnTo>
                <a:lnTo>
                  <a:pt x="62290" y="33310"/>
                </a:lnTo>
                <a:lnTo>
                  <a:pt x="62270" y="33410"/>
                </a:lnTo>
                <a:lnTo>
                  <a:pt x="62210" y="33470"/>
                </a:lnTo>
                <a:lnTo>
                  <a:pt x="62150" y="33500"/>
                </a:lnTo>
                <a:lnTo>
                  <a:pt x="62130" y="33510"/>
                </a:lnTo>
                <a:lnTo>
                  <a:pt x="62120" y="33540"/>
                </a:lnTo>
                <a:lnTo>
                  <a:pt x="62130" y="33610"/>
                </a:lnTo>
                <a:lnTo>
                  <a:pt x="62330" y="34030"/>
                </a:lnTo>
                <a:lnTo>
                  <a:pt x="62350" y="34160"/>
                </a:lnTo>
                <a:lnTo>
                  <a:pt x="62350" y="34290"/>
                </a:lnTo>
                <a:lnTo>
                  <a:pt x="62360" y="34350"/>
                </a:lnTo>
                <a:lnTo>
                  <a:pt x="62420" y="34580"/>
                </a:lnTo>
                <a:lnTo>
                  <a:pt x="62440" y="34770"/>
                </a:lnTo>
                <a:lnTo>
                  <a:pt x="62460" y="34830"/>
                </a:lnTo>
                <a:lnTo>
                  <a:pt x="62500" y="34870"/>
                </a:lnTo>
                <a:lnTo>
                  <a:pt x="62560" y="34900"/>
                </a:lnTo>
                <a:lnTo>
                  <a:pt x="62610" y="34910"/>
                </a:lnTo>
                <a:lnTo>
                  <a:pt x="62650" y="34910"/>
                </a:lnTo>
                <a:lnTo>
                  <a:pt x="62900" y="34860"/>
                </a:lnTo>
                <a:lnTo>
                  <a:pt x="62920" y="34860"/>
                </a:lnTo>
                <a:lnTo>
                  <a:pt x="62950" y="34870"/>
                </a:lnTo>
                <a:lnTo>
                  <a:pt x="62970" y="34890"/>
                </a:lnTo>
                <a:lnTo>
                  <a:pt x="62990" y="34920"/>
                </a:lnTo>
                <a:lnTo>
                  <a:pt x="62980" y="35040"/>
                </a:lnTo>
                <a:lnTo>
                  <a:pt x="62900" y="35320"/>
                </a:lnTo>
                <a:lnTo>
                  <a:pt x="62920" y="35410"/>
                </a:lnTo>
                <a:lnTo>
                  <a:pt x="62950" y="35470"/>
                </a:lnTo>
                <a:lnTo>
                  <a:pt x="62980" y="35510"/>
                </a:lnTo>
                <a:lnTo>
                  <a:pt x="63000" y="35530"/>
                </a:lnTo>
                <a:lnTo>
                  <a:pt x="63030" y="35530"/>
                </a:lnTo>
                <a:lnTo>
                  <a:pt x="63050" y="35520"/>
                </a:lnTo>
                <a:lnTo>
                  <a:pt x="63080" y="35490"/>
                </a:lnTo>
                <a:lnTo>
                  <a:pt x="63090" y="35460"/>
                </a:lnTo>
                <a:lnTo>
                  <a:pt x="63110" y="35410"/>
                </a:lnTo>
                <a:lnTo>
                  <a:pt x="63120" y="35390"/>
                </a:lnTo>
                <a:lnTo>
                  <a:pt x="63140" y="35370"/>
                </a:lnTo>
                <a:lnTo>
                  <a:pt x="63170" y="35360"/>
                </a:lnTo>
                <a:lnTo>
                  <a:pt x="63200" y="35350"/>
                </a:lnTo>
                <a:lnTo>
                  <a:pt x="63210" y="35340"/>
                </a:lnTo>
                <a:lnTo>
                  <a:pt x="63220" y="35320"/>
                </a:lnTo>
                <a:lnTo>
                  <a:pt x="63230" y="35300"/>
                </a:lnTo>
                <a:lnTo>
                  <a:pt x="63250" y="35260"/>
                </a:lnTo>
                <a:lnTo>
                  <a:pt x="63270" y="35240"/>
                </a:lnTo>
                <a:lnTo>
                  <a:pt x="63300" y="35230"/>
                </a:lnTo>
                <a:lnTo>
                  <a:pt x="63350" y="35230"/>
                </a:lnTo>
                <a:lnTo>
                  <a:pt x="63390" y="35250"/>
                </a:lnTo>
                <a:lnTo>
                  <a:pt x="63410" y="35280"/>
                </a:lnTo>
                <a:lnTo>
                  <a:pt x="63410" y="35310"/>
                </a:lnTo>
                <a:lnTo>
                  <a:pt x="63420" y="35360"/>
                </a:lnTo>
                <a:lnTo>
                  <a:pt x="63430" y="35380"/>
                </a:lnTo>
                <a:lnTo>
                  <a:pt x="63450" y="35400"/>
                </a:lnTo>
                <a:lnTo>
                  <a:pt x="63480" y="35470"/>
                </a:lnTo>
                <a:lnTo>
                  <a:pt x="63470" y="35930"/>
                </a:lnTo>
                <a:lnTo>
                  <a:pt x="63430" y="36050"/>
                </a:lnTo>
                <a:lnTo>
                  <a:pt x="63380" y="36150"/>
                </a:lnTo>
                <a:lnTo>
                  <a:pt x="63170" y="36440"/>
                </a:lnTo>
                <a:lnTo>
                  <a:pt x="63110" y="36550"/>
                </a:lnTo>
                <a:lnTo>
                  <a:pt x="63080" y="36660"/>
                </a:lnTo>
                <a:lnTo>
                  <a:pt x="63080" y="36800"/>
                </a:lnTo>
                <a:lnTo>
                  <a:pt x="63070" y="36860"/>
                </a:lnTo>
                <a:lnTo>
                  <a:pt x="63050" y="36930"/>
                </a:lnTo>
                <a:lnTo>
                  <a:pt x="62930" y="37110"/>
                </a:lnTo>
                <a:lnTo>
                  <a:pt x="62910" y="37190"/>
                </a:lnTo>
                <a:lnTo>
                  <a:pt x="62850" y="37460"/>
                </a:lnTo>
                <a:lnTo>
                  <a:pt x="62800" y="37600"/>
                </a:lnTo>
                <a:lnTo>
                  <a:pt x="62730" y="37700"/>
                </a:lnTo>
                <a:lnTo>
                  <a:pt x="62680" y="37740"/>
                </a:lnTo>
                <a:lnTo>
                  <a:pt x="62520" y="37830"/>
                </a:lnTo>
                <a:lnTo>
                  <a:pt x="62460" y="37870"/>
                </a:lnTo>
                <a:lnTo>
                  <a:pt x="62260" y="38100"/>
                </a:lnTo>
                <a:lnTo>
                  <a:pt x="62210" y="38180"/>
                </a:lnTo>
                <a:lnTo>
                  <a:pt x="62180" y="38260"/>
                </a:lnTo>
                <a:lnTo>
                  <a:pt x="62160" y="38360"/>
                </a:lnTo>
                <a:lnTo>
                  <a:pt x="62160" y="38490"/>
                </a:lnTo>
                <a:lnTo>
                  <a:pt x="62150" y="38540"/>
                </a:lnTo>
                <a:lnTo>
                  <a:pt x="62120" y="38600"/>
                </a:lnTo>
                <a:lnTo>
                  <a:pt x="61910" y="38810"/>
                </a:lnTo>
                <a:lnTo>
                  <a:pt x="61830" y="38920"/>
                </a:lnTo>
                <a:lnTo>
                  <a:pt x="61730" y="39200"/>
                </a:lnTo>
                <a:lnTo>
                  <a:pt x="61650" y="39290"/>
                </a:lnTo>
                <a:lnTo>
                  <a:pt x="61560" y="39380"/>
                </a:lnTo>
                <a:lnTo>
                  <a:pt x="61480" y="39480"/>
                </a:lnTo>
                <a:lnTo>
                  <a:pt x="61430" y="39600"/>
                </a:lnTo>
                <a:lnTo>
                  <a:pt x="61370" y="39870"/>
                </a:lnTo>
                <a:lnTo>
                  <a:pt x="61340" y="40000"/>
                </a:lnTo>
                <a:lnTo>
                  <a:pt x="61090" y="40490"/>
                </a:lnTo>
                <a:lnTo>
                  <a:pt x="60990" y="40640"/>
                </a:lnTo>
                <a:lnTo>
                  <a:pt x="60960" y="40720"/>
                </a:lnTo>
                <a:lnTo>
                  <a:pt x="60960" y="40810"/>
                </a:lnTo>
                <a:lnTo>
                  <a:pt x="60980" y="40920"/>
                </a:lnTo>
                <a:lnTo>
                  <a:pt x="60990" y="40960"/>
                </a:lnTo>
                <a:lnTo>
                  <a:pt x="60980" y="41020"/>
                </a:lnTo>
                <a:lnTo>
                  <a:pt x="60700" y="41750"/>
                </a:lnTo>
                <a:lnTo>
                  <a:pt x="60760" y="41860"/>
                </a:lnTo>
                <a:lnTo>
                  <a:pt x="60780" y="41900"/>
                </a:lnTo>
                <a:lnTo>
                  <a:pt x="60850" y="41990"/>
                </a:lnTo>
                <a:lnTo>
                  <a:pt x="60880" y="42020"/>
                </a:lnTo>
                <a:lnTo>
                  <a:pt x="60880" y="42050"/>
                </a:lnTo>
                <a:lnTo>
                  <a:pt x="60850" y="42070"/>
                </a:lnTo>
                <a:lnTo>
                  <a:pt x="60800" y="42090"/>
                </a:lnTo>
                <a:lnTo>
                  <a:pt x="60780" y="42120"/>
                </a:lnTo>
                <a:lnTo>
                  <a:pt x="60770" y="42160"/>
                </a:lnTo>
                <a:lnTo>
                  <a:pt x="60820" y="42310"/>
                </a:lnTo>
                <a:lnTo>
                  <a:pt x="60830" y="42350"/>
                </a:lnTo>
                <a:lnTo>
                  <a:pt x="60810" y="42520"/>
                </a:lnTo>
                <a:lnTo>
                  <a:pt x="60790" y="42600"/>
                </a:lnTo>
                <a:lnTo>
                  <a:pt x="60770" y="42630"/>
                </a:lnTo>
                <a:lnTo>
                  <a:pt x="60740" y="42660"/>
                </a:lnTo>
                <a:lnTo>
                  <a:pt x="60670" y="42710"/>
                </a:lnTo>
                <a:lnTo>
                  <a:pt x="60580" y="42730"/>
                </a:lnTo>
                <a:lnTo>
                  <a:pt x="60550" y="42760"/>
                </a:lnTo>
                <a:lnTo>
                  <a:pt x="60540" y="42790"/>
                </a:lnTo>
                <a:lnTo>
                  <a:pt x="60490" y="42990"/>
                </a:lnTo>
                <a:lnTo>
                  <a:pt x="60510" y="43040"/>
                </a:lnTo>
                <a:lnTo>
                  <a:pt x="60510" y="43070"/>
                </a:lnTo>
                <a:lnTo>
                  <a:pt x="60510" y="43110"/>
                </a:lnTo>
                <a:lnTo>
                  <a:pt x="60490" y="43150"/>
                </a:lnTo>
                <a:lnTo>
                  <a:pt x="60360" y="43280"/>
                </a:lnTo>
                <a:lnTo>
                  <a:pt x="60270" y="43450"/>
                </a:lnTo>
                <a:lnTo>
                  <a:pt x="60170" y="43400"/>
                </a:lnTo>
                <a:lnTo>
                  <a:pt x="60120" y="43370"/>
                </a:lnTo>
                <a:lnTo>
                  <a:pt x="60060" y="43300"/>
                </a:lnTo>
                <a:lnTo>
                  <a:pt x="60030" y="43280"/>
                </a:lnTo>
                <a:lnTo>
                  <a:pt x="60000" y="43260"/>
                </a:lnTo>
                <a:lnTo>
                  <a:pt x="59960" y="43250"/>
                </a:lnTo>
                <a:lnTo>
                  <a:pt x="59920" y="43260"/>
                </a:lnTo>
                <a:lnTo>
                  <a:pt x="59840" y="43280"/>
                </a:lnTo>
                <a:lnTo>
                  <a:pt x="59590" y="43390"/>
                </a:lnTo>
                <a:lnTo>
                  <a:pt x="59540" y="43400"/>
                </a:lnTo>
                <a:lnTo>
                  <a:pt x="59460" y="43380"/>
                </a:lnTo>
                <a:lnTo>
                  <a:pt x="59400" y="43360"/>
                </a:lnTo>
                <a:lnTo>
                  <a:pt x="59210" y="43280"/>
                </a:lnTo>
                <a:lnTo>
                  <a:pt x="59110" y="43250"/>
                </a:lnTo>
                <a:lnTo>
                  <a:pt x="59050" y="43250"/>
                </a:lnTo>
                <a:lnTo>
                  <a:pt x="58990" y="43270"/>
                </a:lnTo>
                <a:lnTo>
                  <a:pt x="58860" y="43380"/>
                </a:lnTo>
                <a:lnTo>
                  <a:pt x="58810" y="43410"/>
                </a:lnTo>
                <a:lnTo>
                  <a:pt x="58770" y="43430"/>
                </a:lnTo>
                <a:lnTo>
                  <a:pt x="58680" y="43440"/>
                </a:lnTo>
                <a:lnTo>
                  <a:pt x="58640" y="43440"/>
                </a:lnTo>
                <a:lnTo>
                  <a:pt x="58550" y="43430"/>
                </a:lnTo>
                <a:lnTo>
                  <a:pt x="58500" y="43440"/>
                </a:lnTo>
                <a:lnTo>
                  <a:pt x="58460" y="43470"/>
                </a:lnTo>
                <a:lnTo>
                  <a:pt x="58390" y="43560"/>
                </a:lnTo>
                <a:lnTo>
                  <a:pt x="58360" y="43610"/>
                </a:lnTo>
                <a:lnTo>
                  <a:pt x="58340" y="43650"/>
                </a:lnTo>
                <a:lnTo>
                  <a:pt x="58330" y="43700"/>
                </a:lnTo>
                <a:lnTo>
                  <a:pt x="58320" y="43730"/>
                </a:lnTo>
                <a:lnTo>
                  <a:pt x="58310" y="43740"/>
                </a:lnTo>
                <a:lnTo>
                  <a:pt x="58250" y="43770"/>
                </a:lnTo>
                <a:lnTo>
                  <a:pt x="58160" y="43760"/>
                </a:lnTo>
                <a:lnTo>
                  <a:pt x="58200" y="44050"/>
                </a:lnTo>
                <a:lnTo>
                  <a:pt x="58180" y="44120"/>
                </a:lnTo>
                <a:lnTo>
                  <a:pt x="58150" y="44130"/>
                </a:lnTo>
                <a:lnTo>
                  <a:pt x="57900" y="44150"/>
                </a:lnTo>
                <a:lnTo>
                  <a:pt x="57870" y="44150"/>
                </a:lnTo>
                <a:lnTo>
                  <a:pt x="57820" y="44170"/>
                </a:lnTo>
                <a:lnTo>
                  <a:pt x="57690" y="44230"/>
                </a:lnTo>
                <a:lnTo>
                  <a:pt x="57590" y="44260"/>
                </a:lnTo>
                <a:lnTo>
                  <a:pt x="57390" y="44370"/>
                </a:lnTo>
                <a:lnTo>
                  <a:pt x="57360" y="44400"/>
                </a:lnTo>
                <a:lnTo>
                  <a:pt x="57350" y="44430"/>
                </a:lnTo>
                <a:lnTo>
                  <a:pt x="57350" y="44460"/>
                </a:lnTo>
                <a:lnTo>
                  <a:pt x="57360" y="44570"/>
                </a:lnTo>
                <a:lnTo>
                  <a:pt x="57400" y="44700"/>
                </a:lnTo>
                <a:lnTo>
                  <a:pt x="57400" y="44750"/>
                </a:lnTo>
                <a:lnTo>
                  <a:pt x="57400" y="44800"/>
                </a:lnTo>
                <a:lnTo>
                  <a:pt x="57400" y="44830"/>
                </a:lnTo>
                <a:lnTo>
                  <a:pt x="57350" y="44930"/>
                </a:lnTo>
                <a:lnTo>
                  <a:pt x="57320" y="44950"/>
                </a:lnTo>
                <a:lnTo>
                  <a:pt x="57290" y="44950"/>
                </a:lnTo>
                <a:lnTo>
                  <a:pt x="57270" y="44940"/>
                </a:lnTo>
                <a:lnTo>
                  <a:pt x="57250" y="44900"/>
                </a:lnTo>
                <a:lnTo>
                  <a:pt x="57200" y="44690"/>
                </a:lnTo>
                <a:lnTo>
                  <a:pt x="57190" y="44530"/>
                </a:lnTo>
                <a:lnTo>
                  <a:pt x="57200" y="44270"/>
                </a:lnTo>
                <a:lnTo>
                  <a:pt x="57290" y="43710"/>
                </a:lnTo>
                <a:lnTo>
                  <a:pt x="57270" y="43270"/>
                </a:lnTo>
                <a:lnTo>
                  <a:pt x="57280" y="43200"/>
                </a:lnTo>
                <a:lnTo>
                  <a:pt x="57350" y="42920"/>
                </a:lnTo>
                <a:lnTo>
                  <a:pt x="57360" y="42850"/>
                </a:lnTo>
                <a:lnTo>
                  <a:pt x="57350" y="42810"/>
                </a:lnTo>
                <a:lnTo>
                  <a:pt x="57340" y="42770"/>
                </a:lnTo>
                <a:lnTo>
                  <a:pt x="57320" y="42740"/>
                </a:lnTo>
                <a:lnTo>
                  <a:pt x="57260" y="42640"/>
                </a:lnTo>
                <a:lnTo>
                  <a:pt x="57240" y="42590"/>
                </a:lnTo>
                <a:lnTo>
                  <a:pt x="57230" y="42500"/>
                </a:lnTo>
                <a:lnTo>
                  <a:pt x="57230" y="42400"/>
                </a:lnTo>
                <a:lnTo>
                  <a:pt x="57230" y="42330"/>
                </a:lnTo>
                <a:lnTo>
                  <a:pt x="57210" y="42260"/>
                </a:lnTo>
                <a:lnTo>
                  <a:pt x="57190" y="42230"/>
                </a:lnTo>
                <a:lnTo>
                  <a:pt x="57170" y="42200"/>
                </a:lnTo>
                <a:lnTo>
                  <a:pt x="57160" y="42190"/>
                </a:lnTo>
                <a:lnTo>
                  <a:pt x="57140" y="42190"/>
                </a:lnTo>
                <a:lnTo>
                  <a:pt x="57130" y="42210"/>
                </a:lnTo>
                <a:lnTo>
                  <a:pt x="57110" y="42240"/>
                </a:lnTo>
                <a:lnTo>
                  <a:pt x="57080" y="42280"/>
                </a:lnTo>
                <a:lnTo>
                  <a:pt x="57010" y="42380"/>
                </a:lnTo>
                <a:lnTo>
                  <a:pt x="56990" y="42400"/>
                </a:lnTo>
                <a:lnTo>
                  <a:pt x="56970" y="42410"/>
                </a:lnTo>
                <a:lnTo>
                  <a:pt x="56940" y="42410"/>
                </a:lnTo>
                <a:lnTo>
                  <a:pt x="56920" y="42420"/>
                </a:lnTo>
                <a:lnTo>
                  <a:pt x="56900" y="42430"/>
                </a:lnTo>
                <a:lnTo>
                  <a:pt x="56860" y="42480"/>
                </a:lnTo>
                <a:lnTo>
                  <a:pt x="56830" y="42550"/>
                </a:lnTo>
                <a:lnTo>
                  <a:pt x="56800" y="42600"/>
                </a:lnTo>
                <a:lnTo>
                  <a:pt x="56770" y="42630"/>
                </a:lnTo>
                <a:lnTo>
                  <a:pt x="56740" y="42650"/>
                </a:lnTo>
                <a:lnTo>
                  <a:pt x="56720" y="42660"/>
                </a:lnTo>
                <a:lnTo>
                  <a:pt x="56690" y="42660"/>
                </a:lnTo>
                <a:lnTo>
                  <a:pt x="56600" y="42640"/>
                </a:lnTo>
                <a:lnTo>
                  <a:pt x="56560" y="42640"/>
                </a:lnTo>
                <a:lnTo>
                  <a:pt x="56540" y="42660"/>
                </a:lnTo>
                <a:lnTo>
                  <a:pt x="56520" y="42670"/>
                </a:lnTo>
                <a:lnTo>
                  <a:pt x="56500" y="42690"/>
                </a:lnTo>
                <a:lnTo>
                  <a:pt x="56490" y="42710"/>
                </a:lnTo>
                <a:lnTo>
                  <a:pt x="56460" y="42710"/>
                </a:lnTo>
                <a:lnTo>
                  <a:pt x="56430" y="42700"/>
                </a:lnTo>
                <a:lnTo>
                  <a:pt x="56380" y="42660"/>
                </a:lnTo>
                <a:lnTo>
                  <a:pt x="56350" y="42640"/>
                </a:lnTo>
                <a:lnTo>
                  <a:pt x="56330" y="42650"/>
                </a:lnTo>
                <a:lnTo>
                  <a:pt x="56320" y="42670"/>
                </a:lnTo>
                <a:lnTo>
                  <a:pt x="56310" y="42690"/>
                </a:lnTo>
                <a:lnTo>
                  <a:pt x="56300" y="42720"/>
                </a:lnTo>
                <a:lnTo>
                  <a:pt x="56280" y="42790"/>
                </a:lnTo>
                <a:lnTo>
                  <a:pt x="56260" y="42860"/>
                </a:lnTo>
                <a:lnTo>
                  <a:pt x="56250" y="42870"/>
                </a:lnTo>
                <a:lnTo>
                  <a:pt x="56200" y="42930"/>
                </a:lnTo>
                <a:lnTo>
                  <a:pt x="56180" y="42960"/>
                </a:lnTo>
                <a:lnTo>
                  <a:pt x="56160" y="43000"/>
                </a:lnTo>
                <a:lnTo>
                  <a:pt x="56150" y="43070"/>
                </a:lnTo>
                <a:lnTo>
                  <a:pt x="56140" y="43130"/>
                </a:lnTo>
                <a:lnTo>
                  <a:pt x="56150" y="43240"/>
                </a:lnTo>
                <a:lnTo>
                  <a:pt x="56150" y="43260"/>
                </a:lnTo>
                <a:lnTo>
                  <a:pt x="56140" y="43280"/>
                </a:lnTo>
                <a:lnTo>
                  <a:pt x="56120" y="43280"/>
                </a:lnTo>
                <a:lnTo>
                  <a:pt x="56070" y="43250"/>
                </a:lnTo>
                <a:lnTo>
                  <a:pt x="56050" y="43220"/>
                </a:lnTo>
                <a:lnTo>
                  <a:pt x="56040" y="43180"/>
                </a:lnTo>
                <a:lnTo>
                  <a:pt x="56030" y="43110"/>
                </a:lnTo>
                <a:lnTo>
                  <a:pt x="55930" y="42400"/>
                </a:lnTo>
                <a:lnTo>
                  <a:pt x="55850" y="42240"/>
                </a:lnTo>
                <a:lnTo>
                  <a:pt x="55790" y="42210"/>
                </a:lnTo>
                <a:lnTo>
                  <a:pt x="55750" y="42210"/>
                </a:lnTo>
                <a:lnTo>
                  <a:pt x="55700" y="42200"/>
                </a:lnTo>
                <a:lnTo>
                  <a:pt x="55510" y="42120"/>
                </a:lnTo>
                <a:lnTo>
                  <a:pt x="55470" y="42090"/>
                </a:lnTo>
                <a:lnTo>
                  <a:pt x="55450" y="42070"/>
                </a:lnTo>
                <a:lnTo>
                  <a:pt x="55430" y="42000"/>
                </a:lnTo>
                <a:lnTo>
                  <a:pt x="55430" y="41960"/>
                </a:lnTo>
                <a:lnTo>
                  <a:pt x="55430" y="41920"/>
                </a:lnTo>
                <a:lnTo>
                  <a:pt x="55440" y="41840"/>
                </a:lnTo>
                <a:lnTo>
                  <a:pt x="55480" y="41700"/>
                </a:lnTo>
                <a:lnTo>
                  <a:pt x="55500" y="41610"/>
                </a:lnTo>
                <a:lnTo>
                  <a:pt x="55520" y="41200"/>
                </a:lnTo>
                <a:lnTo>
                  <a:pt x="55540" y="41050"/>
                </a:lnTo>
                <a:lnTo>
                  <a:pt x="55520" y="40600"/>
                </a:lnTo>
                <a:lnTo>
                  <a:pt x="55520" y="40500"/>
                </a:lnTo>
                <a:lnTo>
                  <a:pt x="55510" y="40140"/>
                </a:lnTo>
                <a:lnTo>
                  <a:pt x="55530" y="39990"/>
                </a:lnTo>
                <a:lnTo>
                  <a:pt x="55570" y="39870"/>
                </a:lnTo>
                <a:lnTo>
                  <a:pt x="55600" y="39530"/>
                </a:lnTo>
                <a:lnTo>
                  <a:pt x="55590" y="39500"/>
                </a:lnTo>
                <a:lnTo>
                  <a:pt x="55570" y="39470"/>
                </a:lnTo>
                <a:lnTo>
                  <a:pt x="55550" y="39470"/>
                </a:lnTo>
                <a:lnTo>
                  <a:pt x="55530" y="39470"/>
                </a:lnTo>
                <a:lnTo>
                  <a:pt x="55500" y="39480"/>
                </a:lnTo>
                <a:lnTo>
                  <a:pt x="55490" y="39500"/>
                </a:lnTo>
                <a:lnTo>
                  <a:pt x="55410" y="39640"/>
                </a:lnTo>
                <a:lnTo>
                  <a:pt x="55360" y="39710"/>
                </a:lnTo>
                <a:lnTo>
                  <a:pt x="55330" y="39740"/>
                </a:lnTo>
                <a:lnTo>
                  <a:pt x="55310" y="39760"/>
                </a:lnTo>
                <a:lnTo>
                  <a:pt x="55280" y="39780"/>
                </a:lnTo>
                <a:lnTo>
                  <a:pt x="55240" y="39790"/>
                </a:lnTo>
                <a:lnTo>
                  <a:pt x="55220" y="39800"/>
                </a:lnTo>
                <a:lnTo>
                  <a:pt x="55200" y="39800"/>
                </a:lnTo>
                <a:lnTo>
                  <a:pt x="55170" y="39790"/>
                </a:lnTo>
                <a:lnTo>
                  <a:pt x="55140" y="39770"/>
                </a:lnTo>
                <a:lnTo>
                  <a:pt x="55110" y="39740"/>
                </a:lnTo>
                <a:lnTo>
                  <a:pt x="55070" y="39710"/>
                </a:lnTo>
                <a:lnTo>
                  <a:pt x="55040" y="39650"/>
                </a:lnTo>
                <a:lnTo>
                  <a:pt x="55020" y="39610"/>
                </a:lnTo>
                <a:lnTo>
                  <a:pt x="55010" y="39570"/>
                </a:lnTo>
                <a:lnTo>
                  <a:pt x="55010" y="39540"/>
                </a:lnTo>
                <a:lnTo>
                  <a:pt x="55010" y="39510"/>
                </a:lnTo>
                <a:lnTo>
                  <a:pt x="55020" y="39480"/>
                </a:lnTo>
                <a:lnTo>
                  <a:pt x="55140" y="39280"/>
                </a:lnTo>
                <a:lnTo>
                  <a:pt x="55160" y="39230"/>
                </a:lnTo>
                <a:lnTo>
                  <a:pt x="55170" y="39170"/>
                </a:lnTo>
                <a:lnTo>
                  <a:pt x="55160" y="39130"/>
                </a:lnTo>
                <a:lnTo>
                  <a:pt x="55150" y="39110"/>
                </a:lnTo>
                <a:lnTo>
                  <a:pt x="55120" y="39090"/>
                </a:lnTo>
                <a:lnTo>
                  <a:pt x="55020" y="39020"/>
                </a:lnTo>
                <a:lnTo>
                  <a:pt x="54940" y="38970"/>
                </a:lnTo>
                <a:lnTo>
                  <a:pt x="54880" y="38910"/>
                </a:lnTo>
                <a:lnTo>
                  <a:pt x="54830" y="38850"/>
                </a:lnTo>
                <a:lnTo>
                  <a:pt x="54820" y="38800"/>
                </a:lnTo>
                <a:lnTo>
                  <a:pt x="54830" y="38750"/>
                </a:lnTo>
                <a:lnTo>
                  <a:pt x="54870" y="38670"/>
                </a:lnTo>
                <a:lnTo>
                  <a:pt x="54920" y="38540"/>
                </a:lnTo>
                <a:lnTo>
                  <a:pt x="54930" y="38450"/>
                </a:lnTo>
                <a:lnTo>
                  <a:pt x="54910" y="38420"/>
                </a:lnTo>
                <a:lnTo>
                  <a:pt x="54750" y="38400"/>
                </a:lnTo>
                <a:lnTo>
                  <a:pt x="54320" y="38490"/>
                </a:lnTo>
                <a:lnTo>
                  <a:pt x="54270" y="38490"/>
                </a:lnTo>
                <a:lnTo>
                  <a:pt x="54010" y="38590"/>
                </a:lnTo>
                <a:lnTo>
                  <a:pt x="53920" y="38670"/>
                </a:lnTo>
                <a:lnTo>
                  <a:pt x="53780" y="38880"/>
                </a:lnTo>
                <a:lnTo>
                  <a:pt x="53690" y="38980"/>
                </a:lnTo>
                <a:lnTo>
                  <a:pt x="53590" y="39070"/>
                </a:lnTo>
                <a:lnTo>
                  <a:pt x="53500" y="39140"/>
                </a:lnTo>
                <a:lnTo>
                  <a:pt x="53310" y="39190"/>
                </a:lnTo>
                <a:lnTo>
                  <a:pt x="53210" y="39170"/>
                </a:lnTo>
                <a:lnTo>
                  <a:pt x="52370" y="39240"/>
                </a:lnTo>
                <a:lnTo>
                  <a:pt x="52260" y="39260"/>
                </a:lnTo>
                <a:lnTo>
                  <a:pt x="52180" y="39260"/>
                </a:lnTo>
                <a:lnTo>
                  <a:pt x="52140" y="39200"/>
                </a:lnTo>
                <a:lnTo>
                  <a:pt x="51990" y="39190"/>
                </a:lnTo>
                <a:lnTo>
                  <a:pt x="52010" y="39150"/>
                </a:lnTo>
                <a:lnTo>
                  <a:pt x="51990" y="39070"/>
                </a:lnTo>
                <a:lnTo>
                  <a:pt x="51820" y="38560"/>
                </a:lnTo>
                <a:lnTo>
                  <a:pt x="51710" y="37940"/>
                </a:lnTo>
                <a:lnTo>
                  <a:pt x="51710" y="37790"/>
                </a:lnTo>
                <a:lnTo>
                  <a:pt x="51760" y="37510"/>
                </a:lnTo>
                <a:lnTo>
                  <a:pt x="51760" y="37230"/>
                </a:lnTo>
                <a:lnTo>
                  <a:pt x="51800" y="36950"/>
                </a:lnTo>
                <a:lnTo>
                  <a:pt x="51800" y="36800"/>
                </a:lnTo>
                <a:lnTo>
                  <a:pt x="51780" y="36660"/>
                </a:lnTo>
                <a:lnTo>
                  <a:pt x="51640" y="36290"/>
                </a:lnTo>
                <a:lnTo>
                  <a:pt x="51580" y="36010"/>
                </a:lnTo>
                <a:lnTo>
                  <a:pt x="51610" y="35730"/>
                </a:lnTo>
                <a:lnTo>
                  <a:pt x="51710" y="35480"/>
                </a:lnTo>
                <a:lnTo>
                  <a:pt x="51880" y="35270"/>
                </a:lnTo>
                <a:lnTo>
                  <a:pt x="51990" y="35190"/>
                </a:lnTo>
                <a:lnTo>
                  <a:pt x="52230" y="35110"/>
                </a:lnTo>
                <a:lnTo>
                  <a:pt x="52330" y="35030"/>
                </a:lnTo>
                <a:lnTo>
                  <a:pt x="52620" y="34580"/>
                </a:lnTo>
                <a:lnTo>
                  <a:pt x="52690" y="34450"/>
                </a:lnTo>
                <a:lnTo>
                  <a:pt x="52710" y="34370"/>
                </a:lnTo>
                <a:lnTo>
                  <a:pt x="52650" y="34150"/>
                </a:lnTo>
                <a:lnTo>
                  <a:pt x="52640" y="34030"/>
                </a:lnTo>
                <a:lnTo>
                  <a:pt x="52630" y="33980"/>
                </a:lnTo>
                <a:lnTo>
                  <a:pt x="52590" y="33950"/>
                </a:lnTo>
                <a:lnTo>
                  <a:pt x="52540" y="33930"/>
                </a:lnTo>
                <a:lnTo>
                  <a:pt x="52490" y="33900"/>
                </a:lnTo>
                <a:lnTo>
                  <a:pt x="52450" y="33860"/>
                </a:lnTo>
                <a:lnTo>
                  <a:pt x="52420" y="33800"/>
                </a:lnTo>
                <a:lnTo>
                  <a:pt x="52410" y="33670"/>
                </a:lnTo>
                <a:lnTo>
                  <a:pt x="52470" y="33580"/>
                </a:lnTo>
                <a:lnTo>
                  <a:pt x="52660" y="33440"/>
                </a:lnTo>
                <a:lnTo>
                  <a:pt x="52800" y="33250"/>
                </a:lnTo>
                <a:lnTo>
                  <a:pt x="52940" y="33140"/>
                </a:lnTo>
                <a:lnTo>
                  <a:pt x="52980" y="33110"/>
                </a:lnTo>
                <a:lnTo>
                  <a:pt x="53030" y="32910"/>
                </a:lnTo>
                <a:lnTo>
                  <a:pt x="52930" y="32190"/>
                </a:lnTo>
                <a:lnTo>
                  <a:pt x="52980" y="32070"/>
                </a:lnTo>
                <a:lnTo>
                  <a:pt x="53040" y="31960"/>
                </a:lnTo>
                <a:lnTo>
                  <a:pt x="53180" y="31770"/>
                </a:lnTo>
                <a:lnTo>
                  <a:pt x="53370" y="31650"/>
                </a:lnTo>
                <a:lnTo>
                  <a:pt x="53600" y="31620"/>
                </a:lnTo>
                <a:lnTo>
                  <a:pt x="53710" y="31620"/>
                </a:lnTo>
                <a:lnTo>
                  <a:pt x="53890" y="31590"/>
                </a:lnTo>
                <a:lnTo>
                  <a:pt x="53950" y="31600"/>
                </a:lnTo>
                <a:lnTo>
                  <a:pt x="53990" y="31620"/>
                </a:lnTo>
                <a:lnTo>
                  <a:pt x="54050" y="31630"/>
                </a:lnTo>
                <a:lnTo>
                  <a:pt x="54150" y="31610"/>
                </a:lnTo>
                <a:lnTo>
                  <a:pt x="54410" y="31420"/>
                </a:lnTo>
                <a:lnTo>
                  <a:pt x="54630" y="31380"/>
                </a:lnTo>
                <a:lnTo>
                  <a:pt x="55000" y="31570"/>
                </a:lnTo>
                <a:lnTo>
                  <a:pt x="55240" y="31550"/>
                </a:lnTo>
                <a:lnTo>
                  <a:pt x="55660" y="31290"/>
                </a:lnTo>
                <a:lnTo>
                  <a:pt x="55720" y="31280"/>
                </a:lnTo>
                <a:lnTo>
                  <a:pt x="55880" y="31300"/>
                </a:lnTo>
                <a:lnTo>
                  <a:pt x="55950" y="31270"/>
                </a:lnTo>
                <a:lnTo>
                  <a:pt x="55990" y="31210"/>
                </a:lnTo>
                <a:lnTo>
                  <a:pt x="56180" y="30850"/>
                </a:lnTo>
                <a:lnTo>
                  <a:pt x="56240" y="30820"/>
                </a:lnTo>
                <a:lnTo>
                  <a:pt x="56380" y="30870"/>
                </a:lnTo>
                <a:lnTo>
                  <a:pt x="56500" y="30880"/>
                </a:lnTo>
                <a:lnTo>
                  <a:pt x="56610" y="30820"/>
                </a:lnTo>
                <a:lnTo>
                  <a:pt x="57560" y="30010"/>
                </a:lnTo>
                <a:lnTo>
                  <a:pt x="57600" y="29790"/>
                </a:lnTo>
                <a:lnTo>
                  <a:pt x="57510" y="29580"/>
                </a:lnTo>
                <a:lnTo>
                  <a:pt x="57220" y="29250"/>
                </a:lnTo>
                <a:lnTo>
                  <a:pt x="57190" y="29200"/>
                </a:lnTo>
                <a:lnTo>
                  <a:pt x="57150" y="29090"/>
                </a:lnTo>
                <a:lnTo>
                  <a:pt x="57110" y="29050"/>
                </a:lnTo>
                <a:lnTo>
                  <a:pt x="56950" y="29000"/>
                </a:lnTo>
                <a:lnTo>
                  <a:pt x="56910" y="28970"/>
                </a:lnTo>
                <a:lnTo>
                  <a:pt x="56830" y="28870"/>
                </a:lnTo>
                <a:lnTo>
                  <a:pt x="56780" y="28750"/>
                </a:lnTo>
                <a:lnTo>
                  <a:pt x="56760" y="28620"/>
                </a:lnTo>
                <a:lnTo>
                  <a:pt x="56770" y="28490"/>
                </a:lnTo>
                <a:lnTo>
                  <a:pt x="56880" y="28070"/>
                </a:lnTo>
                <a:lnTo>
                  <a:pt x="56890" y="27910"/>
                </a:lnTo>
                <a:lnTo>
                  <a:pt x="56860" y="27860"/>
                </a:lnTo>
                <a:lnTo>
                  <a:pt x="56820" y="27830"/>
                </a:lnTo>
                <a:lnTo>
                  <a:pt x="56730" y="27790"/>
                </a:lnTo>
                <a:lnTo>
                  <a:pt x="56680" y="27740"/>
                </a:lnTo>
                <a:lnTo>
                  <a:pt x="56650" y="27710"/>
                </a:lnTo>
                <a:lnTo>
                  <a:pt x="56620" y="27600"/>
                </a:lnTo>
                <a:lnTo>
                  <a:pt x="56570" y="27340"/>
                </a:lnTo>
                <a:lnTo>
                  <a:pt x="56520" y="27260"/>
                </a:lnTo>
                <a:lnTo>
                  <a:pt x="56280" y="27310"/>
                </a:lnTo>
                <a:lnTo>
                  <a:pt x="55980" y="27180"/>
                </a:lnTo>
                <a:lnTo>
                  <a:pt x="55890" y="27160"/>
                </a:lnTo>
                <a:lnTo>
                  <a:pt x="55760" y="27150"/>
                </a:lnTo>
                <a:lnTo>
                  <a:pt x="55670" y="27090"/>
                </a:lnTo>
                <a:lnTo>
                  <a:pt x="55610" y="26960"/>
                </a:lnTo>
                <a:lnTo>
                  <a:pt x="55570" y="26830"/>
                </a:lnTo>
                <a:lnTo>
                  <a:pt x="55520" y="26730"/>
                </a:lnTo>
                <a:lnTo>
                  <a:pt x="55390" y="26530"/>
                </a:lnTo>
                <a:lnTo>
                  <a:pt x="55340" y="26430"/>
                </a:lnTo>
                <a:lnTo>
                  <a:pt x="55270" y="26170"/>
                </a:lnTo>
                <a:lnTo>
                  <a:pt x="55220" y="26080"/>
                </a:lnTo>
                <a:lnTo>
                  <a:pt x="55050" y="25920"/>
                </a:lnTo>
                <a:lnTo>
                  <a:pt x="55020" y="25810"/>
                </a:lnTo>
                <a:lnTo>
                  <a:pt x="55090" y="25720"/>
                </a:lnTo>
                <a:lnTo>
                  <a:pt x="55190" y="25610"/>
                </a:lnTo>
                <a:lnTo>
                  <a:pt x="55200" y="25510"/>
                </a:lnTo>
                <a:lnTo>
                  <a:pt x="55180" y="25410"/>
                </a:lnTo>
                <a:lnTo>
                  <a:pt x="55190" y="25300"/>
                </a:lnTo>
                <a:lnTo>
                  <a:pt x="55290" y="25210"/>
                </a:lnTo>
                <a:lnTo>
                  <a:pt x="55380" y="25180"/>
                </a:lnTo>
                <a:lnTo>
                  <a:pt x="55440" y="25160"/>
                </a:lnTo>
                <a:lnTo>
                  <a:pt x="55740" y="25110"/>
                </a:lnTo>
                <a:lnTo>
                  <a:pt x="55930" y="25120"/>
                </a:lnTo>
                <a:lnTo>
                  <a:pt x="57140" y="25550"/>
                </a:lnTo>
                <a:lnTo>
                  <a:pt x="57460" y="25580"/>
                </a:lnTo>
                <a:lnTo>
                  <a:pt x="57650" y="25680"/>
                </a:lnTo>
                <a:lnTo>
                  <a:pt x="57750" y="25710"/>
                </a:lnTo>
                <a:lnTo>
                  <a:pt x="58200" y="25730"/>
                </a:lnTo>
                <a:lnTo>
                  <a:pt x="58670" y="25830"/>
                </a:lnTo>
                <a:lnTo>
                  <a:pt x="58840" y="25840"/>
                </a:lnTo>
                <a:lnTo>
                  <a:pt x="59590" y="25730"/>
                </a:lnTo>
                <a:lnTo>
                  <a:pt x="60350" y="25740"/>
                </a:lnTo>
                <a:lnTo>
                  <a:pt x="60750" y="25660"/>
                </a:lnTo>
                <a:lnTo>
                  <a:pt x="60850" y="25460"/>
                </a:lnTo>
                <a:lnTo>
                  <a:pt x="60870" y="25370"/>
                </a:lnTo>
                <a:lnTo>
                  <a:pt x="60930" y="25360"/>
                </a:lnTo>
                <a:lnTo>
                  <a:pt x="61080" y="25410"/>
                </a:lnTo>
                <a:lnTo>
                  <a:pt x="61180" y="25410"/>
                </a:lnTo>
                <a:lnTo>
                  <a:pt x="61260" y="25390"/>
                </a:lnTo>
                <a:lnTo>
                  <a:pt x="61330" y="25330"/>
                </a:lnTo>
                <a:lnTo>
                  <a:pt x="61390" y="25240"/>
                </a:lnTo>
                <a:lnTo>
                  <a:pt x="61510" y="25200"/>
                </a:lnTo>
                <a:lnTo>
                  <a:pt x="61780" y="25140"/>
                </a:lnTo>
                <a:lnTo>
                  <a:pt x="61870" y="25050"/>
                </a:lnTo>
                <a:lnTo>
                  <a:pt x="61900" y="24930"/>
                </a:lnTo>
                <a:lnTo>
                  <a:pt x="61880" y="24820"/>
                </a:lnTo>
                <a:lnTo>
                  <a:pt x="61870" y="24710"/>
                </a:lnTo>
                <a:lnTo>
                  <a:pt x="61930" y="24570"/>
                </a:lnTo>
                <a:lnTo>
                  <a:pt x="62090" y="24390"/>
                </a:lnTo>
                <a:lnTo>
                  <a:pt x="62130" y="24300"/>
                </a:lnTo>
                <a:lnTo>
                  <a:pt x="62130" y="24140"/>
                </a:lnTo>
                <a:lnTo>
                  <a:pt x="62120" y="24000"/>
                </a:lnTo>
                <a:lnTo>
                  <a:pt x="62060" y="23770"/>
                </a:lnTo>
                <a:lnTo>
                  <a:pt x="62060" y="23640"/>
                </a:lnTo>
                <a:lnTo>
                  <a:pt x="62230" y="23170"/>
                </a:lnTo>
                <a:lnTo>
                  <a:pt x="62200" y="23000"/>
                </a:lnTo>
                <a:lnTo>
                  <a:pt x="61810" y="22780"/>
                </a:lnTo>
                <a:lnTo>
                  <a:pt x="61630" y="22610"/>
                </a:lnTo>
                <a:lnTo>
                  <a:pt x="61470" y="22420"/>
                </a:lnTo>
                <a:lnTo>
                  <a:pt x="61360" y="22240"/>
                </a:lnTo>
                <a:lnTo>
                  <a:pt x="61300" y="22110"/>
                </a:lnTo>
                <a:lnTo>
                  <a:pt x="61270" y="21960"/>
                </a:lnTo>
                <a:lnTo>
                  <a:pt x="61280" y="21810"/>
                </a:lnTo>
                <a:lnTo>
                  <a:pt x="61340" y="21690"/>
                </a:lnTo>
                <a:lnTo>
                  <a:pt x="61430" y="21650"/>
                </a:lnTo>
                <a:lnTo>
                  <a:pt x="61440" y="21650"/>
                </a:lnTo>
                <a:lnTo>
                  <a:pt x="61560" y="21640"/>
                </a:lnTo>
                <a:lnTo>
                  <a:pt x="61790" y="21680"/>
                </a:lnTo>
                <a:lnTo>
                  <a:pt x="61890" y="21630"/>
                </a:lnTo>
                <a:lnTo>
                  <a:pt x="61950" y="21490"/>
                </a:lnTo>
                <a:lnTo>
                  <a:pt x="61970" y="21330"/>
                </a:lnTo>
                <a:lnTo>
                  <a:pt x="61950" y="21190"/>
                </a:lnTo>
                <a:lnTo>
                  <a:pt x="61910" y="21030"/>
                </a:lnTo>
                <a:lnTo>
                  <a:pt x="61910" y="20930"/>
                </a:lnTo>
                <a:lnTo>
                  <a:pt x="61970" y="20850"/>
                </a:lnTo>
                <a:lnTo>
                  <a:pt x="62370" y="20530"/>
                </a:lnTo>
                <a:lnTo>
                  <a:pt x="62580" y="20410"/>
                </a:lnTo>
                <a:lnTo>
                  <a:pt x="62660" y="20340"/>
                </a:lnTo>
                <a:lnTo>
                  <a:pt x="62950" y="19910"/>
                </a:lnTo>
                <a:lnTo>
                  <a:pt x="63040" y="19680"/>
                </a:lnTo>
                <a:lnTo>
                  <a:pt x="63140" y="19470"/>
                </a:lnTo>
                <a:lnTo>
                  <a:pt x="63340" y="19310"/>
                </a:lnTo>
                <a:lnTo>
                  <a:pt x="64020" y="19040"/>
                </a:lnTo>
                <a:lnTo>
                  <a:pt x="64100" y="19010"/>
                </a:lnTo>
                <a:lnTo>
                  <a:pt x="64150" y="18960"/>
                </a:lnTo>
                <a:lnTo>
                  <a:pt x="64190" y="18890"/>
                </a:lnTo>
                <a:lnTo>
                  <a:pt x="64240" y="18730"/>
                </a:lnTo>
                <a:lnTo>
                  <a:pt x="64290" y="18650"/>
                </a:lnTo>
                <a:lnTo>
                  <a:pt x="64350" y="18610"/>
                </a:lnTo>
                <a:lnTo>
                  <a:pt x="64390" y="18550"/>
                </a:lnTo>
                <a:lnTo>
                  <a:pt x="64400" y="18490"/>
                </a:lnTo>
                <a:lnTo>
                  <a:pt x="64370" y="18420"/>
                </a:lnTo>
                <a:lnTo>
                  <a:pt x="64370" y="18120"/>
                </a:lnTo>
                <a:lnTo>
                  <a:pt x="64520" y="17940"/>
                </a:lnTo>
                <a:lnTo>
                  <a:pt x="64910" y="17670"/>
                </a:lnTo>
                <a:lnTo>
                  <a:pt x="65050" y="17450"/>
                </a:lnTo>
                <a:lnTo>
                  <a:pt x="65100" y="17310"/>
                </a:lnTo>
                <a:lnTo>
                  <a:pt x="65070" y="17220"/>
                </a:lnTo>
                <a:lnTo>
                  <a:pt x="64900" y="17080"/>
                </a:lnTo>
                <a:lnTo>
                  <a:pt x="64590" y="16720"/>
                </a:lnTo>
                <a:lnTo>
                  <a:pt x="64490" y="16550"/>
                </a:lnTo>
                <a:lnTo>
                  <a:pt x="64500" y="16360"/>
                </a:lnTo>
                <a:lnTo>
                  <a:pt x="64670" y="16140"/>
                </a:lnTo>
                <a:lnTo>
                  <a:pt x="64950" y="15900"/>
                </a:lnTo>
                <a:lnTo>
                  <a:pt x="65000" y="15800"/>
                </a:lnTo>
                <a:lnTo>
                  <a:pt x="65010" y="15660"/>
                </a:lnTo>
                <a:lnTo>
                  <a:pt x="64960" y="15570"/>
                </a:lnTo>
                <a:lnTo>
                  <a:pt x="64890" y="15490"/>
                </a:lnTo>
                <a:lnTo>
                  <a:pt x="64850" y="15430"/>
                </a:lnTo>
                <a:lnTo>
                  <a:pt x="64820" y="15380"/>
                </a:lnTo>
                <a:lnTo>
                  <a:pt x="64780" y="15230"/>
                </a:lnTo>
                <a:lnTo>
                  <a:pt x="64810" y="15100"/>
                </a:lnTo>
                <a:lnTo>
                  <a:pt x="64850" y="14970"/>
                </a:lnTo>
                <a:lnTo>
                  <a:pt x="64850" y="14840"/>
                </a:lnTo>
                <a:lnTo>
                  <a:pt x="64800" y="14740"/>
                </a:lnTo>
                <a:lnTo>
                  <a:pt x="64710" y="14670"/>
                </a:lnTo>
                <a:lnTo>
                  <a:pt x="64400" y="14510"/>
                </a:lnTo>
                <a:lnTo>
                  <a:pt x="64280" y="14420"/>
                </a:lnTo>
                <a:lnTo>
                  <a:pt x="64230" y="14310"/>
                </a:lnTo>
                <a:lnTo>
                  <a:pt x="64300" y="14170"/>
                </a:lnTo>
                <a:lnTo>
                  <a:pt x="64400" y="14040"/>
                </a:lnTo>
                <a:lnTo>
                  <a:pt x="64440" y="13910"/>
                </a:lnTo>
                <a:lnTo>
                  <a:pt x="64410" y="13790"/>
                </a:lnTo>
                <a:lnTo>
                  <a:pt x="64340" y="13670"/>
                </a:lnTo>
                <a:lnTo>
                  <a:pt x="64300" y="13630"/>
                </a:lnTo>
                <a:lnTo>
                  <a:pt x="64220" y="13560"/>
                </a:lnTo>
                <a:lnTo>
                  <a:pt x="64190" y="13520"/>
                </a:lnTo>
                <a:lnTo>
                  <a:pt x="64160" y="13440"/>
                </a:lnTo>
                <a:lnTo>
                  <a:pt x="64160" y="13380"/>
                </a:lnTo>
                <a:lnTo>
                  <a:pt x="64170" y="13320"/>
                </a:lnTo>
                <a:lnTo>
                  <a:pt x="64160" y="13250"/>
                </a:lnTo>
                <a:lnTo>
                  <a:pt x="64120" y="13140"/>
                </a:lnTo>
                <a:lnTo>
                  <a:pt x="63940" y="12810"/>
                </a:lnTo>
                <a:lnTo>
                  <a:pt x="63860" y="12700"/>
                </a:lnTo>
                <a:lnTo>
                  <a:pt x="63600" y="12520"/>
                </a:lnTo>
                <a:lnTo>
                  <a:pt x="63540" y="12410"/>
                </a:lnTo>
                <a:lnTo>
                  <a:pt x="63520" y="12190"/>
                </a:lnTo>
                <a:lnTo>
                  <a:pt x="63440" y="12090"/>
                </a:lnTo>
                <a:lnTo>
                  <a:pt x="63270" y="12020"/>
                </a:lnTo>
                <a:lnTo>
                  <a:pt x="63110" y="11980"/>
                </a:lnTo>
                <a:lnTo>
                  <a:pt x="62960" y="11920"/>
                </a:lnTo>
                <a:lnTo>
                  <a:pt x="62820" y="11760"/>
                </a:lnTo>
                <a:lnTo>
                  <a:pt x="62740" y="11700"/>
                </a:lnTo>
                <a:lnTo>
                  <a:pt x="62540" y="11590"/>
                </a:lnTo>
                <a:lnTo>
                  <a:pt x="62480" y="11540"/>
                </a:lnTo>
                <a:lnTo>
                  <a:pt x="62470" y="11510"/>
                </a:lnTo>
                <a:lnTo>
                  <a:pt x="62450" y="11410"/>
                </a:lnTo>
                <a:lnTo>
                  <a:pt x="62500" y="11300"/>
                </a:lnTo>
                <a:lnTo>
                  <a:pt x="62680" y="11110"/>
                </a:lnTo>
                <a:lnTo>
                  <a:pt x="62710" y="11050"/>
                </a:lnTo>
                <a:lnTo>
                  <a:pt x="62740" y="10900"/>
                </a:lnTo>
                <a:lnTo>
                  <a:pt x="62770" y="10850"/>
                </a:lnTo>
                <a:lnTo>
                  <a:pt x="62990" y="10710"/>
                </a:lnTo>
                <a:lnTo>
                  <a:pt x="63160" y="10630"/>
                </a:lnTo>
                <a:lnTo>
                  <a:pt x="63210" y="10590"/>
                </a:lnTo>
                <a:lnTo>
                  <a:pt x="63250" y="10520"/>
                </a:lnTo>
                <a:lnTo>
                  <a:pt x="63280" y="10380"/>
                </a:lnTo>
                <a:lnTo>
                  <a:pt x="63310" y="10330"/>
                </a:lnTo>
                <a:lnTo>
                  <a:pt x="63660" y="10200"/>
                </a:lnTo>
                <a:lnTo>
                  <a:pt x="63780" y="10120"/>
                </a:lnTo>
                <a:lnTo>
                  <a:pt x="64210" y="9630"/>
                </a:lnTo>
                <a:lnTo>
                  <a:pt x="64300" y="9570"/>
                </a:lnTo>
                <a:lnTo>
                  <a:pt x="64410" y="9530"/>
                </a:lnTo>
                <a:lnTo>
                  <a:pt x="64540" y="9500"/>
                </a:lnTo>
                <a:lnTo>
                  <a:pt x="64650" y="9440"/>
                </a:lnTo>
                <a:lnTo>
                  <a:pt x="64620" y="9350"/>
                </a:lnTo>
                <a:lnTo>
                  <a:pt x="64560" y="9250"/>
                </a:lnTo>
                <a:lnTo>
                  <a:pt x="64590" y="9140"/>
                </a:lnTo>
                <a:lnTo>
                  <a:pt x="64730" y="9000"/>
                </a:lnTo>
                <a:lnTo>
                  <a:pt x="64780" y="8930"/>
                </a:lnTo>
                <a:lnTo>
                  <a:pt x="64820" y="8810"/>
                </a:lnTo>
                <a:lnTo>
                  <a:pt x="64890" y="8600"/>
                </a:lnTo>
                <a:lnTo>
                  <a:pt x="64940" y="8540"/>
                </a:lnTo>
                <a:lnTo>
                  <a:pt x="65050" y="8530"/>
                </a:lnTo>
                <a:lnTo>
                  <a:pt x="65160" y="8570"/>
                </a:lnTo>
                <a:lnTo>
                  <a:pt x="65480" y="8790"/>
                </a:lnTo>
                <a:lnTo>
                  <a:pt x="65650" y="8970"/>
                </a:lnTo>
                <a:lnTo>
                  <a:pt x="65730" y="9000"/>
                </a:lnTo>
                <a:lnTo>
                  <a:pt x="65820" y="9000"/>
                </a:lnTo>
                <a:lnTo>
                  <a:pt x="65910" y="8970"/>
                </a:lnTo>
                <a:lnTo>
                  <a:pt x="65980" y="8890"/>
                </a:lnTo>
                <a:lnTo>
                  <a:pt x="65960" y="8790"/>
                </a:lnTo>
                <a:lnTo>
                  <a:pt x="65860" y="8600"/>
                </a:lnTo>
                <a:lnTo>
                  <a:pt x="65860" y="8380"/>
                </a:lnTo>
                <a:lnTo>
                  <a:pt x="65970" y="8310"/>
                </a:lnTo>
                <a:lnTo>
                  <a:pt x="66340" y="8280"/>
                </a:lnTo>
                <a:lnTo>
                  <a:pt x="66430" y="8250"/>
                </a:lnTo>
                <a:lnTo>
                  <a:pt x="66500" y="8190"/>
                </a:lnTo>
                <a:lnTo>
                  <a:pt x="66570" y="8120"/>
                </a:lnTo>
                <a:lnTo>
                  <a:pt x="66640" y="8050"/>
                </a:lnTo>
                <a:lnTo>
                  <a:pt x="66910" y="7900"/>
                </a:lnTo>
                <a:lnTo>
                  <a:pt x="67000" y="7800"/>
                </a:lnTo>
                <a:lnTo>
                  <a:pt x="67120" y="7740"/>
                </a:lnTo>
                <a:lnTo>
                  <a:pt x="67350" y="7680"/>
                </a:lnTo>
                <a:lnTo>
                  <a:pt x="67440" y="7600"/>
                </a:lnTo>
                <a:lnTo>
                  <a:pt x="67450" y="7530"/>
                </a:lnTo>
                <a:lnTo>
                  <a:pt x="67420" y="7470"/>
                </a:lnTo>
                <a:lnTo>
                  <a:pt x="67410" y="7420"/>
                </a:lnTo>
                <a:lnTo>
                  <a:pt x="67460" y="7360"/>
                </a:lnTo>
                <a:lnTo>
                  <a:pt x="67530" y="7320"/>
                </a:lnTo>
                <a:lnTo>
                  <a:pt x="67670" y="7270"/>
                </a:lnTo>
                <a:lnTo>
                  <a:pt x="67990" y="7230"/>
                </a:lnTo>
                <a:lnTo>
                  <a:pt x="68090" y="7170"/>
                </a:lnTo>
                <a:lnTo>
                  <a:pt x="68050" y="7060"/>
                </a:lnTo>
                <a:lnTo>
                  <a:pt x="67970" y="6920"/>
                </a:lnTo>
                <a:lnTo>
                  <a:pt x="67990" y="6830"/>
                </a:lnTo>
                <a:lnTo>
                  <a:pt x="68080" y="6770"/>
                </a:lnTo>
                <a:lnTo>
                  <a:pt x="68330" y="6660"/>
                </a:lnTo>
                <a:lnTo>
                  <a:pt x="68820" y="6550"/>
                </a:lnTo>
                <a:lnTo>
                  <a:pt x="69070" y="6530"/>
                </a:lnTo>
                <a:lnTo>
                  <a:pt x="69300" y="6460"/>
                </a:lnTo>
                <a:lnTo>
                  <a:pt x="69560" y="6470"/>
                </a:lnTo>
                <a:lnTo>
                  <a:pt x="69680" y="6440"/>
                </a:lnTo>
                <a:lnTo>
                  <a:pt x="70030" y="6140"/>
                </a:lnTo>
                <a:lnTo>
                  <a:pt x="70300" y="6000"/>
                </a:lnTo>
                <a:lnTo>
                  <a:pt x="70660" y="5920"/>
                </a:lnTo>
                <a:lnTo>
                  <a:pt x="71030" y="5890"/>
                </a:lnTo>
                <a:lnTo>
                  <a:pt x="71500" y="5960"/>
                </a:lnTo>
                <a:lnTo>
                  <a:pt x="72000" y="5930"/>
                </a:lnTo>
                <a:lnTo>
                  <a:pt x="72160" y="5890"/>
                </a:lnTo>
                <a:lnTo>
                  <a:pt x="72300" y="5810"/>
                </a:lnTo>
                <a:lnTo>
                  <a:pt x="72440" y="5780"/>
                </a:lnTo>
                <a:lnTo>
                  <a:pt x="72610" y="5850"/>
                </a:lnTo>
                <a:lnTo>
                  <a:pt x="72690" y="5860"/>
                </a:lnTo>
                <a:lnTo>
                  <a:pt x="72750" y="5820"/>
                </a:lnTo>
                <a:lnTo>
                  <a:pt x="72890" y="5730"/>
                </a:lnTo>
                <a:lnTo>
                  <a:pt x="72980" y="5700"/>
                </a:lnTo>
                <a:lnTo>
                  <a:pt x="73820" y="5610"/>
                </a:lnTo>
                <a:lnTo>
                  <a:pt x="73990" y="5630"/>
                </a:lnTo>
                <a:lnTo>
                  <a:pt x="74160" y="5670"/>
                </a:lnTo>
                <a:lnTo>
                  <a:pt x="74240" y="5680"/>
                </a:lnTo>
                <a:lnTo>
                  <a:pt x="74320" y="5670"/>
                </a:lnTo>
                <a:lnTo>
                  <a:pt x="74600" y="5570"/>
                </a:lnTo>
                <a:lnTo>
                  <a:pt x="74870" y="5590"/>
                </a:lnTo>
                <a:lnTo>
                  <a:pt x="75240" y="5540"/>
                </a:lnTo>
                <a:lnTo>
                  <a:pt x="75410" y="5570"/>
                </a:lnTo>
                <a:lnTo>
                  <a:pt x="75600" y="5590"/>
                </a:lnTo>
                <a:lnTo>
                  <a:pt x="76330" y="5470"/>
                </a:lnTo>
                <a:lnTo>
                  <a:pt x="76720" y="5490"/>
                </a:lnTo>
                <a:lnTo>
                  <a:pt x="76730" y="5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