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F.C.T.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Pakistan • State Map | Fully Editable Vector Shape</a:t>
            </a:r>
          </a:p>
        </p:txBody>
      </p:sp>
      <p:sp>
        <p:nvSpPr>
          <p:cNvPr id="101" name="F.C.T.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72330" y="27260"/>
                </a:moveTo>
                <a:lnTo>
                  <a:pt x="72600" y="27210"/>
                </a:lnTo>
                <a:lnTo>
                  <a:pt x="72720" y="27150"/>
                </a:lnTo>
                <a:lnTo>
                  <a:pt x="72780" y="27080"/>
                </a:lnTo>
                <a:lnTo>
                  <a:pt x="72830" y="27030"/>
                </a:lnTo>
                <a:lnTo>
                  <a:pt x="72920" y="26970"/>
                </a:lnTo>
                <a:lnTo>
                  <a:pt x="72980" y="26940"/>
                </a:lnTo>
                <a:lnTo>
                  <a:pt x="73030" y="26930"/>
                </a:lnTo>
                <a:lnTo>
                  <a:pt x="73240" y="26900"/>
                </a:lnTo>
                <a:lnTo>
                  <a:pt x="73360" y="26840"/>
                </a:lnTo>
                <a:lnTo>
                  <a:pt x="73390" y="26820"/>
                </a:lnTo>
                <a:lnTo>
                  <a:pt x="73400" y="26800"/>
                </a:lnTo>
                <a:lnTo>
                  <a:pt x="73450" y="26740"/>
                </a:lnTo>
                <a:lnTo>
                  <a:pt x="73500" y="26780"/>
                </a:lnTo>
                <a:lnTo>
                  <a:pt x="73950" y="26980"/>
                </a:lnTo>
                <a:lnTo>
                  <a:pt x="74020" y="27030"/>
                </a:lnTo>
                <a:lnTo>
                  <a:pt x="74100" y="27110"/>
                </a:lnTo>
                <a:lnTo>
                  <a:pt x="74280" y="27300"/>
                </a:lnTo>
                <a:lnTo>
                  <a:pt x="74490" y="27470"/>
                </a:lnTo>
                <a:lnTo>
                  <a:pt x="74540" y="27530"/>
                </a:lnTo>
                <a:lnTo>
                  <a:pt x="74540" y="27610"/>
                </a:lnTo>
                <a:lnTo>
                  <a:pt x="74500" y="27690"/>
                </a:lnTo>
                <a:lnTo>
                  <a:pt x="74350" y="27850"/>
                </a:lnTo>
                <a:lnTo>
                  <a:pt x="74290" y="27940"/>
                </a:lnTo>
                <a:lnTo>
                  <a:pt x="74080" y="28450"/>
                </a:lnTo>
                <a:lnTo>
                  <a:pt x="74040" y="28500"/>
                </a:lnTo>
                <a:lnTo>
                  <a:pt x="73870" y="28690"/>
                </a:lnTo>
                <a:lnTo>
                  <a:pt x="73800" y="28770"/>
                </a:lnTo>
                <a:lnTo>
                  <a:pt x="73790" y="28790"/>
                </a:lnTo>
                <a:lnTo>
                  <a:pt x="73780" y="28800"/>
                </a:lnTo>
                <a:lnTo>
                  <a:pt x="73760" y="28820"/>
                </a:lnTo>
                <a:lnTo>
                  <a:pt x="73660" y="28850"/>
                </a:lnTo>
                <a:lnTo>
                  <a:pt x="73540" y="28820"/>
                </a:lnTo>
                <a:lnTo>
                  <a:pt x="73390" y="28740"/>
                </a:lnTo>
                <a:lnTo>
                  <a:pt x="73320" y="28690"/>
                </a:lnTo>
                <a:lnTo>
                  <a:pt x="73280" y="28630"/>
                </a:lnTo>
                <a:lnTo>
                  <a:pt x="73300" y="28550"/>
                </a:lnTo>
                <a:lnTo>
                  <a:pt x="73340" y="28460"/>
                </a:lnTo>
                <a:lnTo>
                  <a:pt x="73350" y="28360"/>
                </a:lnTo>
                <a:lnTo>
                  <a:pt x="73310" y="28230"/>
                </a:lnTo>
                <a:lnTo>
                  <a:pt x="73250" y="28120"/>
                </a:lnTo>
                <a:lnTo>
                  <a:pt x="73180" y="28030"/>
                </a:lnTo>
                <a:lnTo>
                  <a:pt x="73110" y="27970"/>
                </a:lnTo>
                <a:lnTo>
                  <a:pt x="73000" y="27930"/>
                </a:lnTo>
                <a:lnTo>
                  <a:pt x="72910" y="27930"/>
                </a:lnTo>
                <a:lnTo>
                  <a:pt x="72800" y="27960"/>
                </a:lnTo>
                <a:lnTo>
                  <a:pt x="72590" y="28040"/>
                </a:lnTo>
                <a:lnTo>
                  <a:pt x="72400" y="28150"/>
                </a:lnTo>
                <a:lnTo>
                  <a:pt x="72310" y="28230"/>
                </a:lnTo>
                <a:lnTo>
                  <a:pt x="72190" y="28290"/>
                </a:lnTo>
                <a:lnTo>
                  <a:pt x="72060" y="28310"/>
                </a:lnTo>
                <a:lnTo>
                  <a:pt x="71920" y="28290"/>
                </a:lnTo>
                <a:lnTo>
                  <a:pt x="71810" y="28190"/>
                </a:lnTo>
                <a:lnTo>
                  <a:pt x="71720" y="28060"/>
                </a:lnTo>
                <a:lnTo>
                  <a:pt x="71650" y="27890"/>
                </a:lnTo>
                <a:lnTo>
                  <a:pt x="71680" y="27700"/>
                </a:lnTo>
                <a:lnTo>
                  <a:pt x="71800" y="27540"/>
                </a:lnTo>
                <a:lnTo>
                  <a:pt x="72330" y="27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