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Baluchistan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Pakistan • State Map | Fully Editable Vector Shape</a:t>
            </a:r>
          </a:p>
        </p:txBody>
      </p:sp>
      <p:sp>
        <p:nvSpPr>
          <p:cNvPr id="101" name="Baluchistan"/>
          <p:cNvSpPr/>
          <p:nvPr/>
        </p:nvSpPr>
        <p:spPr>
          <a:xfrm>
            <a:off x="3521415" y="1325880"/>
            <a:ext cx="5148863" cy="4937760"/>
          </a:xfrm>
          <a:custGeom>
            <a:avLst/>
            <a:gdLst/>
            <a:ahLst/>
            <a:cxnLst/>
            <a:rect l="0" t="0" r="100000" b="95900"/>
            <a:pathLst>
              <a:path w="100000" h="95900">
                <a:moveTo>
                  <a:pt x="51990" y="39190"/>
                </a:moveTo>
                <a:lnTo>
                  <a:pt x="52140" y="39200"/>
                </a:lnTo>
                <a:lnTo>
                  <a:pt x="52180" y="39260"/>
                </a:lnTo>
                <a:lnTo>
                  <a:pt x="52260" y="39260"/>
                </a:lnTo>
                <a:lnTo>
                  <a:pt x="52370" y="39240"/>
                </a:lnTo>
                <a:lnTo>
                  <a:pt x="53210" y="39170"/>
                </a:lnTo>
                <a:lnTo>
                  <a:pt x="53310" y="39190"/>
                </a:lnTo>
                <a:lnTo>
                  <a:pt x="53500" y="39140"/>
                </a:lnTo>
                <a:lnTo>
                  <a:pt x="53590" y="39070"/>
                </a:lnTo>
                <a:lnTo>
                  <a:pt x="53690" y="38980"/>
                </a:lnTo>
                <a:lnTo>
                  <a:pt x="53780" y="38880"/>
                </a:lnTo>
                <a:lnTo>
                  <a:pt x="53920" y="38670"/>
                </a:lnTo>
                <a:lnTo>
                  <a:pt x="54010" y="38590"/>
                </a:lnTo>
                <a:lnTo>
                  <a:pt x="54270" y="38490"/>
                </a:lnTo>
                <a:lnTo>
                  <a:pt x="54320" y="38490"/>
                </a:lnTo>
                <a:lnTo>
                  <a:pt x="54750" y="38400"/>
                </a:lnTo>
                <a:lnTo>
                  <a:pt x="54910" y="38420"/>
                </a:lnTo>
                <a:lnTo>
                  <a:pt x="54930" y="38450"/>
                </a:lnTo>
                <a:lnTo>
                  <a:pt x="54920" y="38540"/>
                </a:lnTo>
                <a:lnTo>
                  <a:pt x="54870" y="38670"/>
                </a:lnTo>
                <a:lnTo>
                  <a:pt x="54830" y="38750"/>
                </a:lnTo>
                <a:lnTo>
                  <a:pt x="54820" y="38800"/>
                </a:lnTo>
                <a:lnTo>
                  <a:pt x="54830" y="38850"/>
                </a:lnTo>
                <a:lnTo>
                  <a:pt x="54880" y="38910"/>
                </a:lnTo>
                <a:lnTo>
                  <a:pt x="54940" y="38970"/>
                </a:lnTo>
                <a:lnTo>
                  <a:pt x="55020" y="39020"/>
                </a:lnTo>
                <a:lnTo>
                  <a:pt x="55120" y="39090"/>
                </a:lnTo>
                <a:lnTo>
                  <a:pt x="55150" y="39110"/>
                </a:lnTo>
                <a:lnTo>
                  <a:pt x="55160" y="39130"/>
                </a:lnTo>
                <a:lnTo>
                  <a:pt x="55170" y="39170"/>
                </a:lnTo>
                <a:lnTo>
                  <a:pt x="55160" y="39230"/>
                </a:lnTo>
                <a:lnTo>
                  <a:pt x="55140" y="39280"/>
                </a:lnTo>
                <a:lnTo>
                  <a:pt x="55020" y="39480"/>
                </a:lnTo>
                <a:lnTo>
                  <a:pt x="55010" y="39510"/>
                </a:lnTo>
                <a:lnTo>
                  <a:pt x="55010" y="39540"/>
                </a:lnTo>
                <a:lnTo>
                  <a:pt x="55010" y="39570"/>
                </a:lnTo>
                <a:lnTo>
                  <a:pt x="55020" y="39610"/>
                </a:lnTo>
                <a:lnTo>
                  <a:pt x="55040" y="39650"/>
                </a:lnTo>
                <a:lnTo>
                  <a:pt x="55070" y="39710"/>
                </a:lnTo>
                <a:lnTo>
                  <a:pt x="55110" y="39740"/>
                </a:lnTo>
                <a:lnTo>
                  <a:pt x="55140" y="39770"/>
                </a:lnTo>
                <a:lnTo>
                  <a:pt x="55170" y="39790"/>
                </a:lnTo>
                <a:lnTo>
                  <a:pt x="55200" y="39800"/>
                </a:lnTo>
                <a:lnTo>
                  <a:pt x="55220" y="39800"/>
                </a:lnTo>
                <a:lnTo>
                  <a:pt x="55240" y="39790"/>
                </a:lnTo>
                <a:lnTo>
                  <a:pt x="55280" y="39780"/>
                </a:lnTo>
                <a:lnTo>
                  <a:pt x="55310" y="39760"/>
                </a:lnTo>
                <a:lnTo>
                  <a:pt x="55330" y="39740"/>
                </a:lnTo>
                <a:lnTo>
                  <a:pt x="55360" y="39710"/>
                </a:lnTo>
                <a:lnTo>
                  <a:pt x="55410" y="39640"/>
                </a:lnTo>
                <a:lnTo>
                  <a:pt x="55490" y="39500"/>
                </a:lnTo>
                <a:lnTo>
                  <a:pt x="55500" y="39480"/>
                </a:lnTo>
                <a:lnTo>
                  <a:pt x="55530" y="39470"/>
                </a:lnTo>
                <a:lnTo>
                  <a:pt x="55550" y="39470"/>
                </a:lnTo>
                <a:lnTo>
                  <a:pt x="55570" y="39470"/>
                </a:lnTo>
                <a:lnTo>
                  <a:pt x="55590" y="39500"/>
                </a:lnTo>
                <a:lnTo>
                  <a:pt x="55600" y="39530"/>
                </a:lnTo>
                <a:lnTo>
                  <a:pt x="55570" y="39870"/>
                </a:lnTo>
                <a:lnTo>
                  <a:pt x="55530" y="39990"/>
                </a:lnTo>
                <a:lnTo>
                  <a:pt x="55510" y="40140"/>
                </a:lnTo>
                <a:lnTo>
                  <a:pt x="55520" y="40500"/>
                </a:lnTo>
                <a:lnTo>
                  <a:pt x="55520" y="40600"/>
                </a:lnTo>
                <a:lnTo>
                  <a:pt x="55540" y="41050"/>
                </a:lnTo>
                <a:lnTo>
                  <a:pt x="55520" y="41200"/>
                </a:lnTo>
                <a:lnTo>
                  <a:pt x="55500" y="41610"/>
                </a:lnTo>
                <a:lnTo>
                  <a:pt x="55480" y="41700"/>
                </a:lnTo>
                <a:lnTo>
                  <a:pt x="55440" y="41840"/>
                </a:lnTo>
                <a:lnTo>
                  <a:pt x="55430" y="41920"/>
                </a:lnTo>
                <a:lnTo>
                  <a:pt x="55430" y="41960"/>
                </a:lnTo>
                <a:lnTo>
                  <a:pt x="55430" y="42000"/>
                </a:lnTo>
                <a:lnTo>
                  <a:pt x="55450" y="42070"/>
                </a:lnTo>
                <a:lnTo>
                  <a:pt x="55470" y="42090"/>
                </a:lnTo>
                <a:lnTo>
                  <a:pt x="55510" y="42120"/>
                </a:lnTo>
                <a:lnTo>
                  <a:pt x="55700" y="42200"/>
                </a:lnTo>
                <a:lnTo>
                  <a:pt x="55750" y="42210"/>
                </a:lnTo>
                <a:lnTo>
                  <a:pt x="55790" y="42210"/>
                </a:lnTo>
                <a:lnTo>
                  <a:pt x="55850" y="42240"/>
                </a:lnTo>
                <a:lnTo>
                  <a:pt x="55930" y="42400"/>
                </a:lnTo>
                <a:lnTo>
                  <a:pt x="56030" y="43110"/>
                </a:lnTo>
                <a:lnTo>
                  <a:pt x="56040" y="43180"/>
                </a:lnTo>
                <a:lnTo>
                  <a:pt x="56050" y="43220"/>
                </a:lnTo>
                <a:lnTo>
                  <a:pt x="56070" y="43250"/>
                </a:lnTo>
                <a:lnTo>
                  <a:pt x="56120" y="43280"/>
                </a:lnTo>
                <a:lnTo>
                  <a:pt x="56140" y="43280"/>
                </a:lnTo>
                <a:lnTo>
                  <a:pt x="56150" y="43260"/>
                </a:lnTo>
                <a:lnTo>
                  <a:pt x="56150" y="43240"/>
                </a:lnTo>
                <a:lnTo>
                  <a:pt x="56140" y="43130"/>
                </a:lnTo>
                <a:lnTo>
                  <a:pt x="56150" y="43070"/>
                </a:lnTo>
                <a:lnTo>
                  <a:pt x="56160" y="43000"/>
                </a:lnTo>
                <a:lnTo>
                  <a:pt x="56180" y="42960"/>
                </a:lnTo>
                <a:lnTo>
                  <a:pt x="56200" y="42930"/>
                </a:lnTo>
                <a:lnTo>
                  <a:pt x="56250" y="42870"/>
                </a:lnTo>
                <a:lnTo>
                  <a:pt x="56260" y="42860"/>
                </a:lnTo>
                <a:lnTo>
                  <a:pt x="56280" y="42790"/>
                </a:lnTo>
                <a:lnTo>
                  <a:pt x="56300" y="42720"/>
                </a:lnTo>
                <a:lnTo>
                  <a:pt x="56310" y="42690"/>
                </a:lnTo>
                <a:lnTo>
                  <a:pt x="56320" y="42670"/>
                </a:lnTo>
                <a:lnTo>
                  <a:pt x="56330" y="42650"/>
                </a:lnTo>
                <a:lnTo>
                  <a:pt x="56350" y="42640"/>
                </a:lnTo>
                <a:lnTo>
                  <a:pt x="56380" y="42660"/>
                </a:lnTo>
                <a:lnTo>
                  <a:pt x="56430" y="42700"/>
                </a:lnTo>
                <a:lnTo>
                  <a:pt x="56460" y="42710"/>
                </a:lnTo>
                <a:lnTo>
                  <a:pt x="56490" y="42710"/>
                </a:lnTo>
                <a:lnTo>
                  <a:pt x="56500" y="42690"/>
                </a:lnTo>
                <a:lnTo>
                  <a:pt x="56520" y="42670"/>
                </a:lnTo>
                <a:lnTo>
                  <a:pt x="56540" y="42660"/>
                </a:lnTo>
                <a:lnTo>
                  <a:pt x="56560" y="42640"/>
                </a:lnTo>
                <a:lnTo>
                  <a:pt x="56600" y="42640"/>
                </a:lnTo>
                <a:lnTo>
                  <a:pt x="56690" y="42660"/>
                </a:lnTo>
                <a:lnTo>
                  <a:pt x="56720" y="42660"/>
                </a:lnTo>
                <a:lnTo>
                  <a:pt x="56740" y="42650"/>
                </a:lnTo>
                <a:lnTo>
                  <a:pt x="56770" y="42630"/>
                </a:lnTo>
                <a:lnTo>
                  <a:pt x="56800" y="42600"/>
                </a:lnTo>
                <a:lnTo>
                  <a:pt x="56830" y="42550"/>
                </a:lnTo>
                <a:lnTo>
                  <a:pt x="56860" y="42480"/>
                </a:lnTo>
                <a:lnTo>
                  <a:pt x="56900" y="42430"/>
                </a:lnTo>
                <a:lnTo>
                  <a:pt x="56920" y="42420"/>
                </a:lnTo>
                <a:lnTo>
                  <a:pt x="56940" y="42410"/>
                </a:lnTo>
                <a:lnTo>
                  <a:pt x="56970" y="42410"/>
                </a:lnTo>
                <a:lnTo>
                  <a:pt x="56990" y="42400"/>
                </a:lnTo>
                <a:lnTo>
                  <a:pt x="57010" y="42380"/>
                </a:lnTo>
                <a:lnTo>
                  <a:pt x="57080" y="42280"/>
                </a:lnTo>
                <a:lnTo>
                  <a:pt x="57110" y="42240"/>
                </a:lnTo>
                <a:lnTo>
                  <a:pt x="57130" y="42210"/>
                </a:lnTo>
                <a:lnTo>
                  <a:pt x="57140" y="42190"/>
                </a:lnTo>
                <a:lnTo>
                  <a:pt x="57160" y="42190"/>
                </a:lnTo>
                <a:lnTo>
                  <a:pt x="57170" y="42200"/>
                </a:lnTo>
                <a:lnTo>
                  <a:pt x="57190" y="42230"/>
                </a:lnTo>
                <a:lnTo>
                  <a:pt x="57210" y="42260"/>
                </a:lnTo>
                <a:lnTo>
                  <a:pt x="57230" y="42330"/>
                </a:lnTo>
                <a:lnTo>
                  <a:pt x="57230" y="42400"/>
                </a:lnTo>
                <a:lnTo>
                  <a:pt x="57230" y="42500"/>
                </a:lnTo>
                <a:lnTo>
                  <a:pt x="57240" y="42590"/>
                </a:lnTo>
                <a:lnTo>
                  <a:pt x="57260" y="42640"/>
                </a:lnTo>
                <a:lnTo>
                  <a:pt x="57320" y="42740"/>
                </a:lnTo>
                <a:lnTo>
                  <a:pt x="57340" y="42770"/>
                </a:lnTo>
                <a:lnTo>
                  <a:pt x="57350" y="42810"/>
                </a:lnTo>
                <a:lnTo>
                  <a:pt x="57360" y="42850"/>
                </a:lnTo>
                <a:lnTo>
                  <a:pt x="57350" y="42920"/>
                </a:lnTo>
                <a:lnTo>
                  <a:pt x="57280" y="43200"/>
                </a:lnTo>
                <a:lnTo>
                  <a:pt x="57270" y="43270"/>
                </a:lnTo>
                <a:lnTo>
                  <a:pt x="57290" y="43710"/>
                </a:lnTo>
                <a:lnTo>
                  <a:pt x="57200" y="44270"/>
                </a:lnTo>
                <a:lnTo>
                  <a:pt x="57190" y="44530"/>
                </a:lnTo>
                <a:lnTo>
                  <a:pt x="57200" y="44690"/>
                </a:lnTo>
                <a:lnTo>
                  <a:pt x="57250" y="44900"/>
                </a:lnTo>
                <a:lnTo>
                  <a:pt x="57180" y="46200"/>
                </a:lnTo>
                <a:lnTo>
                  <a:pt x="57240" y="46390"/>
                </a:lnTo>
                <a:lnTo>
                  <a:pt x="57250" y="46480"/>
                </a:lnTo>
                <a:lnTo>
                  <a:pt x="57240" y="46540"/>
                </a:lnTo>
                <a:lnTo>
                  <a:pt x="57210" y="46580"/>
                </a:lnTo>
                <a:lnTo>
                  <a:pt x="57180" y="46600"/>
                </a:lnTo>
                <a:lnTo>
                  <a:pt x="57070" y="46610"/>
                </a:lnTo>
                <a:lnTo>
                  <a:pt x="57040" y="46620"/>
                </a:lnTo>
                <a:lnTo>
                  <a:pt x="56580" y="47260"/>
                </a:lnTo>
                <a:lnTo>
                  <a:pt x="56560" y="47280"/>
                </a:lnTo>
                <a:lnTo>
                  <a:pt x="56530" y="47280"/>
                </a:lnTo>
                <a:lnTo>
                  <a:pt x="56390" y="47290"/>
                </a:lnTo>
                <a:lnTo>
                  <a:pt x="56360" y="47310"/>
                </a:lnTo>
                <a:lnTo>
                  <a:pt x="56320" y="47360"/>
                </a:lnTo>
                <a:lnTo>
                  <a:pt x="56280" y="47450"/>
                </a:lnTo>
                <a:lnTo>
                  <a:pt x="56240" y="47630"/>
                </a:lnTo>
                <a:lnTo>
                  <a:pt x="56230" y="47720"/>
                </a:lnTo>
                <a:lnTo>
                  <a:pt x="56230" y="47770"/>
                </a:lnTo>
                <a:lnTo>
                  <a:pt x="56240" y="47800"/>
                </a:lnTo>
                <a:lnTo>
                  <a:pt x="56300" y="47900"/>
                </a:lnTo>
                <a:lnTo>
                  <a:pt x="56310" y="47930"/>
                </a:lnTo>
                <a:lnTo>
                  <a:pt x="56320" y="47980"/>
                </a:lnTo>
                <a:lnTo>
                  <a:pt x="56310" y="48040"/>
                </a:lnTo>
                <a:lnTo>
                  <a:pt x="56270" y="48110"/>
                </a:lnTo>
                <a:lnTo>
                  <a:pt x="55790" y="48940"/>
                </a:lnTo>
                <a:lnTo>
                  <a:pt x="55730" y="49120"/>
                </a:lnTo>
                <a:lnTo>
                  <a:pt x="55680" y="49470"/>
                </a:lnTo>
                <a:lnTo>
                  <a:pt x="55570" y="49870"/>
                </a:lnTo>
                <a:lnTo>
                  <a:pt x="55530" y="49960"/>
                </a:lnTo>
                <a:lnTo>
                  <a:pt x="55520" y="50010"/>
                </a:lnTo>
                <a:lnTo>
                  <a:pt x="55510" y="50060"/>
                </a:lnTo>
                <a:lnTo>
                  <a:pt x="55540" y="50090"/>
                </a:lnTo>
                <a:lnTo>
                  <a:pt x="55560" y="50110"/>
                </a:lnTo>
                <a:lnTo>
                  <a:pt x="55620" y="50140"/>
                </a:lnTo>
                <a:lnTo>
                  <a:pt x="55650" y="50150"/>
                </a:lnTo>
                <a:lnTo>
                  <a:pt x="55660" y="50180"/>
                </a:lnTo>
                <a:lnTo>
                  <a:pt x="55670" y="50210"/>
                </a:lnTo>
                <a:lnTo>
                  <a:pt x="55660" y="50340"/>
                </a:lnTo>
                <a:lnTo>
                  <a:pt x="55670" y="50390"/>
                </a:lnTo>
                <a:lnTo>
                  <a:pt x="55670" y="50410"/>
                </a:lnTo>
                <a:lnTo>
                  <a:pt x="55680" y="50430"/>
                </a:lnTo>
                <a:lnTo>
                  <a:pt x="55690" y="50450"/>
                </a:lnTo>
                <a:lnTo>
                  <a:pt x="55710" y="50450"/>
                </a:lnTo>
                <a:lnTo>
                  <a:pt x="55730" y="50450"/>
                </a:lnTo>
                <a:lnTo>
                  <a:pt x="55750" y="50430"/>
                </a:lnTo>
                <a:lnTo>
                  <a:pt x="55800" y="50330"/>
                </a:lnTo>
                <a:lnTo>
                  <a:pt x="55820" y="50310"/>
                </a:lnTo>
                <a:lnTo>
                  <a:pt x="55840" y="50290"/>
                </a:lnTo>
                <a:lnTo>
                  <a:pt x="55860" y="50270"/>
                </a:lnTo>
                <a:lnTo>
                  <a:pt x="55900" y="50250"/>
                </a:lnTo>
                <a:lnTo>
                  <a:pt x="55920" y="50250"/>
                </a:lnTo>
                <a:lnTo>
                  <a:pt x="55940" y="50240"/>
                </a:lnTo>
                <a:lnTo>
                  <a:pt x="56000" y="50240"/>
                </a:lnTo>
                <a:lnTo>
                  <a:pt x="56070" y="50250"/>
                </a:lnTo>
                <a:lnTo>
                  <a:pt x="56100" y="50270"/>
                </a:lnTo>
                <a:lnTo>
                  <a:pt x="56130" y="50280"/>
                </a:lnTo>
                <a:lnTo>
                  <a:pt x="56150" y="50320"/>
                </a:lnTo>
                <a:lnTo>
                  <a:pt x="56140" y="50400"/>
                </a:lnTo>
                <a:lnTo>
                  <a:pt x="56110" y="50520"/>
                </a:lnTo>
                <a:lnTo>
                  <a:pt x="55970" y="50810"/>
                </a:lnTo>
                <a:lnTo>
                  <a:pt x="55930" y="50860"/>
                </a:lnTo>
                <a:lnTo>
                  <a:pt x="55860" y="50910"/>
                </a:lnTo>
                <a:lnTo>
                  <a:pt x="55780" y="51000"/>
                </a:lnTo>
                <a:lnTo>
                  <a:pt x="55750" y="51050"/>
                </a:lnTo>
                <a:lnTo>
                  <a:pt x="55730" y="51120"/>
                </a:lnTo>
                <a:lnTo>
                  <a:pt x="55700" y="51250"/>
                </a:lnTo>
                <a:lnTo>
                  <a:pt x="55700" y="51310"/>
                </a:lnTo>
                <a:lnTo>
                  <a:pt x="55700" y="51470"/>
                </a:lnTo>
                <a:lnTo>
                  <a:pt x="55620" y="51710"/>
                </a:lnTo>
                <a:lnTo>
                  <a:pt x="55320" y="52320"/>
                </a:lnTo>
                <a:lnTo>
                  <a:pt x="55060" y="53010"/>
                </a:lnTo>
                <a:lnTo>
                  <a:pt x="55000" y="53110"/>
                </a:lnTo>
                <a:lnTo>
                  <a:pt x="54950" y="53170"/>
                </a:lnTo>
                <a:lnTo>
                  <a:pt x="54850" y="53260"/>
                </a:lnTo>
                <a:lnTo>
                  <a:pt x="54710" y="53350"/>
                </a:lnTo>
                <a:lnTo>
                  <a:pt x="54680" y="53380"/>
                </a:lnTo>
                <a:lnTo>
                  <a:pt x="54500" y="53670"/>
                </a:lnTo>
                <a:lnTo>
                  <a:pt x="54380" y="53780"/>
                </a:lnTo>
                <a:lnTo>
                  <a:pt x="54040" y="53830"/>
                </a:lnTo>
                <a:lnTo>
                  <a:pt x="53930" y="53870"/>
                </a:lnTo>
                <a:lnTo>
                  <a:pt x="53830" y="53920"/>
                </a:lnTo>
                <a:lnTo>
                  <a:pt x="53810" y="53940"/>
                </a:lnTo>
                <a:lnTo>
                  <a:pt x="53790" y="53960"/>
                </a:lnTo>
                <a:lnTo>
                  <a:pt x="53760" y="53990"/>
                </a:lnTo>
                <a:lnTo>
                  <a:pt x="53690" y="54100"/>
                </a:lnTo>
                <a:lnTo>
                  <a:pt x="53670" y="54180"/>
                </a:lnTo>
                <a:lnTo>
                  <a:pt x="53650" y="54260"/>
                </a:lnTo>
                <a:lnTo>
                  <a:pt x="53650" y="54450"/>
                </a:lnTo>
                <a:lnTo>
                  <a:pt x="53660" y="54660"/>
                </a:lnTo>
                <a:lnTo>
                  <a:pt x="53490" y="55460"/>
                </a:lnTo>
                <a:lnTo>
                  <a:pt x="53500" y="55530"/>
                </a:lnTo>
                <a:lnTo>
                  <a:pt x="53510" y="55570"/>
                </a:lnTo>
                <a:lnTo>
                  <a:pt x="53530" y="55590"/>
                </a:lnTo>
                <a:lnTo>
                  <a:pt x="53560" y="55610"/>
                </a:lnTo>
                <a:lnTo>
                  <a:pt x="53590" y="55620"/>
                </a:lnTo>
                <a:lnTo>
                  <a:pt x="53830" y="55640"/>
                </a:lnTo>
                <a:lnTo>
                  <a:pt x="53890" y="55660"/>
                </a:lnTo>
                <a:lnTo>
                  <a:pt x="53920" y="55670"/>
                </a:lnTo>
                <a:lnTo>
                  <a:pt x="53960" y="55700"/>
                </a:lnTo>
                <a:lnTo>
                  <a:pt x="54000" y="55740"/>
                </a:lnTo>
                <a:lnTo>
                  <a:pt x="54020" y="55760"/>
                </a:lnTo>
                <a:lnTo>
                  <a:pt x="54030" y="55790"/>
                </a:lnTo>
                <a:lnTo>
                  <a:pt x="54040" y="55820"/>
                </a:lnTo>
                <a:lnTo>
                  <a:pt x="54050" y="55880"/>
                </a:lnTo>
                <a:lnTo>
                  <a:pt x="54040" y="55980"/>
                </a:lnTo>
                <a:lnTo>
                  <a:pt x="54020" y="56140"/>
                </a:lnTo>
                <a:lnTo>
                  <a:pt x="54030" y="56210"/>
                </a:lnTo>
                <a:lnTo>
                  <a:pt x="54040" y="56260"/>
                </a:lnTo>
                <a:lnTo>
                  <a:pt x="54150" y="56440"/>
                </a:lnTo>
                <a:lnTo>
                  <a:pt x="54170" y="56460"/>
                </a:lnTo>
                <a:lnTo>
                  <a:pt x="54190" y="56470"/>
                </a:lnTo>
                <a:lnTo>
                  <a:pt x="54210" y="56470"/>
                </a:lnTo>
                <a:lnTo>
                  <a:pt x="54230" y="56460"/>
                </a:lnTo>
                <a:lnTo>
                  <a:pt x="54250" y="56440"/>
                </a:lnTo>
                <a:lnTo>
                  <a:pt x="54280" y="56400"/>
                </a:lnTo>
                <a:lnTo>
                  <a:pt x="54320" y="56370"/>
                </a:lnTo>
                <a:lnTo>
                  <a:pt x="54350" y="56350"/>
                </a:lnTo>
                <a:lnTo>
                  <a:pt x="54370" y="56340"/>
                </a:lnTo>
                <a:lnTo>
                  <a:pt x="54400" y="56330"/>
                </a:lnTo>
                <a:lnTo>
                  <a:pt x="54420" y="56330"/>
                </a:lnTo>
                <a:lnTo>
                  <a:pt x="54450" y="56340"/>
                </a:lnTo>
                <a:lnTo>
                  <a:pt x="54470" y="56360"/>
                </a:lnTo>
                <a:lnTo>
                  <a:pt x="54470" y="56430"/>
                </a:lnTo>
                <a:lnTo>
                  <a:pt x="54470" y="56540"/>
                </a:lnTo>
                <a:lnTo>
                  <a:pt x="54270" y="57500"/>
                </a:lnTo>
                <a:lnTo>
                  <a:pt x="54200" y="57630"/>
                </a:lnTo>
                <a:lnTo>
                  <a:pt x="54160" y="57680"/>
                </a:lnTo>
                <a:lnTo>
                  <a:pt x="54130" y="57710"/>
                </a:lnTo>
                <a:lnTo>
                  <a:pt x="54050" y="57740"/>
                </a:lnTo>
                <a:lnTo>
                  <a:pt x="54010" y="57770"/>
                </a:lnTo>
                <a:lnTo>
                  <a:pt x="53970" y="57810"/>
                </a:lnTo>
                <a:lnTo>
                  <a:pt x="53900" y="57890"/>
                </a:lnTo>
                <a:lnTo>
                  <a:pt x="53620" y="58340"/>
                </a:lnTo>
                <a:lnTo>
                  <a:pt x="53500" y="58490"/>
                </a:lnTo>
                <a:lnTo>
                  <a:pt x="53420" y="58560"/>
                </a:lnTo>
                <a:lnTo>
                  <a:pt x="53270" y="58680"/>
                </a:lnTo>
                <a:lnTo>
                  <a:pt x="53250" y="58700"/>
                </a:lnTo>
                <a:lnTo>
                  <a:pt x="53220" y="58730"/>
                </a:lnTo>
                <a:lnTo>
                  <a:pt x="53190" y="58810"/>
                </a:lnTo>
                <a:lnTo>
                  <a:pt x="53150" y="58920"/>
                </a:lnTo>
                <a:lnTo>
                  <a:pt x="53120" y="59080"/>
                </a:lnTo>
                <a:lnTo>
                  <a:pt x="53110" y="59160"/>
                </a:lnTo>
                <a:lnTo>
                  <a:pt x="53120" y="59210"/>
                </a:lnTo>
                <a:lnTo>
                  <a:pt x="53120" y="59230"/>
                </a:lnTo>
                <a:lnTo>
                  <a:pt x="53130" y="59250"/>
                </a:lnTo>
                <a:lnTo>
                  <a:pt x="53140" y="59270"/>
                </a:lnTo>
                <a:lnTo>
                  <a:pt x="53180" y="59300"/>
                </a:lnTo>
                <a:lnTo>
                  <a:pt x="53240" y="59360"/>
                </a:lnTo>
                <a:lnTo>
                  <a:pt x="53250" y="59380"/>
                </a:lnTo>
                <a:lnTo>
                  <a:pt x="53270" y="59410"/>
                </a:lnTo>
                <a:lnTo>
                  <a:pt x="53280" y="59460"/>
                </a:lnTo>
                <a:lnTo>
                  <a:pt x="53250" y="59570"/>
                </a:lnTo>
                <a:lnTo>
                  <a:pt x="52940" y="60300"/>
                </a:lnTo>
                <a:lnTo>
                  <a:pt x="52810" y="60520"/>
                </a:lnTo>
                <a:lnTo>
                  <a:pt x="52670" y="60710"/>
                </a:lnTo>
                <a:lnTo>
                  <a:pt x="52630" y="60750"/>
                </a:lnTo>
                <a:lnTo>
                  <a:pt x="52580" y="60780"/>
                </a:lnTo>
                <a:lnTo>
                  <a:pt x="52490" y="60830"/>
                </a:lnTo>
                <a:lnTo>
                  <a:pt x="52280" y="60910"/>
                </a:lnTo>
                <a:lnTo>
                  <a:pt x="52250" y="60930"/>
                </a:lnTo>
                <a:lnTo>
                  <a:pt x="52210" y="60960"/>
                </a:lnTo>
                <a:lnTo>
                  <a:pt x="52180" y="61000"/>
                </a:lnTo>
                <a:lnTo>
                  <a:pt x="52160" y="61040"/>
                </a:lnTo>
                <a:lnTo>
                  <a:pt x="52160" y="61090"/>
                </a:lnTo>
                <a:lnTo>
                  <a:pt x="52160" y="61130"/>
                </a:lnTo>
                <a:lnTo>
                  <a:pt x="52170" y="61160"/>
                </a:lnTo>
                <a:lnTo>
                  <a:pt x="52460" y="61620"/>
                </a:lnTo>
                <a:lnTo>
                  <a:pt x="51710" y="61640"/>
                </a:lnTo>
                <a:lnTo>
                  <a:pt x="49040" y="61760"/>
                </a:lnTo>
                <a:lnTo>
                  <a:pt x="48080" y="61700"/>
                </a:lnTo>
                <a:lnTo>
                  <a:pt x="47500" y="61780"/>
                </a:lnTo>
                <a:lnTo>
                  <a:pt x="47340" y="61830"/>
                </a:lnTo>
                <a:lnTo>
                  <a:pt x="47310" y="61840"/>
                </a:lnTo>
                <a:lnTo>
                  <a:pt x="47260" y="61870"/>
                </a:lnTo>
                <a:lnTo>
                  <a:pt x="47190" y="61940"/>
                </a:lnTo>
                <a:lnTo>
                  <a:pt x="47150" y="61990"/>
                </a:lnTo>
                <a:lnTo>
                  <a:pt x="46870" y="62450"/>
                </a:lnTo>
                <a:lnTo>
                  <a:pt x="46850" y="62480"/>
                </a:lnTo>
                <a:lnTo>
                  <a:pt x="46830" y="62490"/>
                </a:lnTo>
                <a:lnTo>
                  <a:pt x="46800" y="62520"/>
                </a:lnTo>
                <a:lnTo>
                  <a:pt x="46760" y="62540"/>
                </a:lnTo>
                <a:lnTo>
                  <a:pt x="46270" y="62750"/>
                </a:lnTo>
                <a:lnTo>
                  <a:pt x="46020" y="62930"/>
                </a:lnTo>
                <a:lnTo>
                  <a:pt x="45920" y="63040"/>
                </a:lnTo>
                <a:lnTo>
                  <a:pt x="44690" y="64000"/>
                </a:lnTo>
                <a:lnTo>
                  <a:pt x="44520" y="64190"/>
                </a:lnTo>
                <a:lnTo>
                  <a:pt x="44270" y="64570"/>
                </a:lnTo>
                <a:lnTo>
                  <a:pt x="42910" y="65190"/>
                </a:lnTo>
                <a:lnTo>
                  <a:pt x="42190" y="65380"/>
                </a:lnTo>
                <a:lnTo>
                  <a:pt x="41550" y="65470"/>
                </a:lnTo>
                <a:lnTo>
                  <a:pt x="41330" y="65590"/>
                </a:lnTo>
                <a:lnTo>
                  <a:pt x="41270" y="65700"/>
                </a:lnTo>
                <a:lnTo>
                  <a:pt x="41000" y="66350"/>
                </a:lnTo>
                <a:lnTo>
                  <a:pt x="40610" y="66860"/>
                </a:lnTo>
                <a:lnTo>
                  <a:pt x="40230" y="67530"/>
                </a:lnTo>
                <a:lnTo>
                  <a:pt x="40160" y="67690"/>
                </a:lnTo>
                <a:lnTo>
                  <a:pt x="40120" y="67810"/>
                </a:lnTo>
                <a:lnTo>
                  <a:pt x="40090" y="68020"/>
                </a:lnTo>
                <a:lnTo>
                  <a:pt x="39880" y="68940"/>
                </a:lnTo>
                <a:lnTo>
                  <a:pt x="39840" y="69230"/>
                </a:lnTo>
                <a:lnTo>
                  <a:pt x="39830" y="69450"/>
                </a:lnTo>
                <a:lnTo>
                  <a:pt x="39900" y="70060"/>
                </a:lnTo>
                <a:lnTo>
                  <a:pt x="39940" y="72710"/>
                </a:lnTo>
                <a:lnTo>
                  <a:pt x="39950" y="73220"/>
                </a:lnTo>
                <a:lnTo>
                  <a:pt x="39990" y="73530"/>
                </a:lnTo>
                <a:lnTo>
                  <a:pt x="40050" y="73810"/>
                </a:lnTo>
                <a:lnTo>
                  <a:pt x="40090" y="73940"/>
                </a:lnTo>
                <a:lnTo>
                  <a:pt x="41530" y="76620"/>
                </a:lnTo>
                <a:lnTo>
                  <a:pt x="41590" y="76840"/>
                </a:lnTo>
                <a:lnTo>
                  <a:pt x="41610" y="77010"/>
                </a:lnTo>
                <a:lnTo>
                  <a:pt x="41510" y="77570"/>
                </a:lnTo>
                <a:lnTo>
                  <a:pt x="41510" y="77690"/>
                </a:lnTo>
                <a:lnTo>
                  <a:pt x="41550" y="78010"/>
                </a:lnTo>
                <a:lnTo>
                  <a:pt x="41550" y="78180"/>
                </a:lnTo>
                <a:lnTo>
                  <a:pt x="41520" y="78370"/>
                </a:lnTo>
                <a:lnTo>
                  <a:pt x="41460" y="78590"/>
                </a:lnTo>
                <a:lnTo>
                  <a:pt x="41180" y="79360"/>
                </a:lnTo>
                <a:lnTo>
                  <a:pt x="41100" y="79480"/>
                </a:lnTo>
                <a:lnTo>
                  <a:pt x="40920" y="79680"/>
                </a:lnTo>
                <a:lnTo>
                  <a:pt x="40720" y="79930"/>
                </a:lnTo>
                <a:lnTo>
                  <a:pt x="40630" y="80090"/>
                </a:lnTo>
                <a:lnTo>
                  <a:pt x="40600" y="80190"/>
                </a:lnTo>
                <a:lnTo>
                  <a:pt x="40560" y="80240"/>
                </a:lnTo>
                <a:lnTo>
                  <a:pt x="40510" y="80280"/>
                </a:lnTo>
                <a:lnTo>
                  <a:pt x="40360" y="80370"/>
                </a:lnTo>
                <a:lnTo>
                  <a:pt x="40320" y="80420"/>
                </a:lnTo>
                <a:lnTo>
                  <a:pt x="40030" y="80940"/>
                </a:lnTo>
                <a:lnTo>
                  <a:pt x="40000" y="81020"/>
                </a:lnTo>
                <a:lnTo>
                  <a:pt x="39990" y="81080"/>
                </a:lnTo>
                <a:lnTo>
                  <a:pt x="39990" y="81120"/>
                </a:lnTo>
                <a:lnTo>
                  <a:pt x="40010" y="81250"/>
                </a:lnTo>
                <a:lnTo>
                  <a:pt x="40020" y="81310"/>
                </a:lnTo>
                <a:lnTo>
                  <a:pt x="40010" y="81370"/>
                </a:lnTo>
                <a:lnTo>
                  <a:pt x="39990" y="81450"/>
                </a:lnTo>
                <a:lnTo>
                  <a:pt x="39850" y="81820"/>
                </a:lnTo>
                <a:lnTo>
                  <a:pt x="39810" y="81880"/>
                </a:lnTo>
                <a:lnTo>
                  <a:pt x="39780" y="81930"/>
                </a:lnTo>
                <a:lnTo>
                  <a:pt x="39670" y="82020"/>
                </a:lnTo>
                <a:lnTo>
                  <a:pt x="39510" y="82160"/>
                </a:lnTo>
                <a:lnTo>
                  <a:pt x="39310" y="82390"/>
                </a:lnTo>
                <a:lnTo>
                  <a:pt x="39260" y="82470"/>
                </a:lnTo>
                <a:lnTo>
                  <a:pt x="39230" y="82530"/>
                </a:lnTo>
                <a:lnTo>
                  <a:pt x="39230" y="82560"/>
                </a:lnTo>
                <a:lnTo>
                  <a:pt x="39220" y="82600"/>
                </a:lnTo>
                <a:lnTo>
                  <a:pt x="39230" y="82710"/>
                </a:lnTo>
                <a:lnTo>
                  <a:pt x="39230" y="82760"/>
                </a:lnTo>
                <a:lnTo>
                  <a:pt x="39190" y="82860"/>
                </a:lnTo>
                <a:lnTo>
                  <a:pt x="39140" y="82960"/>
                </a:lnTo>
                <a:lnTo>
                  <a:pt x="39030" y="83120"/>
                </a:lnTo>
                <a:lnTo>
                  <a:pt x="38890" y="83260"/>
                </a:lnTo>
                <a:lnTo>
                  <a:pt x="38810" y="83320"/>
                </a:lnTo>
                <a:lnTo>
                  <a:pt x="38740" y="83360"/>
                </a:lnTo>
                <a:lnTo>
                  <a:pt x="38660" y="83390"/>
                </a:lnTo>
                <a:lnTo>
                  <a:pt x="38440" y="83410"/>
                </a:lnTo>
                <a:lnTo>
                  <a:pt x="38410" y="83420"/>
                </a:lnTo>
                <a:lnTo>
                  <a:pt x="38370" y="83430"/>
                </a:lnTo>
                <a:lnTo>
                  <a:pt x="38310" y="83470"/>
                </a:lnTo>
                <a:lnTo>
                  <a:pt x="37420" y="84200"/>
                </a:lnTo>
                <a:lnTo>
                  <a:pt x="37420" y="84160"/>
                </a:lnTo>
                <a:lnTo>
                  <a:pt x="37290" y="84080"/>
                </a:lnTo>
                <a:lnTo>
                  <a:pt x="37290" y="83850"/>
                </a:lnTo>
                <a:lnTo>
                  <a:pt x="37380" y="83370"/>
                </a:lnTo>
                <a:lnTo>
                  <a:pt x="37390" y="83000"/>
                </a:lnTo>
                <a:lnTo>
                  <a:pt x="37420" y="82880"/>
                </a:lnTo>
                <a:lnTo>
                  <a:pt x="37470" y="82780"/>
                </a:lnTo>
                <a:lnTo>
                  <a:pt x="37580" y="82640"/>
                </a:lnTo>
                <a:lnTo>
                  <a:pt x="37610" y="82540"/>
                </a:lnTo>
                <a:lnTo>
                  <a:pt x="37600" y="82410"/>
                </a:lnTo>
                <a:lnTo>
                  <a:pt x="37520" y="82210"/>
                </a:lnTo>
                <a:lnTo>
                  <a:pt x="37490" y="82100"/>
                </a:lnTo>
                <a:lnTo>
                  <a:pt x="37450" y="82050"/>
                </a:lnTo>
                <a:lnTo>
                  <a:pt x="37250" y="81860"/>
                </a:lnTo>
                <a:lnTo>
                  <a:pt x="37170" y="81820"/>
                </a:lnTo>
                <a:lnTo>
                  <a:pt x="37110" y="81780"/>
                </a:lnTo>
                <a:lnTo>
                  <a:pt x="36810" y="81480"/>
                </a:lnTo>
                <a:lnTo>
                  <a:pt x="36610" y="81360"/>
                </a:lnTo>
                <a:lnTo>
                  <a:pt x="36540" y="81260"/>
                </a:lnTo>
                <a:lnTo>
                  <a:pt x="36580" y="81140"/>
                </a:lnTo>
                <a:lnTo>
                  <a:pt x="36720" y="81180"/>
                </a:lnTo>
                <a:lnTo>
                  <a:pt x="36790" y="81050"/>
                </a:lnTo>
                <a:lnTo>
                  <a:pt x="36760" y="80890"/>
                </a:lnTo>
                <a:lnTo>
                  <a:pt x="36630" y="80810"/>
                </a:lnTo>
                <a:lnTo>
                  <a:pt x="36560" y="80700"/>
                </a:lnTo>
                <a:lnTo>
                  <a:pt x="36510" y="80480"/>
                </a:lnTo>
                <a:lnTo>
                  <a:pt x="36450" y="80320"/>
                </a:lnTo>
                <a:lnTo>
                  <a:pt x="36350" y="80380"/>
                </a:lnTo>
                <a:lnTo>
                  <a:pt x="36330" y="80350"/>
                </a:lnTo>
                <a:lnTo>
                  <a:pt x="36320" y="80320"/>
                </a:lnTo>
                <a:lnTo>
                  <a:pt x="36310" y="80290"/>
                </a:lnTo>
                <a:lnTo>
                  <a:pt x="36230" y="80320"/>
                </a:lnTo>
                <a:lnTo>
                  <a:pt x="36200" y="80270"/>
                </a:lnTo>
                <a:lnTo>
                  <a:pt x="36180" y="80190"/>
                </a:lnTo>
                <a:lnTo>
                  <a:pt x="36150" y="80120"/>
                </a:lnTo>
                <a:lnTo>
                  <a:pt x="35960" y="79920"/>
                </a:lnTo>
                <a:lnTo>
                  <a:pt x="35920" y="79820"/>
                </a:lnTo>
                <a:lnTo>
                  <a:pt x="35780" y="79870"/>
                </a:lnTo>
                <a:lnTo>
                  <a:pt x="35640" y="79850"/>
                </a:lnTo>
                <a:lnTo>
                  <a:pt x="35560" y="79780"/>
                </a:lnTo>
                <a:lnTo>
                  <a:pt x="35580" y="79650"/>
                </a:lnTo>
                <a:lnTo>
                  <a:pt x="35480" y="79720"/>
                </a:lnTo>
                <a:lnTo>
                  <a:pt x="35370" y="79760"/>
                </a:lnTo>
                <a:lnTo>
                  <a:pt x="35170" y="79780"/>
                </a:lnTo>
                <a:lnTo>
                  <a:pt x="35100" y="79770"/>
                </a:lnTo>
                <a:lnTo>
                  <a:pt x="34990" y="79740"/>
                </a:lnTo>
                <a:lnTo>
                  <a:pt x="34920" y="79730"/>
                </a:lnTo>
                <a:lnTo>
                  <a:pt x="34900" y="79750"/>
                </a:lnTo>
                <a:lnTo>
                  <a:pt x="34860" y="79780"/>
                </a:lnTo>
                <a:lnTo>
                  <a:pt x="34810" y="79810"/>
                </a:lnTo>
                <a:lnTo>
                  <a:pt x="34610" y="79850"/>
                </a:lnTo>
                <a:lnTo>
                  <a:pt x="34500" y="79920"/>
                </a:lnTo>
                <a:lnTo>
                  <a:pt x="34410" y="80020"/>
                </a:lnTo>
                <a:lnTo>
                  <a:pt x="34340" y="80120"/>
                </a:lnTo>
                <a:lnTo>
                  <a:pt x="34240" y="80340"/>
                </a:lnTo>
                <a:lnTo>
                  <a:pt x="34210" y="80380"/>
                </a:lnTo>
                <a:lnTo>
                  <a:pt x="34150" y="80400"/>
                </a:lnTo>
                <a:lnTo>
                  <a:pt x="34080" y="80460"/>
                </a:lnTo>
                <a:lnTo>
                  <a:pt x="34030" y="80530"/>
                </a:lnTo>
                <a:lnTo>
                  <a:pt x="34000" y="80590"/>
                </a:lnTo>
                <a:lnTo>
                  <a:pt x="34150" y="80580"/>
                </a:lnTo>
                <a:lnTo>
                  <a:pt x="34590" y="80500"/>
                </a:lnTo>
                <a:lnTo>
                  <a:pt x="34660" y="80480"/>
                </a:lnTo>
                <a:lnTo>
                  <a:pt x="34720" y="80430"/>
                </a:lnTo>
                <a:lnTo>
                  <a:pt x="34810" y="80330"/>
                </a:lnTo>
                <a:lnTo>
                  <a:pt x="34820" y="80310"/>
                </a:lnTo>
                <a:lnTo>
                  <a:pt x="34840" y="80300"/>
                </a:lnTo>
                <a:lnTo>
                  <a:pt x="34870" y="80300"/>
                </a:lnTo>
                <a:lnTo>
                  <a:pt x="34900" y="80290"/>
                </a:lnTo>
                <a:lnTo>
                  <a:pt x="34920" y="80280"/>
                </a:lnTo>
                <a:lnTo>
                  <a:pt x="34920" y="80230"/>
                </a:lnTo>
                <a:lnTo>
                  <a:pt x="34910" y="80190"/>
                </a:lnTo>
                <a:lnTo>
                  <a:pt x="34920" y="80160"/>
                </a:lnTo>
                <a:lnTo>
                  <a:pt x="35030" y="80120"/>
                </a:lnTo>
                <a:lnTo>
                  <a:pt x="35200" y="80090"/>
                </a:lnTo>
                <a:lnTo>
                  <a:pt x="35360" y="80100"/>
                </a:lnTo>
                <a:lnTo>
                  <a:pt x="35420" y="80140"/>
                </a:lnTo>
                <a:lnTo>
                  <a:pt x="35450" y="80210"/>
                </a:lnTo>
                <a:lnTo>
                  <a:pt x="35510" y="80240"/>
                </a:lnTo>
                <a:lnTo>
                  <a:pt x="35580" y="80260"/>
                </a:lnTo>
                <a:lnTo>
                  <a:pt x="35650" y="80290"/>
                </a:lnTo>
                <a:lnTo>
                  <a:pt x="35700" y="80350"/>
                </a:lnTo>
                <a:lnTo>
                  <a:pt x="35780" y="80480"/>
                </a:lnTo>
                <a:lnTo>
                  <a:pt x="35840" y="80550"/>
                </a:lnTo>
                <a:lnTo>
                  <a:pt x="35920" y="80480"/>
                </a:lnTo>
                <a:lnTo>
                  <a:pt x="36030" y="80450"/>
                </a:lnTo>
                <a:lnTo>
                  <a:pt x="36140" y="80470"/>
                </a:lnTo>
                <a:lnTo>
                  <a:pt x="36230" y="80550"/>
                </a:lnTo>
                <a:lnTo>
                  <a:pt x="36040" y="80720"/>
                </a:lnTo>
                <a:lnTo>
                  <a:pt x="36260" y="80860"/>
                </a:lnTo>
                <a:lnTo>
                  <a:pt x="36340" y="80960"/>
                </a:lnTo>
                <a:lnTo>
                  <a:pt x="36260" y="81060"/>
                </a:lnTo>
                <a:lnTo>
                  <a:pt x="36180" y="81050"/>
                </a:lnTo>
                <a:lnTo>
                  <a:pt x="36080" y="80980"/>
                </a:lnTo>
                <a:lnTo>
                  <a:pt x="35920" y="80840"/>
                </a:lnTo>
                <a:lnTo>
                  <a:pt x="35490" y="80650"/>
                </a:lnTo>
                <a:lnTo>
                  <a:pt x="35220" y="80590"/>
                </a:lnTo>
                <a:lnTo>
                  <a:pt x="35030" y="80630"/>
                </a:lnTo>
                <a:lnTo>
                  <a:pt x="34880" y="80600"/>
                </a:lnTo>
                <a:lnTo>
                  <a:pt x="34700" y="80650"/>
                </a:lnTo>
                <a:lnTo>
                  <a:pt x="34520" y="80720"/>
                </a:lnTo>
                <a:lnTo>
                  <a:pt x="34360" y="80760"/>
                </a:lnTo>
                <a:lnTo>
                  <a:pt x="33860" y="80760"/>
                </a:lnTo>
                <a:lnTo>
                  <a:pt x="33490" y="80870"/>
                </a:lnTo>
                <a:lnTo>
                  <a:pt x="33050" y="80940"/>
                </a:lnTo>
                <a:lnTo>
                  <a:pt x="32800" y="80930"/>
                </a:lnTo>
                <a:lnTo>
                  <a:pt x="32670" y="80940"/>
                </a:lnTo>
                <a:lnTo>
                  <a:pt x="32480" y="81040"/>
                </a:lnTo>
                <a:lnTo>
                  <a:pt x="32350" y="81080"/>
                </a:lnTo>
                <a:lnTo>
                  <a:pt x="32150" y="81190"/>
                </a:lnTo>
                <a:lnTo>
                  <a:pt x="31920" y="81230"/>
                </a:lnTo>
                <a:lnTo>
                  <a:pt x="31630" y="81380"/>
                </a:lnTo>
                <a:lnTo>
                  <a:pt x="31520" y="81400"/>
                </a:lnTo>
                <a:lnTo>
                  <a:pt x="31390" y="81380"/>
                </a:lnTo>
                <a:lnTo>
                  <a:pt x="30600" y="81160"/>
                </a:lnTo>
                <a:lnTo>
                  <a:pt x="30480" y="81140"/>
                </a:lnTo>
                <a:lnTo>
                  <a:pt x="30360" y="81170"/>
                </a:lnTo>
                <a:lnTo>
                  <a:pt x="30230" y="81220"/>
                </a:lnTo>
                <a:lnTo>
                  <a:pt x="30110" y="81260"/>
                </a:lnTo>
                <a:lnTo>
                  <a:pt x="30000" y="81230"/>
                </a:lnTo>
                <a:lnTo>
                  <a:pt x="30030" y="81200"/>
                </a:lnTo>
                <a:lnTo>
                  <a:pt x="30080" y="81100"/>
                </a:lnTo>
                <a:lnTo>
                  <a:pt x="29890" y="81110"/>
                </a:lnTo>
                <a:lnTo>
                  <a:pt x="29740" y="81140"/>
                </a:lnTo>
                <a:lnTo>
                  <a:pt x="29620" y="81190"/>
                </a:lnTo>
                <a:lnTo>
                  <a:pt x="29500" y="81270"/>
                </a:lnTo>
                <a:lnTo>
                  <a:pt x="29320" y="81170"/>
                </a:lnTo>
                <a:lnTo>
                  <a:pt x="29160" y="81230"/>
                </a:lnTo>
                <a:lnTo>
                  <a:pt x="29040" y="81370"/>
                </a:lnTo>
                <a:lnTo>
                  <a:pt x="28910" y="81600"/>
                </a:lnTo>
                <a:lnTo>
                  <a:pt x="28870" y="81650"/>
                </a:lnTo>
                <a:lnTo>
                  <a:pt x="28810" y="81670"/>
                </a:lnTo>
                <a:lnTo>
                  <a:pt x="28730" y="81700"/>
                </a:lnTo>
                <a:lnTo>
                  <a:pt x="28660" y="81700"/>
                </a:lnTo>
                <a:lnTo>
                  <a:pt x="28520" y="81660"/>
                </a:lnTo>
                <a:lnTo>
                  <a:pt x="28360" y="81640"/>
                </a:lnTo>
                <a:lnTo>
                  <a:pt x="28190" y="81580"/>
                </a:lnTo>
                <a:lnTo>
                  <a:pt x="28090" y="81570"/>
                </a:lnTo>
                <a:lnTo>
                  <a:pt x="27750" y="81570"/>
                </a:lnTo>
                <a:lnTo>
                  <a:pt x="27410" y="81500"/>
                </a:lnTo>
                <a:lnTo>
                  <a:pt x="27240" y="81500"/>
                </a:lnTo>
                <a:lnTo>
                  <a:pt x="27080" y="81570"/>
                </a:lnTo>
                <a:lnTo>
                  <a:pt x="26960" y="81510"/>
                </a:lnTo>
                <a:lnTo>
                  <a:pt x="26780" y="81490"/>
                </a:lnTo>
                <a:lnTo>
                  <a:pt x="26420" y="81520"/>
                </a:lnTo>
                <a:lnTo>
                  <a:pt x="26280" y="81580"/>
                </a:lnTo>
                <a:lnTo>
                  <a:pt x="26150" y="81690"/>
                </a:lnTo>
                <a:lnTo>
                  <a:pt x="26060" y="81820"/>
                </a:lnTo>
                <a:lnTo>
                  <a:pt x="26000" y="81950"/>
                </a:lnTo>
                <a:lnTo>
                  <a:pt x="25970" y="82110"/>
                </a:lnTo>
                <a:lnTo>
                  <a:pt x="25970" y="82190"/>
                </a:lnTo>
                <a:lnTo>
                  <a:pt x="26000" y="82250"/>
                </a:lnTo>
                <a:lnTo>
                  <a:pt x="26060" y="82280"/>
                </a:lnTo>
                <a:lnTo>
                  <a:pt x="26160" y="82310"/>
                </a:lnTo>
                <a:lnTo>
                  <a:pt x="26230" y="82350"/>
                </a:lnTo>
                <a:lnTo>
                  <a:pt x="26230" y="82420"/>
                </a:lnTo>
                <a:lnTo>
                  <a:pt x="26190" y="82420"/>
                </a:lnTo>
                <a:lnTo>
                  <a:pt x="25920" y="82500"/>
                </a:lnTo>
                <a:lnTo>
                  <a:pt x="25840" y="82500"/>
                </a:lnTo>
                <a:lnTo>
                  <a:pt x="25700" y="82460"/>
                </a:lnTo>
                <a:lnTo>
                  <a:pt x="25620" y="82460"/>
                </a:lnTo>
                <a:lnTo>
                  <a:pt x="25770" y="82220"/>
                </a:lnTo>
                <a:lnTo>
                  <a:pt x="25770" y="82120"/>
                </a:lnTo>
                <a:lnTo>
                  <a:pt x="25670" y="81970"/>
                </a:lnTo>
                <a:lnTo>
                  <a:pt x="25580" y="81910"/>
                </a:lnTo>
                <a:lnTo>
                  <a:pt x="25420" y="81860"/>
                </a:lnTo>
                <a:lnTo>
                  <a:pt x="25260" y="81820"/>
                </a:lnTo>
                <a:lnTo>
                  <a:pt x="25160" y="81820"/>
                </a:lnTo>
                <a:lnTo>
                  <a:pt x="25090" y="81880"/>
                </a:lnTo>
                <a:lnTo>
                  <a:pt x="25010" y="82010"/>
                </a:lnTo>
                <a:lnTo>
                  <a:pt x="24940" y="82030"/>
                </a:lnTo>
                <a:lnTo>
                  <a:pt x="24870" y="82040"/>
                </a:lnTo>
                <a:lnTo>
                  <a:pt x="24760" y="82070"/>
                </a:lnTo>
                <a:lnTo>
                  <a:pt x="24710" y="82080"/>
                </a:lnTo>
                <a:lnTo>
                  <a:pt x="24590" y="82040"/>
                </a:lnTo>
                <a:lnTo>
                  <a:pt x="24400" y="81850"/>
                </a:lnTo>
                <a:lnTo>
                  <a:pt x="24270" y="81780"/>
                </a:lnTo>
                <a:lnTo>
                  <a:pt x="24030" y="81720"/>
                </a:lnTo>
                <a:lnTo>
                  <a:pt x="23790" y="81700"/>
                </a:lnTo>
                <a:lnTo>
                  <a:pt x="23740" y="81680"/>
                </a:lnTo>
                <a:lnTo>
                  <a:pt x="23670" y="81600"/>
                </a:lnTo>
                <a:lnTo>
                  <a:pt x="23620" y="81570"/>
                </a:lnTo>
                <a:lnTo>
                  <a:pt x="23280" y="81560"/>
                </a:lnTo>
                <a:lnTo>
                  <a:pt x="22780" y="81450"/>
                </a:lnTo>
                <a:lnTo>
                  <a:pt x="22780" y="81360"/>
                </a:lnTo>
                <a:lnTo>
                  <a:pt x="22830" y="81250"/>
                </a:lnTo>
                <a:lnTo>
                  <a:pt x="22850" y="81140"/>
                </a:lnTo>
                <a:lnTo>
                  <a:pt x="22820" y="81110"/>
                </a:lnTo>
                <a:lnTo>
                  <a:pt x="22770" y="81080"/>
                </a:lnTo>
                <a:lnTo>
                  <a:pt x="22720" y="81030"/>
                </a:lnTo>
                <a:lnTo>
                  <a:pt x="22700" y="80950"/>
                </a:lnTo>
                <a:lnTo>
                  <a:pt x="22720" y="80880"/>
                </a:lnTo>
                <a:lnTo>
                  <a:pt x="22770" y="80850"/>
                </a:lnTo>
                <a:lnTo>
                  <a:pt x="22840" y="80840"/>
                </a:lnTo>
                <a:lnTo>
                  <a:pt x="22910" y="80840"/>
                </a:lnTo>
                <a:lnTo>
                  <a:pt x="23040" y="80870"/>
                </a:lnTo>
                <a:lnTo>
                  <a:pt x="23100" y="80850"/>
                </a:lnTo>
                <a:lnTo>
                  <a:pt x="23120" y="80760"/>
                </a:lnTo>
                <a:lnTo>
                  <a:pt x="23090" y="80730"/>
                </a:lnTo>
                <a:lnTo>
                  <a:pt x="23040" y="80720"/>
                </a:lnTo>
                <a:lnTo>
                  <a:pt x="22960" y="80720"/>
                </a:lnTo>
                <a:lnTo>
                  <a:pt x="22710" y="80780"/>
                </a:lnTo>
                <a:lnTo>
                  <a:pt x="22570" y="80790"/>
                </a:lnTo>
                <a:lnTo>
                  <a:pt x="22500" y="80740"/>
                </a:lnTo>
                <a:lnTo>
                  <a:pt x="22190" y="80890"/>
                </a:lnTo>
                <a:lnTo>
                  <a:pt x="22120" y="80970"/>
                </a:lnTo>
                <a:lnTo>
                  <a:pt x="22200" y="80950"/>
                </a:lnTo>
                <a:lnTo>
                  <a:pt x="22230" y="80930"/>
                </a:lnTo>
                <a:lnTo>
                  <a:pt x="22270" y="81040"/>
                </a:lnTo>
                <a:lnTo>
                  <a:pt x="22310" y="81070"/>
                </a:lnTo>
                <a:lnTo>
                  <a:pt x="22370" y="81030"/>
                </a:lnTo>
                <a:lnTo>
                  <a:pt x="22450" y="80950"/>
                </a:lnTo>
                <a:lnTo>
                  <a:pt x="22520" y="80950"/>
                </a:lnTo>
                <a:lnTo>
                  <a:pt x="22590" y="81060"/>
                </a:lnTo>
                <a:lnTo>
                  <a:pt x="22700" y="81270"/>
                </a:lnTo>
                <a:lnTo>
                  <a:pt x="22620" y="81380"/>
                </a:lnTo>
                <a:lnTo>
                  <a:pt x="22580" y="81400"/>
                </a:lnTo>
                <a:lnTo>
                  <a:pt x="22480" y="81400"/>
                </a:lnTo>
                <a:lnTo>
                  <a:pt x="22280" y="81430"/>
                </a:lnTo>
                <a:lnTo>
                  <a:pt x="22180" y="81430"/>
                </a:lnTo>
                <a:lnTo>
                  <a:pt x="22080" y="81400"/>
                </a:lnTo>
                <a:lnTo>
                  <a:pt x="21940" y="81450"/>
                </a:lnTo>
                <a:lnTo>
                  <a:pt x="21720" y="81420"/>
                </a:lnTo>
                <a:lnTo>
                  <a:pt x="21150" y="81210"/>
                </a:lnTo>
                <a:lnTo>
                  <a:pt x="20780" y="81140"/>
                </a:lnTo>
                <a:lnTo>
                  <a:pt x="20400" y="81150"/>
                </a:lnTo>
                <a:lnTo>
                  <a:pt x="20030" y="81210"/>
                </a:lnTo>
                <a:lnTo>
                  <a:pt x="19850" y="81270"/>
                </a:lnTo>
                <a:lnTo>
                  <a:pt x="19750" y="81320"/>
                </a:lnTo>
                <a:lnTo>
                  <a:pt x="19650" y="81400"/>
                </a:lnTo>
                <a:lnTo>
                  <a:pt x="19500" y="81570"/>
                </a:lnTo>
                <a:lnTo>
                  <a:pt x="19420" y="81720"/>
                </a:lnTo>
                <a:lnTo>
                  <a:pt x="19360" y="81770"/>
                </a:lnTo>
                <a:lnTo>
                  <a:pt x="19270" y="81740"/>
                </a:lnTo>
                <a:lnTo>
                  <a:pt x="19300" y="81840"/>
                </a:lnTo>
                <a:lnTo>
                  <a:pt x="19340" y="81920"/>
                </a:lnTo>
                <a:lnTo>
                  <a:pt x="19510" y="82130"/>
                </a:lnTo>
                <a:lnTo>
                  <a:pt x="19540" y="82150"/>
                </a:lnTo>
                <a:lnTo>
                  <a:pt x="19550" y="82160"/>
                </a:lnTo>
                <a:lnTo>
                  <a:pt x="19540" y="82200"/>
                </a:lnTo>
                <a:lnTo>
                  <a:pt x="19530" y="82250"/>
                </a:lnTo>
                <a:lnTo>
                  <a:pt x="19510" y="82290"/>
                </a:lnTo>
                <a:lnTo>
                  <a:pt x="19480" y="82320"/>
                </a:lnTo>
                <a:lnTo>
                  <a:pt x="19450" y="82330"/>
                </a:lnTo>
                <a:lnTo>
                  <a:pt x="19270" y="82300"/>
                </a:lnTo>
                <a:lnTo>
                  <a:pt x="18950" y="82150"/>
                </a:lnTo>
                <a:lnTo>
                  <a:pt x="18750" y="82120"/>
                </a:lnTo>
                <a:lnTo>
                  <a:pt x="18370" y="82170"/>
                </a:lnTo>
                <a:lnTo>
                  <a:pt x="18270" y="82150"/>
                </a:lnTo>
                <a:lnTo>
                  <a:pt x="18010" y="82030"/>
                </a:lnTo>
                <a:lnTo>
                  <a:pt x="17640" y="81930"/>
                </a:lnTo>
                <a:lnTo>
                  <a:pt x="17450" y="81910"/>
                </a:lnTo>
                <a:lnTo>
                  <a:pt x="17270" y="81950"/>
                </a:lnTo>
                <a:lnTo>
                  <a:pt x="16920" y="82140"/>
                </a:lnTo>
                <a:lnTo>
                  <a:pt x="16790" y="82170"/>
                </a:lnTo>
                <a:lnTo>
                  <a:pt x="16320" y="82120"/>
                </a:lnTo>
                <a:lnTo>
                  <a:pt x="15350" y="81910"/>
                </a:lnTo>
                <a:lnTo>
                  <a:pt x="14420" y="81880"/>
                </a:lnTo>
                <a:lnTo>
                  <a:pt x="13990" y="81890"/>
                </a:lnTo>
                <a:lnTo>
                  <a:pt x="13710" y="81930"/>
                </a:lnTo>
                <a:lnTo>
                  <a:pt x="13640" y="82060"/>
                </a:lnTo>
                <a:lnTo>
                  <a:pt x="13650" y="82150"/>
                </a:lnTo>
                <a:lnTo>
                  <a:pt x="13770" y="82200"/>
                </a:lnTo>
                <a:lnTo>
                  <a:pt x="13660" y="82250"/>
                </a:lnTo>
                <a:lnTo>
                  <a:pt x="13520" y="82210"/>
                </a:lnTo>
                <a:lnTo>
                  <a:pt x="13350" y="82250"/>
                </a:lnTo>
                <a:lnTo>
                  <a:pt x="13190" y="82340"/>
                </a:lnTo>
                <a:lnTo>
                  <a:pt x="13080" y="82420"/>
                </a:lnTo>
                <a:lnTo>
                  <a:pt x="13020" y="82480"/>
                </a:lnTo>
                <a:lnTo>
                  <a:pt x="12950" y="82570"/>
                </a:lnTo>
                <a:lnTo>
                  <a:pt x="12910" y="82660"/>
                </a:lnTo>
                <a:lnTo>
                  <a:pt x="12930" y="82760"/>
                </a:lnTo>
                <a:lnTo>
                  <a:pt x="13000" y="82830"/>
                </a:lnTo>
                <a:lnTo>
                  <a:pt x="13120" y="82860"/>
                </a:lnTo>
                <a:lnTo>
                  <a:pt x="13200" y="82900"/>
                </a:lnTo>
                <a:lnTo>
                  <a:pt x="13170" y="82990"/>
                </a:lnTo>
                <a:lnTo>
                  <a:pt x="12930" y="82990"/>
                </a:lnTo>
                <a:lnTo>
                  <a:pt x="12660" y="82970"/>
                </a:lnTo>
                <a:lnTo>
                  <a:pt x="12470" y="82920"/>
                </a:lnTo>
                <a:lnTo>
                  <a:pt x="12600" y="82810"/>
                </a:lnTo>
                <a:lnTo>
                  <a:pt x="12620" y="82790"/>
                </a:lnTo>
                <a:lnTo>
                  <a:pt x="12640" y="82770"/>
                </a:lnTo>
                <a:lnTo>
                  <a:pt x="12660" y="82760"/>
                </a:lnTo>
                <a:lnTo>
                  <a:pt x="12710" y="82730"/>
                </a:lnTo>
                <a:lnTo>
                  <a:pt x="12760" y="82740"/>
                </a:lnTo>
                <a:lnTo>
                  <a:pt x="12800" y="82720"/>
                </a:lnTo>
                <a:lnTo>
                  <a:pt x="12810" y="82650"/>
                </a:lnTo>
                <a:lnTo>
                  <a:pt x="12730" y="82500"/>
                </a:lnTo>
                <a:lnTo>
                  <a:pt x="12700" y="82380"/>
                </a:lnTo>
                <a:lnTo>
                  <a:pt x="12570" y="82290"/>
                </a:lnTo>
                <a:lnTo>
                  <a:pt x="12450" y="82220"/>
                </a:lnTo>
                <a:lnTo>
                  <a:pt x="12300" y="82200"/>
                </a:lnTo>
                <a:lnTo>
                  <a:pt x="12100" y="82170"/>
                </a:lnTo>
                <a:lnTo>
                  <a:pt x="11840" y="82180"/>
                </a:lnTo>
                <a:lnTo>
                  <a:pt x="11600" y="82260"/>
                </a:lnTo>
                <a:lnTo>
                  <a:pt x="11480" y="82310"/>
                </a:lnTo>
                <a:lnTo>
                  <a:pt x="11410" y="82430"/>
                </a:lnTo>
                <a:lnTo>
                  <a:pt x="11360" y="82530"/>
                </a:lnTo>
                <a:lnTo>
                  <a:pt x="11440" y="82600"/>
                </a:lnTo>
                <a:lnTo>
                  <a:pt x="11470" y="82740"/>
                </a:lnTo>
                <a:lnTo>
                  <a:pt x="11530" y="82800"/>
                </a:lnTo>
                <a:lnTo>
                  <a:pt x="11570" y="82870"/>
                </a:lnTo>
                <a:lnTo>
                  <a:pt x="11450" y="82910"/>
                </a:lnTo>
                <a:lnTo>
                  <a:pt x="11230" y="82890"/>
                </a:lnTo>
                <a:lnTo>
                  <a:pt x="10970" y="82860"/>
                </a:lnTo>
                <a:lnTo>
                  <a:pt x="10630" y="82850"/>
                </a:lnTo>
                <a:lnTo>
                  <a:pt x="10360" y="82890"/>
                </a:lnTo>
                <a:lnTo>
                  <a:pt x="10300" y="83010"/>
                </a:lnTo>
                <a:lnTo>
                  <a:pt x="10280" y="83060"/>
                </a:lnTo>
                <a:lnTo>
                  <a:pt x="10230" y="83120"/>
                </a:lnTo>
                <a:lnTo>
                  <a:pt x="10170" y="83300"/>
                </a:lnTo>
                <a:lnTo>
                  <a:pt x="10100" y="83290"/>
                </a:lnTo>
                <a:lnTo>
                  <a:pt x="9990" y="83370"/>
                </a:lnTo>
                <a:lnTo>
                  <a:pt x="9850" y="83420"/>
                </a:lnTo>
                <a:lnTo>
                  <a:pt x="9650" y="83450"/>
                </a:lnTo>
                <a:lnTo>
                  <a:pt x="9510" y="83400"/>
                </a:lnTo>
                <a:lnTo>
                  <a:pt x="9460" y="83300"/>
                </a:lnTo>
                <a:lnTo>
                  <a:pt x="9490" y="83170"/>
                </a:lnTo>
                <a:lnTo>
                  <a:pt x="9550" y="83100"/>
                </a:lnTo>
                <a:lnTo>
                  <a:pt x="9510" y="83020"/>
                </a:lnTo>
                <a:lnTo>
                  <a:pt x="9530" y="82960"/>
                </a:lnTo>
                <a:lnTo>
                  <a:pt x="9620" y="82880"/>
                </a:lnTo>
                <a:lnTo>
                  <a:pt x="9680" y="82820"/>
                </a:lnTo>
                <a:lnTo>
                  <a:pt x="9700" y="82780"/>
                </a:lnTo>
                <a:lnTo>
                  <a:pt x="9700" y="82690"/>
                </a:lnTo>
                <a:lnTo>
                  <a:pt x="9720" y="82630"/>
                </a:lnTo>
                <a:lnTo>
                  <a:pt x="9800" y="82520"/>
                </a:lnTo>
                <a:lnTo>
                  <a:pt x="9820" y="82460"/>
                </a:lnTo>
                <a:lnTo>
                  <a:pt x="9810" y="82370"/>
                </a:lnTo>
                <a:lnTo>
                  <a:pt x="9790" y="82350"/>
                </a:lnTo>
                <a:lnTo>
                  <a:pt x="9760" y="82360"/>
                </a:lnTo>
                <a:lnTo>
                  <a:pt x="9720" y="82380"/>
                </a:lnTo>
                <a:lnTo>
                  <a:pt x="9700" y="82390"/>
                </a:lnTo>
                <a:lnTo>
                  <a:pt x="9650" y="82440"/>
                </a:lnTo>
                <a:lnTo>
                  <a:pt x="9620" y="82460"/>
                </a:lnTo>
                <a:lnTo>
                  <a:pt x="9590" y="82450"/>
                </a:lnTo>
                <a:lnTo>
                  <a:pt x="9520" y="82390"/>
                </a:lnTo>
                <a:lnTo>
                  <a:pt x="9490" y="82380"/>
                </a:lnTo>
                <a:lnTo>
                  <a:pt x="9420" y="82370"/>
                </a:lnTo>
                <a:lnTo>
                  <a:pt x="9390" y="82340"/>
                </a:lnTo>
                <a:lnTo>
                  <a:pt x="9360" y="82310"/>
                </a:lnTo>
                <a:lnTo>
                  <a:pt x="9310" y="82290"/>
                </a:lnTo>
                <a:lnTo>
                  <a:pt x="9250" y="82280"/>
                </a:lnTo>
                <a:lnTo>
                  <a:pt x="9070" y="82290"/>
                </a:lnTo>
                <a:lnTo>
                  <a:pt x="8980" y="82270"/>
                </a:lnTo>
                <a:lnTo>
                  <a:pt x="8920" y="82260"/>
                </a:lnTo>
                <a:lnTo>
                  <a:pt x="8850" y="82290"/>
                </a:lnTo>
                <a:lnTo>
                  <a:pt x="8720" y="82280"/>
                </a:lnTo>
                <a:lnTo>
                  <a:pt x="8900" y="81760"/>
                </a:lnTo>
                <a:lnTo>
                  <a:pt x="8930" y="81240"/>
                </a:lnTo>
                <a:lnTo>
                  <a:pt x="8970" y="80620"/>
                </a:lnTo>
                <a:lnTo>
                  <a:pt x="9000" y="80090"/>
                </a:lnTo>
                <a:lnTo>
                  <a:pt x="9030" y="79720"/>
                </a:lnTo>
                <a:lnTo>
                  <a:pt x="9050" y="79640"/>
                </a:lnTo>
                <a:lnTo>
                  <a:pt x="9080" y="79580"/>
                </a:lnTo>
                <a:lnTo>
                  <a:pt x="9160" y="79490"/>
                </a:lnTo>
                <a:lnTo>
                  <a:pt x="9200" y="79450"/>
                </a:lnTo>
                <a:lnTo>
                  <a:pt x="9210" y="79230"/>
                </a:lnTo>
                <a:lnTo>
                  <a:pt x="9150" y="78980"/>
                </a:lnTo>
                <a:lnTo>
                  <a:pt x="9120" y="78750"/>
                </a:lnTo>
                <a:lnTo>
                  <a:pt x="9240" y="78590"/>
                </a:lnTo>
                <a:lnTo>
                  <a:pt x="9360" y="78560"/>
                </a:lnTo>
                <a:lnTo>
                  <a:pt x="9470" y="78560"/>
                </a:lnTo>
                <a:lnTo>
                  <a:pt x="9570" y="78540"/>
                </a:lnTo>
                <a:lnTo>
                  <a:pt x="9650" y="78440"/>
                </a:lnTo>
                <a:lnTo>
                  <a:pt x="9680" y="78330"/>
                </a:lnTo>
                <a:lnTo>
                  <a:pt x="9740" y="77890"/>
                </a:lnTo>
                <a:lnTo>
                  <a:pt x="9810" y="77370"/>
                </a:lnTo>
                <a:lnTo>
                  <a:pt x="9870" y="76990"/>
                </a:lnTo>
                <a:lnTo>
                  <a:pt x="9910" y="76650"/>
                </a:lnTo>
                <a:lnTo>
                  <a:pt x="9960" y="76270"/>
                </a:lnTo>
                <a:lnTo>
                  <a:pt x="10010" y="76080"/>
                </a:lnTo>
                <a:lnTo>
                  <a:pt x="10090" y="75910"/>
                </a:lnTo>
                <a:lnTo>
                  <a:pt x="10230" y="75800"/>
                </a:lnTo>
                <a:lnTo>
                  <a:pt x="10900" y="75610"/>
                </a:lnTo>
                <a:lnTo>
                  <a:pt x="11110" y="75470"/>
                </a:lnTo>
                <a:lnTo>
                  <a:pt x="11210" y="75420"/>
                </a:lnTo>
                <a:lnTo>
                  <a:pt x="11320" y="75390"/>
                </a:lnTo>
                <a:lnTo>
                  <a:pt x="11560" y="75350"/>
                </a:lnTo>
                <a:lnTo>
                  <a:pt x="11610" y="75280"/>
                </a:lnTo>
                <a:lnTo>
                  <a:pt x="11630" y="75130"/>
                </a:lnTo>
                <a:lnTo>
                  <a:pt x="11720" y="74980"/>
                </a:lnTo>
                <a:lnTo>
                  <a:pt x="11930" y="75010"/>
                </a:lnTo>
                <a:lnTo>
                  <a:pt x="12180" y="75090"/>
                </a:lnTo>
                <a:lnTo>
                  <a:pt x="12390" y="75120"/>
                </a:lnTo>
                <a:lnTo>
                  <a:pt x="12520" y="75060"/>
                </a:lnTo>
                <a:lnTo>
                  <a:pt x="12510" y="74970"/>
                </a:lnTo>
                <a:lnTo>
                  <a:pt x="12460" y="74850"/>
                </a:lnTo>
                <a:lnTo>
                  <a:pt x="12430" y="74710"/>
                </a:lnTo>
                <a:lnTo>
                  <a:pt x="12470" y="74630"/>
                </a:lnTo>
                <a:lnTo>
                  <a:pt x="12640" y="74460"/>
                </a:lnTo>
                <a:lnTo>
                  <a:pt x="12700" y="74350"/>
                </a:lnTo>
                <a:lnTo>
                  <a:pt x="12690" y="74310"/>
                </a:lnTo>
                <a:lnTo>
                  <a:pt x="12670" y="74280"/>
                </a:lnTo>
                <a:lnTo>
                  <a:pt x="12660" y="74230"/>
                </a:lnTo>
                <a:lnTo>
                  <a:pt x="12670" y="74180"/>
                </a:lnTo>
                <a:lnTo>
                  <a:pt x="12700" y="74130"/>
                </a:lnTo>
                <a:lnTo>
                  <a:pt x="12750" y="74100"/>
                </a:lnTo>
                <a:lnTo>
                  <a:pt x="12860" y="74060"/>
                </a:lnTo>
                <a:lnTo>
                  <a:pt x="12910" y="74030"/>
                </a:lnTo>
                <a:lnTo>
                  <a:pt x="12980" y="73980"/>
                </a:lnTo>
                <a:lnTo>
                  <a:pt x="13030" y="73960"/>
                </a:lnTo>
                <a:lnTo>
                  <a:pt x="13080" y="73950"/>
                </a:lnTo>
                <a:lnTo>
                  <a:pt x="13200" y="73960"/>
                </a:lnTo>
                <a:lnTo>
                  <a:pt x="13250" y="73940"/>
                </a:lnTo>
                <a:lnTo>
                  <a:pt x="13290" y="73910"/>
                </a:lnTo>
                <a:lnTo>
                  <a:pt x="13330" y="73830"/>
                </a:lnTo>
                <a:lnTo>
                  <a:pt x="13380" y="73800"/>
                </a:lnTo>
                <a:lnTo>
                  <a:pt x="13430" y="73780"/>
                </a:lnTo>
                <a:lnTo>
                  <a:pt x="14370" y="73680"/>
                </a:lnTo>
                <a:lnTo>
                  <a:pt x="14480" y="73640"/>
                </a:lnTo>
                <a:lnTo>
                  <a:pt x="14530" y="73600"/>
                </a:lnTo>
                <a:lnTo>
                  <a:pt x="14570" y="73560"/>
                </a:lnTo>
                <a:lnTo>
                  <a:pt x="14620" y="73530"/>
                </a:lnTo>
                <a:lnTo>
                  <a:pt x="14680" y="73540"/>
                </a:lnTo>
                <a:lnTo>
                  <a:pt x="14750" y="73570"/>
                </a:lnTo>
                <a:lnTo>
                  <a:pt x="14790" y="73570"/>
                </a:lnTo>
                <a:lnTo>
                  <a:pt x="14970" y="73540"/>
                </a:lnTo>
                <a:lnTo>
                  <a:pt x="15010" y="73520"/>
                </a:lnTo>
                <a:lnTo>
                  <a:pt x="15060" y="73490"/>
                </a:lnTo>
                <a:lnTo>
                  <a:pt x="15090" y="73470"/>
                </a:lnTo>
                <a:lnTo>
                  <a:pt x="15150" y="73360"/>
                </a:lnTo>
                <a:lnTo>
                  <a:pt x="15200" y="73300"/>
                </a:lnTo>
                <a:lnTo>
                  <a:pt x="15260" y="73280"/>
                </a:lnTo>
                <a:lnTo>
                  <a:pt x="15640" y="73290"/>
                </a:lnTo>
                <a:lnTo>
                  <a:pt x="16080" y="73300"/>
                </a:lnTo>
                <a:lnTo>
                  <a:pt x="16590" y="73320"/>
                </a:lnTo>
                <a:lnTo>
                  <a:pt x="16800" y="73350"/>
                </a:lnTo>
                <a:lnTo>
                  <a:pt x="17030" y="73360"/>
                </a:lnTo>
                <a:lnTo>
                  <a:pt x="17190" y="73320"/>
                </a:lnTo>
                <a:lnTo>
                  <a:pt x="17240" y="73320"/>
                </a:lnTo>
                <a:lnTo>
                  <a:pt x="17290" y="73350"/>
                </a:lnTo>
                <a:lnTo>
                  <a:pt x="17330" y="73380"/>
                </a:lnTo>
                <a:lnTo>
                  <a:pt x="17380" y="73400"/>
                </a:lnTo>
                <a:lnTo>
                  <a:pt x="17430" y="73400"/>
                </a:lnTo>
                <a:lnTo>
                  <a:pt x="17560" y="73280"/>
                </a:lnTo>
                <a:lnTo>
                  <a:pt x="17620" y="73030"/>
                </a:lnTo>
                <a:lnTo>
                  <a:pt x="17660" y="72110"/>
                </a:lnTo>
                <a:lnTo>
                  <a:pt x="17700" y="72020"/>
                </a:lnTo>
                <a:lnTo>
                  <a:pt x="17790" y="71970"/>
                </a:lnTo>
                <a:lnTo>
                  <a:pt x="18020" y="71930"/>
                </a:lnTo>
                <a:lnTo>
                  <a:pt x="18110" y="71850"/>
                </a:lnTo>
                <a:lnTo>
                  <a:pt x="18120" y="71740"/>
                </a:lnTo>
                <a:lnTo>
                  <a:pt x="18080" y="71640"/>
                </a:lnTo>
                <a:lnTo>
                  <a:pt x="18010" y="71530"/>
                </a:lnTo>
                <a:lnTo>
                  <a:pt x="17960" y="71420"/>
                </a:lnTo>
                <a:lnTo>
                  <a:pt x="17930" y="70710"/>
                </a:lnTo>
                <a:lnTo>
                  <a:pt x="17940" y="70630"/>
                </a:lnTo>
                <a:lnTo>
                  <a:pt x="17960" y="70570"/>
                </a:lnTo>
                <a:lnTo>
                  <a:pt x="18020" y="70480"/>
                </a:lnTo>
                <a:lnTo>
                  <a:pt x="18040" y="70420"/>
                </a:lnTo>
                <a:lnTo>
                  <a:pt x="18100" y="70320"/>
                </a:lnTo>
                <a:lnTo>
                  <a:pt x="18210" y="70270"/>
                </a:lnTo>
                <a:lnTo>
                  <a:pt x="18340" y="70270"/>
                </a:lnTo>
                <a:lnTo>
                  <a:pt x="18430" y="70310"/>
                </a:lnTo>
                <a:lnTo>
                  <a:pt x="18240" y="69880"/>
                </a:lnTo>
                <a:lnTo>
                  <a:pt x="18160" y="69760"/>
                </a:lnTo>
                <a:lnTo>
                  <a:pt x="18100" y="69700"/>
                </a:lnTo>
                <a:lnTo>
                  <a:pt x="18050" y="69670"/>
                </a:lnTo>
                <a:lnTo>
                  <a:pt x="17910" y="69620"/>
                </a:lnTo>
                <a:lnTo>
                  <a:pt x="17850" y="69580"/>
                </a:lnTo>
                <a:lnTo>
                  <a:pt x="17700" y="69440"/>
                </a:lnTo>
                <a:lnTo>
                  <a:pt x="17630" y="69420"/>
                </a:lnTo>
                <a:lnTo>
                  <a:pt x="17580" y="69420"/>
                </a:lnTo>
                <a:lnTo>
                  <a:pt x="17270" y="69510"/>
                </a:lnTo>
                <a:lnTo>
                  <a:pt x="17200" y="69520"/>
                </a:lnTo>
                <a:lnTo>
                  <a:pt x="17100" y="69510"/>
                </a:lnTo>
                <a:lnTo>
                  <a:pt x="16950" y="69510"/>
                </a:lnTo>
                <a:lnTo>
                  <a:pt x="16660" y="69600"/>
                </a:lnTo>
                <a:lnTo>
                  <a:pt x="16510" y="69630"/>
                </a:lnTo>
                <a:lnTo>
                  <a:pt x="16190" y="69690"/>
                </a:lnTo>
                <a:lnTo>
                  <a:pt x="16040" y="69700"/>
                </a:lnTo>
                <a:lnTo>
                  <a:pt x="15860" y="69660"/>
                </a:lnTo>
                <a:lnTo>
                  <a:pt x="15730" y="69590"/>
                </a:lnTo>
                <a:lnTo>
                  <a:pt x="15680" y="69570"/>
                </a:lnTo>
                <a:lnTo>
                  <a:pt x="15640" y="69580"/>
                </a:lnTo>
                <a:lnTo>
                  <a:pt x="15560" y="69630"/>
                </a:lnTo>
                <a:lnTo>
                  <a:pt x="15520" y="69630"/>
                </a:lnTo>
                <a:lnTo>
                  <a:pt x="15440" y="69580"/>
                </a:lnTo>
                <a:lnTo>
                  <a:pt x="15190" y="69360"/>
                </a:lnTo>
                <a:lnTo>
                  <a:pt x="15280" y="69360"/>
                </a:lnTo>
                <a:lnTo>
                  <a:pt x="15340" y="69320"/>
                </a:lnTo>
                <a:lnTo>
                  <a:pt x="15370" y="69250"/>
                </a:lnTo>
                <a:lnTo>
                  <a:pt x="15400" y="69160"/>
                </a:lnTo>
                <a:lnTo>
                  <a:pt x="15410" y="69050"/>
                </a:lnTo>
                <a:lnTo>
                  <a:pt x="15380" y="68990"/>
                </a:lnTo>
                <a:lnTo>
                  <a:pt x="15270" y="68850"/>
                </a:lnTo>
                <a:lnTo>
                  <a:pt x="15560" y="68190"/>
                </a:lnTo>
                <a:lnTo>
                  <a:pt x="15600" y="67920"/>
                </a:lnTo>
                <a:lnTo>
                  <a:pt x="15570" y="67590"/>
                </a:lnTo>
                <a:lnTo>
                  <a:pt x="15520" y="67010"/>
                </a:lnTo>
                <a:lnTo>
                  <a:pt x="15490" y="66690"/>
                </a:lnTo>
                <a:lnTo>
                  <a:pt x="15440" y="66180"/>
                </a:lnTo>
                <a:lnTo>
                  <a:pt x="15410" y="65800"/>
                </a:lnTo>
                <a:lnTo>
                  <a:pt x="15260" y="65190"/>
                </a:lnTo>
                <a:lnTo>
                  <a:pt x="15160" y="64750"/>
                </a:lnTo>
                <a:lnTo>
                  <a:pt x="15250" y="64030"/>
                </a:lnTo>
                <a:lnTo>
                  <a:pt x="15330" y="63380"/>
                </a:lnTo>
                <a:lnTo>
                  <a:pt x="15300" y="63150"/>
                </a:lnTo>
                <a:lnTo>
                  <a:pt x="15180" y="63080"/>
                </a:lnTo>
                <a:lnTo>
                  <a:pt x="14260" y="63260"/>
                </a:lnTo>
                <a:lnTo>
                  <a:pt x="14140" y="63190"/>
                </a:lnTo>
                <a:lnTo>
                  <a:pt x="13790" y="62810"/>
                </a:lnTo>
                <a:lnTo>
                  <a:pt x="13710" y="62670"/>
                </a:lnTo>
                <a:lnTo>
                  <a:pt x="13670" y="62560"/>
                </a:lnTo>
                <a:lnTo>
                  <a:pt x="13630" y="62500"/>
                </a:lnTo>
                <a:lnTo>
                  <a:pt x="13570" y="62460"/>
                </a:lnTo>
                <a:lnTo>
                  <a:pt x="13480" y="62430"/>
                </a:lnTo>
                <a:lnTo>
                  <a:pt x="13390" y="62380"/>
                </a:lnTo>
                <a:lnTo>
                  <a:pt x="13330" y="62300"/>
                </a:lnTo>
                <a:lnTo>
                  <a:pt x="13280" y="62210"/>
                </a:lnTo>
                <a:lnTo>
                  <a:pt x="13220" y="62140"/>
                </a:lnTo>
                <a:lnTo>
                  <a:pt x="13060" y="62050"/>
                </a:lnTo>
                <a:lnTo>
                  <a:pt x="12320" y="61900"/>
                </a:lnTo>
                <a:lnTo>
                  <a:pt x="11860" y="61700"/>
                </a:lnTo>
                <a:lnTo>
                  <a:pt x="11680" y="61660"/>
                </a:lnTo>
                <a:lnTo>
                  <a:pt x="11300" y="61620"/>
                </a:lnTo>
                <a:lnTo>
                  <a:pt x="11130" y="61570"/>
                </a:lnTo>
                <a:lnTo>
                  <a:pt x="10870" y="61420"/>
                </a:lnTo>
                <a:lnTo>
                  <a:pt x="10530" y="61320"/>
                </a:lnTo>
                <a:lnTo>
                  <a:pt x="10430" y="61270"/>
                </a:lnTo>
                <a:lnTo>
                  <a:pt x="10250" y="61060"/>
                </a:lnTo>
                <a:lnTo>
                  <a:pt x="9890" y="60730"/>
                </a:lnTo>
                <a:lnTo>
                  <a:pt x="9660" y="60430"/>
                </a:lnTo>
                <a:lnTo>
                  <a:pt x="9080" y="59900"/>
                </a:lnTo>
                <a:lnTo>
                  <a:pt x="8920" y="59700"/>
                </a:lnTo>
                <a:lnTo>
                  <a:pt x="8760" y="59350"/>
                </a:lnTo>
                <a:lnTo>
                  <a:pt x="8600" y="59160"/>
                </a:lnTo>
                <a:lnTo>
                  <a:pt x="8570" y="59070"/>
                </a:lnTo>
                <a:lnTo>
                  <a:pt x="8550" y="58960"/>
                </a:lnTo>
                <a:lnTo>
                  <a:pt x="8520" y="58840"/>
                </a:lnTo>
                <a:lnTo>
                  <a:pt x="8280" y="58290"/>
                </a:lnTo>
                <a:lnTo>
                  <a:pt x="8240" y="58220"/>
                </a:lnTo>
                <a:lnTo>
                  <a:pt x="8170" y="58170"/>
                </a:lnTo>
                <a:lnTo>
                  <a:pt x="8100" y="58140"/>
                </a:lnTo>
                <a:lnTo>
                  <a:pt x="8060" y="58110"/>
                </a:lnTo>
                <a:lnTo>
                  <a:pt x="8040" y="58070"/>
                </a:lnTo>
                <a:lnTo>
                  <a:pt x="8060" y="58030"/>
                </a:lnTo>
                <a:lnTo>
                  <a:pt x="8100" y="57990"/>
                </a:lnTo>
                <a:lnTo>
                  <a:pt x="8150" y="57930"/>
                </a:lnTo>
                <a:lnTo>
                  <a:pt x="8170" y="57880"/>
                </a:lnTo>
                <a:lnTo>
                  <a:pt x="8150" y="57820"/>
                </a:lnTo>
                <a:lnTo>
                  <a:pt x="8100" y="57780"/>
                </a:lnTo>
                <a:lnTo>
                  <a:pt x="8000" y="57740"/>
                </a:lnTo>
                <a:lnTo>
                  <a:pt x="7960" y="57640"/>
                </a:lnTo>
                <a:lnTo>
                  <a:pt x="7930" y="57530"/>
                </a:lnTo>
                <a:lnTo>
                  <a:pt x="7870" y="57440"/>
                </a:lnTo>
                <a:lnTo>
                  <a:pt x="7810" y="57410"/>
                </a:lnTo>
                <a:lnTo>
                  <a:pt x="7760" y="57400"/>
                </a:lnTo>
                <a:lnTo>
                  <a:pt x="7710" y="57380"/>
                </a:lnTo>
                <a:lnTo>
                  <a:pt x="7650" y="57320"/>
                </a:lnTo>
                <a:lnTo>
                  <a:pt x="7620" y="57240"/>
                </a:lnTo>
                <a:lnTo>
                  <a:pt x="7610" y="57080"/>
                </a:lnTo>
                <a:lnTo>
                  <a:pt x="7590" y="57010"/>
                </a:lnTo>
                <a:lnTo>
                  <a:pt x="7520" y="56900"/>
                </a:lnTo>
                <a:lnTo>
                  <a:pt x="7340" y="56700"/>
                </a:lnTo>
                <a:lnTo>
                  <a:pt x="7290" y="56570"/>
                </a:lnTo>
                <a:lnTo>
                  <a:pt x="7290" y="56450"/>
                </a:lnTo>
                <a:lnTo>
                  <a:pt x="7350" y="56220"/>
                </a:lnTo>
                <a:lnTo>
                  <a:pt x="7360" y="56090"/>
                </a:lnTo>
                <a:lnTo>
                  <a:pt x="7310" y="55930"/>
                </a:lnTo>
                <a:lnTo>
                  <a:pt x="7210" y="55860"/>
                </a:lnTo>
                <a:lnTo>
                  <a:pt x="7090" y="55810"/>
                </a:lnTo>
                <a:lnTo>
                  <a:pt x="6980" y="55720"/>
                </a:lnTo>
                <a:lnTo>
                  <a:pt x="6520" y="55170"/>
                </a:lnTo>
                <a:lnTo>
                  <a:pt x="6080" y="54650"/>
                </a:lnTo>
                <a:lnTo>
                  <a:pt x="5660" y="54140"/>
                </a:lnTo>
                <a:lnTo>
                  <a:pt x="5300" y="53700"/>
                </a:lnTo>
                <a:lnTo>
                  <a:pt x="5000" y="53350"/>
                </a:lnTo>
                <a:lnTo>
                  <a:pt x="4550" y="52810"/>
                </a:lnTo>
                <a:lnTo>
                  <a:pt x="4720" y="52890"/>
                </a:lnTo>
                <a:lnTo>
                  <a:pt x="5120" y="53020"/>
                </a:lnTo>
                <a:lnTo>
                  <a:pt x="5590" y="53170"/>
                </a:lnTo>
                <a:lnTo>
                  <a:pt x="6060" y="53320"/>
                </a:lnTo>
                <a:lnTo>
                  <a:pt x="6520" y="53470"/>
                </a:lnTo>
                <a:lnTo>
                  <a:pt x="6990" y="53630"/>
                </a:lnTo>
                <a:lnTo>
                  <a:pt x="7460" y="53780"/>
                </a:lnTo>
                <a:lnTo>
                  <a:pt x="7930" y="53930"/>
                </a:lnTo>
                <a:lnTo>
                  <a:pt x="8390" y="54080"/>
                </a:lnTo>
                <a:lnTo>
                  <a:pt x="8860" y="54230"/>
                </a:lnTo>
                <a:lnTo>
                  <a:pt x="9330" y="54380"/>
                </a:lnTo>
                <a:lnTo>
                  <a:pt x="9790" y="54530"/>
                </a:lnTo>
                <a:lnTo>
                  <a:pt x="10260" y="54680"/>
                </a:lnTo>
                <a:lnTo>
                  <a:pt x="10730" y="54830"/>
                </a:lnTo>
                <a:lnTo>
                  <a:pt x="11190" y="54980"/>
                </a:lnTo>
                <a:lnTo>
                  <a:pt x="11660" y="55130"/>
                </a:lnTo>
                <a:lnTo>
                  <a:pt x="12130" y="55280"/>
                </a:lnTo>
                <a:lnTo>
                  <a:pt x="12600" y="55440"/>
                </a:lnTo>
                <a:lnTo>
                  <a:pt x="13130" y="55610"/>
                </a:lnTo>
                <a:lnTo>
                  <a:pt x="13710" y="55720"/>
                </a:lnTo>
                <a:lnTo>
                  <a:pt x="14410" y="55650"/>
                </a:lnTo>
                <a:lnTo>
                  <a:pt x="14570" y="55640"/>
                </a:lnTo>
                <a:lnTo>
                  <a:pt x="14850" y="55610"/>
                </a:lnTo>
                <a:lnTo>
                  <a:pt x="15120" y="55580"/>
                </a:lnTo>
                <a:lnTo>
                  <a:pt x="15400" y="55560"/>
                </a:lnTo>
                <a:lnTo>
                  <a:pt x="15670" y="55530"/>
                </a:lnTo>
                <a:lnTo>
                  <a:pt x="15950" y="55510"/>
                </a:lnTo>
                <a:lnTo>
                  <a:pt x="16220" y="55480"/>
                </a:lnTo>
                <a:lnTo>
                  <a:pt x="16500" y="55450"/>
                </a:lnTo>
                <a:lnTo>
                  <a:pt x="16770" y="55430"/>
                </a:lnTo>
                <a:lnTo>
                  <a:pt x="17050" y="55400"/>
                </a:lnTo>
                <a:lnTo>
                  <a:pt x="17320" y="55380"/>
                </a:lnTo>
                <a:lnTo>
                  <a:pt x="17600" y="55350"/>
                </a:lnTo>
                <a:lnTo>
                  <a:pt x="17870" y="55320"/>
                </a:lnTo>
                <a:lnTo>
                  <a:pt x="18150" y="55300"/>
                </a:lnTo>
                <a:lnTo>
                  <a:pt x="18420" y="55270"/>
                </a:lnTo>
                <a:lnTo>
                  <a:pt x="18700" y="55250"/>
                </a:lnTo>
                <a:lnTo>
                  <a:pt x="18970" y="55220"/>
                </a:lnTo>
                <a:lnTo>
                  <a:pt x="19830" y="55140"/>
                </a:lnTo>
                <a:lnTo>
                  <a:pt x="21060" y="55380"/>
                </a:lnTo>
                <a:lnTo>
                  <a:pt x="22090" y="55580"/>
                </a:lnTo>
                <a:lnTo>
                  <a:pt x="22730" y="55850"/>
                </a:lnTo>
                <a:lnTo>
                  <a:pt x="22880" y="55790"/>
                </a:lnTo>
                <a:lnTo>
                  <a:pt x="23090" y="55390"/>
                </a:lnTo>
                <a:lnTo>
                  <a:pt x="23220" y="55220"/>
                </a:lnTo>
                <a:lnTo>
                  <a:pt x="23410" y="55120"/>
                </a:lnTo>
                <a:lnTo>
                  <a:pt x="24930" y="54670"/>
                </a:lnTo>
                <a:lnTo>
                  <a:pt x="25050" y="54670"/>
                </a:lnTo>
                <a:lnTo>
                  <a:pt x="26090" y="54680"/>
                </a:lnTo>
                <a:lnTo>
                  <a:pt x="26850" y="54690"/>
                </a:lnTo>
                <a:lnTo>
                  <a:pt x="27780" y="54850"/>
                </a:lnTo>
                <a:lnTo>
                  <a:pt x="28060" y="54860"/>
                </a:lnTo>
                <a:lnTo>
                  <a:pt x="28880" y="54630"/>
                </a:lnTo>
                <a:lnTo>
                  <a:pt x="29200" y="54530"/>
                </a:lnTo>
                <a:lnTo>
                  <a:pt x="29530" y="54440"/>
                </a:lnTo>
                <a:lnTo>
                  <a:pt x="29850" y="54340"/>
                </a:lnTo>
                <a:lnTo>
                  <a:pt x="30180" y="54240"/>
                </a:lnTo>
                <a:lnTo>
                  <a:pt x="30510" y="54150"/>
                </a:lnTo>
                <a:lnTo>
                  <a:pt x="30830" y="54050"/>
                </a:lnTo>
                <a:lnTo>
                  <a:pt x="31160" y="53960"/>
                </a:lnTo>
                <a:lnTo>
                  <a:pt x="31480" y="53860"/>
                </a:lnTo>
                <a:lnTo>
                  <a:pt x="31810" y="53770"/>
                </a:lnTo>
                <a:lnTo>
                  <a:pt x="32130" y="53670"/>
                </a:lnTo>
                <a:lnTo>
                  <a:pt x="32460" y="53580"/>
                </a:lnTo>
                <a:lnTo>
                  <a:pt x="32790" y="53480"/>
                </a:lnTo>
                <a:lnTo>
                  <a:pt x="33110" y="53380"/>
                </a:lnTo>
                <a:lnTo>
                  <a:pt x="33440" y="53290"/>
                </a:lnTo>
                <a:lnTo>
                  <a:pt x="33760" y="53190"/>
                </a:lnTo>
                <a:lnTo>
                  <a:pt x="34090" y="53100"/>
                </a:lnTo>
                <a:lnTo>
                  <a:pt x="34570" y="52960"/>
                </a:lnTo>
                <a:lnTo>
                  <a:pt x="35010" y="52640"/>
                </a:lnTo>
                <a:lnTo>
                  <a:pt x="35160" y="52440"/>
                </a:lnTo>
                <a:lnTo>
                  <a:pt x="35280" y="52240"/>
                </a:lnTo>
                <a:lnTo>
                  <a:pt x="35310" y="52220"/>
                </a:lnTo>
                <a:lnTo>
                  <a:pt x="35360" y="52200"/>
                </a:lnTo>
                <a:lnTo>
                  <a:pt x="35380" y="52170"/>
                </a:lnTo>
                <a:lnTo>
                  <a:pt x="35330" y="52110"/>
                </a:lnTo>
                <a:lnTo>
                  <a:pt x="35160" y="51980"/>
                </a:lnTo>
                <a:lnTo>
                  <a:pt x="34930" y="51740"/>
                </a:lnTo>
                <a:lnTo>
                  <a:pt x="34730" y="51600"/>
                </a:lnTo>
                <a:lnTo>
                  <a:pt x="34700" y="51520"/>
                </a:lnTo>
                <a:lnTo>
                  <a:pt x="34710" y="51410"/>
                </a:lnTo>
                <a:lnTo>
                  <a:pt x="34790" y="51170"/>
                </a:lnTo>
                <a:lnTo>
                  <a:pt x="35160" y="50430"/>
                </a:lnTo>
                <a:lnTo>
                  <a:pt x="35180" y="50300"/>
                </a:lnTo>
                <a:lnTo>
                  <a:pt x="35170" y="49910"/>
                </a:lnTo>
                <a:lnTo>
                  <a:pt x="35270" y="49050"/>
                </a:lnTo>
                <a:lnTo>
                  <a:pt x="35260" y="48920"/>
                </a:lnTo>
                <a:lnTo>
                  <a:pt x="35230" y="48790"/>
                </a:lnTo>
                <a:lnTo>
                  <a:pt x="35190" y="48700"/>
                </a:lnTo>
                <a:lnTo>
                  <a:pt x="35050" y="48530"/>
                </a:lnTo>
                <a:lnTo>
                  <a:pt x="34960" y="48270"/>
                </a:lnTo>
                <a:lnTo>
                  <a:pt x="34970" y="47980"/>
                </a:lnTo>
                <a:lnTo>
                  <a:pt x="35520" y="45890"/>
                </a:lnTo>
                <a:lnTo>
                  <a:pt x="35570" y="45790"/>
                </a:lnTo>
                <a:lnTo>
                  <a:pt x="35670" y="45740"/>
                </a:lnTo>
                <a:lnTo>
                  <a:pt x="36430" y="45590"/>
                </a:lnTo>
                <a:lnTo>
                  <a:pt x="36550" y="45530"/>
                </a:lnTo>
                <a:lnTo>
                  <a:pt x="37080" y="44990"/>
                </a:lnTo>
                <a:lnTo>
                  <a:pt x="37190" y="44840"/>
                </a:lnTo>
                <a:lnTo>
                  <a:pt x="37380" y="44100"/>
                </a:lnTo>
                <a:lnTo>
                  <a:pt x="37520" y="44000"/>
                </a:lnTo>
                <a:lnTo>
                  <a:pt x="37730" y="43970"/>
                </a:lnTo>
                <a:lnTo>
                  <a:pt x="37870" y="43860"/>
                </a:lnTo>
                <a:lnTo>
                  <a:pt x="38010" y="43710"/>
                </a:lnTo>
                <a:lnTo>
                  <a:pt x="38170" y="43570"/>
                </a:lnTo>
                <a:lnTo>
                  <a:pt x="38550" y="43380"/>
                </a:lnTo>
                <a:lnTo>
                  <a:pt x="38760" y="43320"/>
                </a:lnTo>
                <a:lnTo>
                  <a:pt x="39090" y="43310"/>
                </a:lnTo>
                <a:lnTo>
                  <a:pt x="39170" y="43350"/>
                </a:lnTo>
                <a:lnTo>
                  <a:pt x="39210" y="43440"/>
                </a:lnTo>
                <a:lnTo>
                  <a:pt x="39220" y="43590"/>
                </a:lnTo>
                <a:lnTo>
                  <a:pt x="39210" y="43640"/>
                </a:lnTo>
                <a:lnTo>
                  <a:pt x="39180" y="43690"/>
                </a:lnTo>
                <a:lnTo>
                  <a:pt x="39160" y="43720"/>
                </a:lnTo>
                <a:lnTo>
                  <a:pt x="39160" y="43780"/>
                </a:lnTo>
                <a:lnTo>
                  <a:pt x="39210" y="43810"/>
                </a:lnTo>
                <a:lnTo>
                  <a:pt x="39280" y="43830"/>
                </a:lnTo>
                <a:lnTo>
                  <a:pt x="39410" y="43860"/>
                </a:lnTo>
                <a:lnTo>
                  <a:pt x="39520" y="43860"/>
                </a:lnTo>
                <a:lnTo>
                  <a:pt x="39730" y="43810"/>
                </a:lnTo>
                <a:lnTo>
                  <a:pt x="39850" y="43800"/>
                </a:lnTo>
                <a:lnTo>
                  <a:pt x="39960" y="43830"/>
                </a:lnTo>
                <a:lnTo>
                  <a:pt x="40160" y="43950"/>
                </a:lnTo>
                <a:lnTo>
                  <a:pt x="40280" y="43990"/>
                </a:lnTo>
                <a:lnTo>
                  <a:pt x="40370" y="44000"/>
                </a:lnTo>
                <a:lnTo>
                  <a:pt x="40660" y="43990"/>
                </a:lnTo>
                <a:lnTo>
                  <a:pt x="41020" y="44020"/>
                </a:lnTo>
                <a:lnTo>
                  <a:pt x="41120" y="44000"/>
                </a:lnTo>
                <a:lnTo>
                  <a:pt x="41510" y="43830"/>
                </a:lnTo>
                <a:lnTo>
                  <a:pt x="41850" y="43790"/>
                </a:lnTo>
                <a:lnTo>
                  <a:pt x="42050" y="43700"/>
                </a:lnTo>
                <a:lnTo>
                  <a:pt x="42350" y="43640"/>
                </a:lnTo>
                <a:lnTo>
                  <a:pt x="42460" y="43600"/>
                </a:lnTo>
                <a:lnTo>
                  <a:pt x="42810" y="43370"/>
                </a:lnTo>
                <a:lnTo>
                  <a:pt x="42890" y="43310"/>
                </a:lnTo>
                <a:lnTo>
                  <a:pt x="42970" y="43250"/>
                </a:lnTo>
                <a:lnTo>
                  <a:pt x="43060" y="43220"/>
                </a:lnTo>
                <a:lnTo>
                  <a:pt x="43280" y="43230"/>
                </a:lnTo>
                <a:lnTo>
                  <a:pt x="43370" y="43190"/>
                </a:lnTo>
                <a:lnTo>
                  <a:pt x="43430" y="43070"/>
                </a:lnTo>
                <a:lnTo>
                  <a:pt x="43400" y="42790"/>
                </a:lnTo>
                <a:lnTo>
                  <a:pt x="43200" y="42730"/>
                </a:lnTo>
                <a:lnTo>
                  <a:pt x="42730" y="42790"/>
                </a:lnTo>
                <a:lnTo>
                  <a:pt x="42620" y="42760"/>
                </a:lnTo>
                <a:lnTo>
                  <a:pt x="42510" y="42690"/>
                </a:lnTo>
                <a:lnTo>
                  <a:pt x="42430" y="42590"/>
                </a:lnTo>
                <a:lnTo>
                  <a:pt x="42400" y="42330"/>
                </a:lnTo>
                <a:lnTo>
                  <a:pt x="42320" y="42220"/>
                </a:lnTo>
                <a:lnTo>
                  <a:pt x="42240" y="42120"/>
                </a:lnTo>
                <a:lnTo>
                  <a:pt x="42200" y="42020"/>
                </a:lnTo>
                <a:lnTo>
                  <a:pt x="42270" y="41900"/>
                </a:lnTo>
                <a:lnTo>
                  <a:pt x="42450" y="41900"/>
                </a:lnTo>
                <a:lnTo>
                  <a:pt x="42810" y="41980"/>
                </a:lnTo>
                <a:lnTo>
                  <a:pt x="42990" y="41960"/>
                </a:lnTo>
                <a:lnTo>
                  <a:pt x="43160" y="41890"/>
                </a:lnTo>
                <a:lnTo>
                  <a:pt x="43280" y="41810"/>
                </a:lnTo>
                <a:lnTo>
                  <a:pt x="43460" y="41680"/>
                </a:lnTo>
                <a:lnTo>
                  <a:pt x="43810" y="41290"/>
                </a:lnTo>
                <a:lnTo>
                  <a:pt x="43960" y="41210"/>
                </a:lnTo>
                <a:lnTo>
                  <a:pt x="44040" y="41210"/>
                </a:lnTo>
                <a:lnTo>
                  <a:pt x="44210" y="41230"/>
                </a:lnTo>
                <a:lnTo>
                  <a:pt x="44440" y="41220"/>
                </a:lnTo>
                <a:lnTo>
                  <a:pt x="44500" y="41190"/>
                </a:lnTo>
                <a:lnTo>
                  <a:pt x="44560" y="41100"/>
                </a:lnTo>
                <a:lnTo>
                  <a:pt x="44660" y="41020"/>
                </a:lnTo>
                <a:lnTo>
                  <a:pt x="44950" y="40860"/>
                </a:lnTo>
                <a:lnTo>
                  <a:pt x="44980" y="40810"/>
                </a:lnTo>
                <a:lnTo>
                  <a:pt x="45000" y="40670"/>
                </a:lnTo>
                <a:lnTo>
                  <a:pt x="45030" y="40610"/>
                </a:lnTo>
                <a:lnTo>
                  <a:pt x="45210" y="40440"/>
                </a:lnTo>
                <a:lnTo>
                  <a:pt x="45240" y="40390"/>
                </a:lnTo>
                <a:lnTo>
                  <a:pt x="45280" y="40330"/>
                </a:lnTo>
                <a:lnTo>
                  <a:pt x="45390" y="40050"/>
                </a:lnTo>
                <a:lnTo>
                  <a:pt x="45470" y="39960"/>
                </a:lnTo>
                <a:lnTo>
                  <a:pt x="45580" y="39950"/>
                </a:lnTo>
                <a:lnTo>
                  <a:pt x="45730" y="40000"/>
                </a:lnTo>
                <a:lnTo>
                  <a:pt x="45850" y="40070"/>
                </a:lnTo>
                <a:lnTo>
                  <a:pt x="45990" y="40190"/>
                </a:lnTo>
                <a:lnTo>
                  <a:pt x="46050" y="40270"/>
                </a:lnTo>
                <a:lnTo>
                  <a:pt x="46120" y="40340"/>
                </a:lnTo>
                <a:lnTo>
                  <a:pt x="46240" y="40360"/>
                </a:lnTo>
                <a:lnTo>
                  <a:pt x="46460" y="40350"/>
                </a:lnTo>
                <a:lnTo>
                  <a:pt x="46690" y="40370"/>
                </a:lnTo>
                <a:lnTo>
                  <a:pt x="47280" y="40580"/>
                </a:lnTo>
                <a:lnTo>
                  <a:pt x="47480" y="40620"/>
                </a:lnTo>
                <a:lnTo>
                  <a:pt x="47580" y="40580"/>
                </a:lnTo>
                <a:lnTo>
                  <a:pt x="47700" y="40510"/>
                </a:lnTo>
                <a:lnTo>
                  <a:pt x="47770" y="40430"/>
                </a:lnTo>
                <a:lnTo>
                  <a:pt x="47720" y="40370"/>
                </a:lnTo>
                <a:lnTo>
                  <a:pt x="47610" y="40350"/>
                </a:lnTo>
                <a:lnTo>
                  <a:pt x="47280" y="40360"/>
                </a:lnTo>
                <a:lnTo>
                  <a:pt x="47160" y="40340"/>
                </a:lnTo>
                <a:lnTo>
                  <a:pt x="47060" y="40300"/>
                </a:lnTo>
                <a:lnTo>
                  <a:pt x="47040" y="40230"/>
                </a:lnTo>
                <a:lnTo>
                  <a:pt x="47150" y="40150"/>
                </a:lnTo>
                <a:lnTo>
                  <a:pt x="47390" y="40020"/>
                </a:lnTo>
                <a:lnTo>
                  <a:pt x="47520" y="39970"/>
                </a:lnTo>
                <a:lnTo>
                  <a:pt x="47650" y="39970"/>
                </a:lnTo>
                <a:lnTo>
                  <a:pt x="47840" y="40040"/>
                </a:lnTo>
                <a:lnTo>
                  <a:pt x="48160" y="40230"/>
                </a:lnTo>
                <a:lnTo>
                  <a:pt x="48480" y="40290"/>
                </a:lnTo>
                <a:lnTo>
                  <a:pt x="48550" y="40330"/>
                </a:lnTo>
                <a:lnTo>
                  <a:pt x="48590" y="40410"/>
                </a:lnTo>
                <a:lnTo>
                  <a:pt x="48600" y="40680"/>
                </a:lnTo>
                <a:lnTo>
                  <a:pt x="48650" y="40770"/>
                </a:lnTo>
                <a:lnTo>
                  <a:pt x="48790" y="40940"/>
                </a:lnTo>
                <a:lnTo>
                  <a:pt x="49050" y="41320"/>
                </a:lnTo>
                <a:lnTo>
                  <a:pt x="49200" y="41420"/>
                </a:lnTo>
                <a:lnTo>
                  <a:pt x="49420" y="41400"/>
                </a:lnTo>
                <a:lnTo>
                  <a:pt x="49780" y="41220"/>
                </a:lnTo>
                <a:lnTo>
                  <a:pt x="49970" y="41150"/>
                </a:lnTo>
                <a:lnTo>
                  <a:pt x="50170" y="41170"/>
                </a:lnTo>
                <a:lnTo>
                  <a:pt x="50320" y="41100"/>
                </a:lnTo>
                <a:lnTo>
                  <a:pt x="50520" y="40960"/>
                </a:lnTo>
                <a:lnTo>
                  <a:pt x="50700" y="40800"/>
                </a:lnTo>
                <a:lnTo>
                  <a:pt x="50770" y="40680"/>
                </a:lnTo>
                <a:lnTo>
                  <a:pt x="50860" y="40620"/>
                </a:lnTo>
                <a:lnTo>
                  <a:pt x="50940" y="40530"/>
                </a:lnTo>
                <a:lnTo>
                  <a:pt x="51550" y="39580"/>
                </a:lnTo>
                <a:lnTo>
                  <a:pt x="51710" y="39420"/>
                </a:lnTo>
                <a:lnTo>
                  <a:pt x="51980" y="39210"/>
                </a:lnTo>
                <a:lnTo>
                  <a:pt x="51990" y="3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