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Azad Kashmir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Pakistan • State Map | Fully Editable Vector Shape</a:t>
            </a:r>
          </a:p>
        </p:txBody>
      </p:sp>
      <p:sp>
        <p:nvSpPr>
          <p:cNvPr id="101" name="Azad Kashmir"/>
          <p:cNvSpPr/>
          <p:nvPr/>
        </p:nvSpPr>
        <p:spPr>
          <a:xfrm>
            <a:off x="3521415" y="1325880"/>
            <a:ext cx="5148863" cy="4937760"/>
          </a:xfrm>
          <a:custGeom>
            <a:avLst/>
            <a:gdLst/>
            <a:ahLst/>
            <a:cxnLst/>
            <a:rect l="0" t="0" r="100000" b="95900"/>
            <a:pathLst>
              <a:path w="100000" h="95900">
                <a:moveTo>
                  <a:pt x="85220" y="21080"/>
                </a:moveTo>
                <a:lnTo>
                  <a:pt x="85150" y="21040"/>
                </a:lnTo>
                <a:lnTo>
                  <a:pt x="84950" y="21040"/>
                </a:lnTo>
                <a:lnTo>
                  <a:pt x="84580" y="21120"/>
                </a:lnTo>
                <a:lnTo>
                  <a:pt x="84060" y="21140"/>
                </a:lnTo>
                <a:lnTo>
                  <a:pt x="82080" y="20740"/>
                </a:lnTo>
                <a:lnTo>
                  <a:pt x="80660" y="20220"/>
                </a:lnTo>
                <a:lnTo>
                  <a:pt x="80310" y="20160"/>
                </a:lnTo>
                <a:lnTo>
                  <a:pt x="79950" y="20190"/>
                </a:lnTo>
                <a:lnTo>
                  <a:pt x="79590" y="20340"/>
                </a:lnTo>
                <a:lnTo>
                  <a:pt x="79170" y="20650"/>
                </a:lnTo>
                <a:lnTo>
                  <a:pt x="79030" y="20730"/>
                </a:lnTo>
                <a:lnTo>
                  <a:pt x="78140" y="20880"/>
                </a:lnTo>
                <a:lnTo>
                  <a:pt x="78060" y="20920"/>
                </a:lnTo>
                <a:lnTo>
                  <a:pt x="77900" y="21060"/>
                </a:lnTo>
                <a:lnTo>
                  <a:pt x="77890" y="21220"/>
                </a:lnTo>
                <a:lnTo>
                  <a:pt x="77930" y="21390"/>
                </a:lnTo>
                <a:lnTo>
                  <a:pt x="77930" y="21590"/>
                </a:lnTo>
                <a:lnTo>
                  <a:pt x="77850" y="21720"/>
                </a:lnTo>
                <a:lnTo>
                  <a:pt x="77580" y="21910"/>
                </a:lnTo>
                <a:lnTo>
                  <a:pt x="77490" y="22070"/>
                </a:lnTo>
                <a:lnTo>
                  <a:pt x="77480" y="22320"/>
                </a:lnTo>
                <a:lnTo>
                  <a:pt x="77450" y="22410"/>
                </a:lnTo>
                <a:lnTo>
                  <a:pt x="77400" y="22460"/>
                </a:lnTo>
                <a:lnTo>
                  <a:pt x="77270" y="22540"/>
                </a:lnTo>
                <a:lnTo>
                  <a:pt x="77210" y="22580"/>
                </a:lnTo>
                <a:lnTo>
                  <a:pt x="77110" y="22730"/>
                </a:lnTo>
                <a:lnTo>
                  <a:pt x="77090" y="22910"/>
                </a:lnTo>
                <a:lnTo>
                  <a:pt x="77130" y="23070"/>
                </a:lnTo>
                <a:lnTo>
                  <a:pt x="77250" y="23200"/>
                </a:lnTo>
                <a:lnTo>
                  <a:pt x="77390" y="23280"/>
                </a:lnTo>
                <a:lnTo>
                  <a:pt x="77530" y="23340"/>
                </a:lnTo>
                <a:lnTo>
                  <a:pt x="77670" y="23360"/>
                </a:lnTo>
                <a:lnTo>
                  <a:pt x="77830" y="23340"/>
                </a:lnTo>
                <a:lnTo>
                  <a:pt x="78000" y="23360"/>
                </a:lnTo>
                <a:lnTo>
                  <a:pt x="78090" y="23470"/>
                </a:lnTo>
                <a:lnTo>
                  <a:pt x="78220" y="23810"/>
                </a:lnTo>
                <a:lnTo>
                  <a:pt x="78300" y="23940"/>
                </a:lnTo>
                <a:lnTo>
                  <a:pt x="78340" y="24090"/>
                </a:lnTo>
                <a:lnTo>
                  <a:pt x="78320" y="24230"/>
                </a:lnTo>
                <a:lnTo>
                  <a:pt x="78220" y="24330"/>
                </a:lnTo>
                <a:lnTo>
                  <a:pt x="77880" y="24510"/>
                </a:lnTo>
                <a:lnTo>
                  <a:pt x="77750" y="24640"/>
                </a:lnTo>
                <a:lnTo>
                  <a:pt x="77700" y="24850"/>
                </a:lnTo>
                <a:lnTo>
                  <a:pt x="77750" y="25050"/>
                </a:lnTo>
                <a:lnTo>
                  <a:pt x="77880" y="25230"/>
                </a:lnTo>
                <a:lnTo>
                  <a:pt x="78050" y="25350"/>
                </a:lnTo>
                <a:lnTo>
                  <a:pt x="78220" y="25390"/>
                </a:lnTo>
                <a:lnTo>
                  <a:pt x="78600" y="25290"/>
                </a:lnTo>
                <a:lnTo>
                  <a:pt x="78720" y="25300"/>
                </a:lnTo>
                <a:lnTo>
                  <a:pt x="79010" y="25400"/>
                </a:lnTo>
                <a:lnTo>
                  <a:pt x="79220" y="25390"/>
                </a:lnTo>
                <a:lnTo>
                  <a:pt x="79430" y="25340"/>
                </a:lnTo>
                <a:lnTo>
                  <a:pt x="79630" y="25330"/>
                </a:lnTo>
                <a:lnTo>
                  <a:pt x="79810" y="25460"/>
                </a:lnTo>
                <a:lnTo>
                  <a:pt x="79880" y="25680"/>
                </a:lnTo>
                <a:lnTo>
                  <a:pt x="79820" y="25900"/>
                </a:lnTo>
                <a:lnTo>
                  <a:pt x="79690" y="26090"/>
                </a:lnTo>
                <a:lnTo>
                  <a:pt x="79540" y="26240"/>
                </a:lnTo>
                <a:lnTo>
                  <a:pt x="79350" y="26380"/>
                </a:lnTo>
                <a:lnTo>
                  <a:pt x="79150" y="26470"/>
                </a:lnTo>
                <a:lnTo>
                  <a:pt x="78540" y="26580"/>
                </a:lnTo>
                <a:lnTo>
                  <a:pt x="78410" y="26700"/>
                </a:lnTo>
                <a:lnTo>
                  <a:pt x="78220" y="27050"/>
                </a:lnTo>
                <a:lnTo>
                  <a:pt x="78190" y="27130"/>
                </a:lnTo>
                <a:lnTo>
                  <a:pt x="78160" y="27210"/>
                </a:lnTo>
                <a:lnTo>
                  <a:pt x="78140" y="27300"/>
                </a:lnTo>
                <a:lnTo>
                  <a:pt x="78130" y="27500"/>
                </a:lnTo>
                <a:lnTo>
                  <a:pt x="78140" y="27600"/>
                </a:lnTo>
                <a:lnTo>
                  <a:pt x="78170" y="27700"/>
                </a:lnTo>
                <a:lnTo>
                  <a:pt x="78220" y="27800"/>
                </a:lnTo>
                <a:lnTo>
                  <a:pt x="78490" y="28030"/>
                </a:lnTo>
                <a:lnTo>
                  <a:pt x="78840" y="28220"/>
                </a:lnTo>
                <a:lnTo>
                  <a:pt x="79140" y="28460"/>
                </a:lnTo>
                <a:lnTo>
                  <a:pt x="79230" y="28830"/>
                </a:lnTo>
                <a:lnTo>
                  <a:pt x="79110" y="29350"/>
                </a:lnTo>
                <a:lnTo>
                  <a:pt x="78940" y="29840"/>
                </a:lnTo>
                <a:lnTo>
                  <a:pt x="78890" y="29950"/>
                </a:lnTo>
                <a:lnTo>
                  <a:pt x="78830" y="30040"/>
                </a:lnTo>
                <a:lnTo>
                  <a:pt x="78750" y="30120"/>
                </a:lnTo>
                <a:lnTo>
                  <a:pt x="78660" y="30190"/>
                </a:lnTo>
                <a:lnTo>
                  <a:pt x="78450" y="30280"/>
                </a:lnTo>
                <a:lnTo>
                  <a:pt x="78360" y="30340"/>
                </a:lnTo>
                <a:lnTo>
                  <a:pt x="78300" y="30460"/>
                </a:lnTo>
                <a:lnTo>
                  <a:pt x="78280" y="30750"/>
                </a:lnTo>
                <a:lnTo>
                  <a:pt x="78360" y="30960"/>
                </a:lnTo>
                <a:lnTo>
                  <a:pt x="78510" y="31120"/>
                </a:lnTo>
                <a:lnTo>
                  <a:pt x="78720" y="31260"/>
                </a:lnTo>
                <a:lnTo>
                  <a:pt x="78900" y="31450"/>
                </a:lnTo>
                <a:lnTo>
                  <a:pt x="79210" y="31880"/>
                </a:lnTo>
                <a:lnTo>
                  <a:pt x="79420" y="32000"/>
                </a:lnTo>
                <a:lnTo>
                  <a:pt x="79940" y="32090"/>
                </a:lnTo>
                <a:lnTo>
                  <a:pt x="80100" y="32190"/>
                </a:lnTo>
                <a:lnTo>
                  <a:pt x="80160" y="32340"/>
                </a:lnTo>
                <a:lnTo>
                  <a:pt x="80170" y="32670"/>
                </a:lnTo>
                <a:lnTo>
                  <a:pt x="80240" y="33020"/>
                </a:lnTo>
                <a:lnTo>
                  <a:pt x="80220" y="33160"/>
                </a:lnTo>
                <a:lnTo>
                  <a:pt x="80160" y="33280"/>
                </a:lnTo>
                <a:lnTo>
                  <a:pt x="80130" y="33330"/>
                </a:lnTo>
                <a:lnTo>
                  <a:pt x="78250" y="32360"/>
                </a:lnTo>
                <a:lnTo>
                  <a:pt x="78220" y="32310"/>
                </a:lnTo>
                <a:lnTo>
                  <a:pt x="78130" y="32150"/>
                </a:lnTo>
                <a:lnTo>
                  <a:pt x="78120" y="32140"/>
                </a:lnTo>
                <a:lnTo>
                  <a:pt x="78100" y="32110"/>
                </a:lnTo>
                <a:lnTo>
                  <a:pt x="78080" y="32070"/>
                </a:lnTo>
                <a:lnTo>
                  <a:pt x="78030" y="32030"/>
                </a:lnTo>
                <a:lnTo>
                  <a:pt x="77930" y="31980"/>
                </a:lnTo>
                <a:lnTo>
                  <a:pt x="77830" y="31950"/>
                </a:lnTo>
                <a:lnTo>
                  <a:pt x="77640" y="31960"/>
                </a:lnTo>
                <a:lnTo>
                  <a:pt x="77560" y="31970"/>
                </a:lnTo>
                <a:lnTo>
                  <a:pt x="77510" y="31980"/>
                </a:lnTo>
                <a:lnTo>
                  <a:pt x="77490" y="31990"/>
                </a:lnTo>
                <a:lnTo>
                  <a:pt x="77390" y="32040"/>
                </a:lnTo>
                <a:lnTo>
                  <a:pt x="77390" y="32050"/>
                </a:lnTo>
                <a:lnTo>
                  <a:pt x="77350" y="32060"/>
                </a:lnTo>
                <a:lnTo>
                  <a:pt x="77260" y="32050"/>
                </a:lnTo>
                <a:lnTo>
                  <a:pt x="77150" y="31980"/>
                </a:lnTo>
                <a:lnTo>
                  <a:pt x="77080" y="31940"/>
                </a:lnTo>
                <a:lnTo>
                  <a:pt x="77020" y="31840"/>
                </a:lnTo>
                <a:lnTo>
                  <a:pt x="76850" y="31730"/>
                </a:lnTo>
                <a:lnTo>
                  <a:pt x="76510" y="31580"/>
                </a:lnTo>
                <a:lnTo>
                  <a:pt x="76330" y="31460"/>
                </a:lnTo>
                <a:lnTo>
                  <a:pt x="76230" y="31320"/>
                </a:lnTo>
                <a:lnTo>
                  <a:pt x="76360" y="31190"/>
                </a:lnTo>
                <a:lnTo>
                  <a:pt x="76350" y="31120"/>
                </a:lnTo>
                <a:lnTo>
                  <a:pt x="76380" y="31070"/>
                </a:lnTo>
                <a:lnTo>
                  <a:pt x="76410" y="30990"/>
                </a:lnTo>
                <a:lnTo>
                  <a:pt x="76410" y="30910"/>
                </a:lnTo>
                <a:lnTo>
                  <a:pt x="76380" y="30840"/>
                </a:lnTo>
                <a:lnTo>
                  <a:pt x="76330" y="30800"/>
                </a:lnTo>
                <a:lnTo>
                  <a:pt x="76220" y="30730"/>
                </a:lnTo>
                <a:lnTo>
                  <a:pt x="76200" y="30700"/>
                </a:lnTo>
                <a:lnTo>
                  <a:pt x="76200" y="30650"/>
                </a:lnTo>
                <a:lnTo>
                  <a:pt x="76190" y="30610"/>
                </a:lnTo>
                <a:lnTo>
                  <a:pt x="76190" y="30590"/>
                </a:lnTo>
                <a:lnTo>
                  <a:pt x="76160" y="30590"/>
                </a:lnTo>
                <a:lnTo>
                  <a:pt x="76110" y="30600"/>
                </a:lnTo>
                <a:lnTo>
                  <a:pt x="76110" y="30610"/>
                </a:lnTo>
                <a:lnTo>
                  <a:pt x="76080" y="30620"/>
                </a:lnTo>
                <a:lnTo>
                  <a:pt x="76070" y="30620"/>
                </a:lnTo>
                <a:lnTo>
                  <a:pt x="76040" y="30620"/>
                </a:lnTo>
                <a:lnTo>
                  <a:pt x="76010" y="30620"/>
                </a:lnTo>
                <a:lnTo>
                  <a:pt x="76000" y="30610"/>
                </a:lnTo>
                <a:lnTo>
                  <a:pt x="75990" y="30550"/>
                </a:lnTo>
                <a:lnTo>
                  <a:pt x="76010" y="30550"/>
                </a:lnTo>
                <a:lnTo>
                  <a:pt x="76040" y="30540"/>
                </a:lnTo>
                <a:lnTo>
                  <a:pt x="76050" y="30530"/>
                </a:lnTo>
                <a:lnTo>
                  <a:pt x="76090" y="30510"/>
                </a:lnTo>
                <a:lnTo>
                  <a:pt x="76110" y="30500"/>
                </a:lnTo>
                <a:lnTo>
                  <a:pt x="76100" y="30360"/>
                </a:lnTo>
                <a:lnTo>
                  <a:pt x="76080" y="30230"/>
                </a:lnTo>
                <a:lnTo>
                  <a:pt x="76070" y="30110"/>
                </a:lnTo>
                <a:lnTo>
                  <a:pt x="76090" y="30040"/>
                </a:lnTo>
                <a:lnTo>
                  <a:pt x="76110" y="29990"/>
                </a:lnTo>
                <a:lnTo>
                  <a:pt x="76120" y="29920"/>
                </a:lnTo>
                <a:lnTo>
                  <a:pt x="76100" y="29850"/>
                </a:lnTo>
                <a:lnTo>
                  <a:pt x="76030" y="29770"/>
                </a:lnTo>
                <a:lnTo>
                  <a:pt x="75970" y="29670"/>
                </a:lnTo>
                <a:lnTo>
                  <a:pt x="75960" y="29550"/>
                </a:lnTo>
                <a:lnTo>
                  <a:pt x="76010" y="29470"/>
                </a:lnTo>
                <a:lnTo>
                  <a:pt x="76070" y="29390"/>
                </a:lnTo>
                <a:lnTo>
                  <a:pt x="76130" y="29190"/>
                </a:lnTo>
                <a:lnTo>
                  <a:pt x="76180" y="29150"/>
                </a:lnTo>
                <a:lnTo>
                  <a:pt x="76220" y="29140"/>
                </a:lnTo>
                <a:lnTo>
                  <a:pt x="76230" y="29140"/>
                </a:lnTo>
                <a:lnTo>
                  <a:pt x="76260" y="29120"/>
                </a:lnTo>
                <a:lnTo>
                  <a:pt x="76260" y="29050"/>
                </a:lnTo>
                <a:lnTo>
                  <a:pt x="76250" y="29000"/>
                </a:lnTo>
                <a:lnTo>
                  <a:pt x="76230" y="28950"/>
                </a:lnTo>
                <a:lnTo>
                  <a:pt x="76190" y="28730"/>
                </a:lnTo>
                <a:lnTo>
                  <a:pt x="76190" y="28660"/>
                </a:lnTo>
                <a:lnTo>
                  <a:pt x="76210" y="28620"/>
                </a:lnTo>
                <a:lnTo>
                  <a:pt x="76240" y="28600"/>
                </a:lnTo>
                <a:lnTo>
                  <a:pt x="76280" y="28580"/>
                </a:lnTo>
                <a:lnTo>
                  <a:pt x="76300" y="28520"/>
                </a:lnTo>
                <a:lnTo>
                  <a:pt x="76290" y="28410"/>
                </a:lnTo>
                <a:lnTo>
                  <a:pt x="76250" y="28290"/>
                </a:lnTo>
                <a:lnTo>
                  <a:pt x="76190" y="28170"/>
                </a:lnTo>
                <a:lnTo>
                  <a:pt x="76130" y="28080"/>
                </a:lnTo>
                <a:lnTo>
                  <a:pt x="75970" y="27940"/>
                </a:lnTo>
                <a:lnTo>
                  <a:pt x="75950" y="27890"/>
                </a:lnTo>
                <a:lnTo>
                  <a:pt x="75980" y="27800"/>
                </a:lnTo>
                <a:lnTo>
                  <a:pt x="75970" y="27760"/>
                </a:lnTo>
                <a:lnTo>
                  <a:pt x="75980" y="27700"/>
                </a:lnTo>
                <a:lnTo>
                  <a:pt x="76080" y="27480"/>
                </a:lnTo>
                <a:lnTo>
                  <a:pt x="76110" y="27390"/>
                </a:lnTo>
                <a:lnTo>
                  <a:pt x="76100" y="27260"/>
                </a:lnTo>
                <a:lnTo>
                  <a:pt x="76080" y="27140"/>
                </a:lnTo>
                <a:lnTo>
                  <a:pt x="76040" y="27030"/>
                </a:lnTo>
                <a:lnTo>
                  <a:pt x="75970" y="26930"/>
                </a:lnTo>
                <a:lnTo>
                  <a:pt x="75920" y="26750"/>
                </a:lnTo>
                <a:lnTo>
                  <a:pt x="76010" y="26250"/>
                </a:lnTo>
                <a:lnTo>
                  <a:pt x="75990" y="26030"/>
                </a:lnTo>
                <a:lnTo>
                  <a:pt x="75650" y="25370"/>
                </a:lnTo>
                <a:lnTo>
                  <a:pt x="75650" y="25360"/>
                </a:lnTo>
                <a:lnTo>
                  <a:pt x="75590" y="24960"/>
                </a:lnTo>
                <a:lnTo>
                  <a:pt x="75490" y="24550"/>
                </a:lnTo>
                <a:lnTo>
                  <a:pt x="75490" y="24540"/>
                </a:lnTo>
                <a:lnTo>
                  <a:pt x="75490" y="24470"/>
                </a:lnTo>
                <a:lnTo>
                  <a:pt x="75490" y="24430"/>
                </a:lnTo>
                <a:lnTo>
                  <a:pt x="75490" y="24410"/>
                </a:lnTo>
                <a:lnTo>
                  <a:pt x="75500" y="24190"/>
                </a:lnTo>
                <a:lnTo>
                  <a:pt x="75490" y="24080"/>
                </a:lnTo>
                <a:lnTo>
                  <a:pt x="75400" y="23600"/>
                </a:lnTo>
                <a:lnTo>
                  <a:pt x="75320" y="23510"/>
                </a:lnTo>
                <a:lnTo>
                  <a:pt x="75290" y="23440"/>
                </a:lnTo>
                <a:lnTo>
                  <a:pt x="75250" y="23350"/>
                </a:lnTo>
                <a:lnTo>
                  <a:pt x="75020" y="23010"/>
                </a:lnTo>
                <a:lnTo>
                  <a:pt x="74980" y="22870"/>
                </a:lnTo>
                <a:lnTo>
                  <a:pt x="75010" y="22840"/>
                </a:lnTo>
                <a:lnTo>
                  <a:pt x="75070" y="22720"/>
                </a:lnTo>
                <a:lnTo>
                  <a:pt x="75100" y="22640"/>
                </a:lnTo>
                <a:lnTo>
                  <a:pt x="75130" y="22520"/>
                </a:lnTo>
                <a:lnTo>
                  <a:pt x="75130" y="22500"/>
                </a:lnTo>
                <a:lnTo>
                  <a:pt x="75130" y="22460"/>
                </a:lnTo>
                <a:lnTo>
                  <a:pt x="75130" y="22260"/>
                </a:lnTo>
                <a:lnTo>
                  <a:pt x="75140" y="22230"/>
                </a:lnTo>
                <a:lnTo>
                  <a:pt x="75150" y="22210"/>
                </a:lnTo>
                <a:lnTo>
                  <a:pt x="75180" y="22150"/>
                </a:lnTo>
                <a:lnTo>
                  <a:pt x="75190" y="22130"/>
                </a:lnTo>
                <a:lnTo>
                  <a:pt x="75190" y="22110"/>
                </a:lnTo>
                <a:lnTo>
                  <a:pt x="75200" y="22090"/>
                </a:lnTo>
                <a:lnTo>
                  <a:pt x="75190" y="21910"/>
                </a:lnTo>
                <a:lnTo>
                  <a:pt x="75190" y="21880"/>
                </a:lnTo>
                <a:lnTo>
                  <a:pt x="75200" y="21850"/>
                </a:lnTo>
                <a:lnTo>
                  <a:pt x="75230" y="21800"/>
                </a:lnTo>
                <a:lnTo>
                  <a:pt x="75240" y="21780"/>
                </a:lnTo>
                <a:lnTo>
                  <a:pt x="75240" y="21750"/>
                </a:lnTo>
                <a:lnTo>
                  <a:pt x="75240" y="21690"/>
                </a:lnTo>
                <a:lnTo>
                  <a:pt x="75240" y="21660"/>
                </a:lnTo>
                <a:lnTo>
                  <a:pt x="75250" y="21630"/>
                </a:lnTo>
                <a:lnTo>
                  <a:pt x="75260" y="21600"/>
                </a:lnTo>
                <a:lnTo>
                  <a:pt x="75290" y="21580"/>
                </a:lnTo>
                <a:lnTo>
                  <a:pt x="75340" y="21550"/>
                </a:lnTo>
                <a:lnTo>
                  <a:pt x="75510" y="21520"/>
                </a:lnTo>
                <a:lnTo>
                  <a:pt x="75530" y="21520"/>
                </a:lnTo>
                <a:lnTo>
                  <a:pt x="75540" y="21520"/>
                </a:lnTo>
                <a:lnTo>
                  <a:pt x="75570" y="21520"/>
                </a:lnTo>
                <a:lnTo>
                  <a:pt x="75680" y="21540"/>
                </a:lnTo>
                <a:lnTo>
                  <a:pt x="75700" y="21540"/>
                </a:lnTo>
                <a:lnTo>
                  <a:pt x="75710" y="21540"/>
                </a:lnTo>
                <a:lnTo>
                  <a:pt x="75730" y="21540"/>
                </a:lnTo>
                <a:lnTo>
                  <a:pt x="75740" y="21540"/>
                </a:lnTo>
                <a:lnTo>
                  <a:pt x="75840" y="21490"/>
                </a:lnTo>
                <a:lnTo>
                  <a:pt x="75910" y="21450"/>
                </a:lnTo>
                <a:lnTo>
                  <a:pt x="75960" y="21430"/>
                </a:lnTo>
                <a:lnTo>
                  <a:pt x="76010" y="21430"/>
                </a:lnTo>
                <a:lnTo>
                  <a:pt x="76060" y="21430"/>
                </a:lnTo>
                <a:lnTo>
                  <a:pt x="76070" y="21430"/>
                </a:lnTo>
                <a:lnTo>
                  <a:pt x="76110" y="21430"/>
                </a:lnTo>
                <a:lnTo>
                  <a:pt x="76140" y="21450"/>
                </a:lnTo>
                <a:lnTo>
                  <a:pt x="76140" y="21460"/>
                </a:lnTo>
                <a:lnTo>
                  <a:pt x="76150" y="21480"/>
                </a:lnTo>
                <a:lnTo>
                  <a:pt x="76160" y="21510"/>
                </a:lnTo>
                <a:lnTo>
                  <a:pt x="76180" y="21560"/>
                </a:lnTo>
                <a:lnTo>
                  <a:pt x="76200" y="21570"/>
                </a:lnTo>
                <a:lnTo>
                  <a:pt x="76210" y="21590"/>
                </a:lnTo>
                <a:lnTo>
                  <a:pt x="76240" y="21590"/>
                </a:lnTo>
                <a:lnTo>
                  <a:pt x="76250" y="21580"/>
                </a:lnTo>
                <a:lnTo>
                  <a:pt x="76270" y="21550"/>
                </a:lnTo>
                <a:lnTo>
                  <a:pt x="76320" y="21450"/>
                </a:lnTo>
                <a:lnTo>
                  <a:pt x="76440" y="21120"/>
                </a:lnTo>
                <a:lnTo>
                  <a:pt x="76440" y="21080"/>
                </a:lnTo>
                <a:lnTo>
                  <a:pt x="76440" y="21050"/>
                </a:lnTo>
                <a:lnTo>
                  <a:pt x="76430" y="21010"/>
                </a:lnTo>
                <a:lnTo>
                  <a:pt x="76390" y="20940"/>
                </a:lnTo>
                <a:lnTo>
                  <a:pt x="76380" y="20920"/>
                </a:lnTo>
                <a:lnTo>
                  <a:pt x="76370" y="20880"/>
                </a:lnTo>
                <a:lnTo>
                  <a:pt x="76380" y="20850"/>
                </a:lnTo>
                <a:lnTo>
                  <a:pt x="76390" y="20820"/>
                </a:lnTo>
                <a:lnTo>
                  <a:pt x="76560" y="20560"/>
                </a:lnTo>
                <a:lnTo>
                  <a:pt x="76590" y="20510"/>
                </a:lnTo>
                <a:lnTo>
                  <a:pt x="76630" y="20360"/>
                </a:lnTo>
                <a:lnTo>
                  <a:pt x="76670" y="20280"/>
                </a:lnTo>
                <a:lnTo>
                  <a:pt x="76720" y="20230"/>
                </a:lnTo>
                <a:lnTo>
                  <a:pt x="76770" y="20180"/>
                </a:lnTo>
                <a:lnTo>
                  <a:pt x="76890" y="20090"/>
                </a:lnTo>
                <a:lnTo>
                  <a:pt x="76950" y="20050"/>
                </a:lnTo>
                <a:lnTo>
                  <a:pt x="76990" y="20030"/>
                </a:lnTo>
                <a:lnTo>
                  <a:pt x="77100" y="20040"/>
                </a:lnTo>
                <a:lnTo>
                  <a:pt x="77140" y="20030"/>
                </a:lnTo>
                <a:lnTo>
                  <a:pt x="77170" y="20020"/>
                </a:lnTo>
                <a:lnTo>
                  <a:pt x="77210" y="20000"/>
                </a:lnTo>
                <a:lnTo>
                  <a:pt x="77320" y="19920"/>
                </a:lnTo>
                <a:lnTo>
                  <a:pt x="77340" y="19910"/>
                </a:lnTo>
                <a:lnTo>
                  <a:pt x="77460" y="19890"/>
                </a:lnTo>
                <a:lnTo>
                  <a:pt x="77700" y="19910"/>
                </a:lnTo>
                <a:lnTo>
                  <a:pt x="77720" y="19900"/>
                </a:lnTo>
                <a:lnTo>
                  <a:pt x="77730" y="19890"/>
                </a:lnTo>
                <a:lnTo>
                  <a:pt x="77830" y="19810"/>
                </a:lnTo>
                <a:lnTo>
                  <a:pt x="77850" y="19800"/>
                </a:lnTo>
                <a:lnTo>
                  <a:pt x="77880" y="19790"/>
                </a:lnTo>
                <a:lnTo>
                  <a:pt x="77920" y="19750"/>
                </a:lnTo>
                <a:lnTo>
                  <a:pt x="77930" y="19740"/>
                </a:lnTo>
                <a:lnTo>
                  <a:pt x="77950" y="19720"/>
                </a:lnTo>
                <a:lnTo>
                  <a:pt x="77960" y="19710"/>
                </a:lnTo>
                <a:lnTo>
                  <a:pt x="78000" y="19640"/>
                </a:lnTo>
                <a:lnTo>
                  <a:pt x="78030" y="19610"/>
                </a:lnTo>
                <a:lnTo>
                  <a:pt x="78050" y="19590"/>
                </a:lnTo>
                <a:lnTo>
                  <a:pt x="78060" y="19580"/>
                </a:lnTo>
                <a:lnTo>
                  <a:pt x="78090" y="19550"/>
                </a:lnTo>
                <a:lnTo>
                  <a:pt x="78140" y="19540"/>
                </a:lnTo>
                <a:lnTo>
                  <a:pt x="78230" y="19530"/>
                </a:lnTo>
                <a:lnTo>
                  <a:pt x="78260" y="19520"/>
                </a:lnTo>
                <a:lnTo>
                  <a:pt x="78290" y="19510"/>
                </a:lnTo>
                <a:lnTo>
                  <a:pt x="78350" y="19490"/>
                </a:lnTo>
                <a:lnTo>
                  <a:pt x="78420" y="19460"/>
                </a:lnTo>
                <a:lnTo>
                  <a:pt x="78440" y="19440"/>
                </a:lnTo>
                <a:lnTo>
                  <a:pt x="78450" y="19430"/>
                </a:lnTo>
                <a:lnTo>
                  <a:pt x="78480" y="19390"/>
                </a:lnTo>
                <a:lnTo>
                  <a:pt x="78490" y="19380"/>
                </a:lnTo>
                <a:lnTo>
                  <a:pt x="78520" y="19260"/>
                </a:lnTo>
                <a:lnTo>
                  <a:pt x="78540" y="19200"/>
                </a:lnTo>
                <a:lnTo>
                  <a:pt x="78560" y="19180"/>
                </a:lnTo>
                <a:lnTo>
                  <a:pt x="78580" y="19140"/>
                </a:lnTo>
                <a:lnTo>
                  <a:pt x="78640" y="19100"/>
                </a:lnTo>
                <a:lnTo>
                  <a:pt x="78650" y="19090"/>
                </a:lnTo>
                <a:lnTo>
                  <a:pt x="78670" y="19070"/>
                </a:lnTo>
                <a:lnTo>
                  <a:pt x="78690" y="19010"/>
                </a:lnTo>
                <a:lnTo>
                  <a:pt x="78710" y="18950"/>
                </a:lnTo>
                <a:lnTo>
                  <a:pt x="78700" y="18850"/>
                </a:lnTo>
                <a:lnTo>
                  <a:pt x="78710" y="18790"/>
                </a:lnTo>
                <a:lnTo>
                  <a:pt x="78730" y="18740"/>
                </a:lnTo>
                <a:lnTo>
                  <a:pt x="78770" y="18670"/>
                </a:lnTo>
                <a:lnTo>
                  <a:pt x="78830" y="18620"/>
                </a:lnTo>
                <a:lnTo>
                  <a:pt x="78870" y="18590"/>
                </a:lnTo>
                <a:lnTo>
                  <a:pt x="78900" y="18570"/>
                </a:lnTo>
                <a:lnTo>
                  <a:pt x="78910" y="18550"/>
                </a:lnTo>
                <a:lnTo>
                  <a:pt x="78910" y="18540"/>
                </a:lnTo>
                <a:lnTo>
                  <a:pt x="78920" y="18520"/>
                </a:lnTo>
                <a:lnTo>
                  <a:pt x="78900" y="18470"/>
                </a:lnTo>
                <a:lnTo>
                  <a:pt x="78870" y="18430"/>
                </a:lnTo>
                <a:lnTo>
                  <a:pt x="78840" y="18410"/>
                </a:lnTo>
                <a:lnTo>
                  <a:pt x="78780" y="18380"/>
                </a:lnTo>
                <a:lnTo>
                  <a:pt x="78770" y="18370"/>
                </a:lnTo>
                <a:lnTo>
                  <a:pt x="78760" y="18370"/>
                </a:lnTo>
                <a:lnTo>
                  <a:pt x="78750" y="18350"/>
                </a:lnTo>
                <a:lnTo>
                  <a:pt x="78740" y="18350"/>
                </a:lnTo>
                <a:lnTo>
                  <a:pt x="78740" y="18340"/>
                </a:lnTo>
                <a:lnTo>
                  <a:pt x="78730" y="18320"/>
                </a:lnTo>
                <a:lnTo>
                  <a:pt x="78720" y="18300"/>
                </a:lnTo>
                <a:lnTo>
                  <a:pt x="78720" y="18270"/>
                </a:lnTo>
                <a:lnTo>
                  <a:pt x="78730" y="18230"/>
                </a:lnTo>
                <a:lnTo>
                  <a:pt x="78780" y="18120"/>
                </a:lnTo>
                <a:lnTo>
                  <a:pt x="78800" y="18080"/>
                </a:lnTo>
                <a:lnTo>
                  <a:pt x="78850" y="18030"/>
                </a:lnTo>
                <a:lnTo>
                  <a:pt x="78910" y="17980"/>
                </a:lnTo>
                <a:lnTo>
                  <a:pt x="79050" y="17930"/>
                </a:lnTo>
                <a:lnTo>
                  <a:pt x="79120" y="17940"/>
                </a:lnTo>
                <a:lnTo>
                  <a:pt x="79330" y="17940"/>
                </a:lnTo>
                <a:lnTo>
                  <a:pt x="79340" y="17940"/>
                </a:lnTo>
                <a:lnTo>
                  <a:pt x="79850" y="18020"/>
                </a:lnTo>
                <a:lnTo>
                  <a:pt x="79860" y="18020"/>
                </a:lnTo>
                <a:lnTo>
                  <a:pt x="80320" y="17970"/>
                </a:lnTo>
                <a:lnTo>
                  <a:pt x="80660" y="17850"/>
                </a:lnTo>
                <a:lnTo>
                  <a:pt x="80950" y="17770"/>
                </a:lnTo>
                <a:lnTo>
                  <a:pt x="81090" y="17790"/>
                </a:lnTo>
                <a:lnTo>
                  <a:pt x="81270" y="17890"/>
                </a:lnTo>
                <a:lnTo>
                  <a:pt x="81430" y="18060"/>
                </a:lnTo>
                <a:lnTo>
                  <a:pt x="81570" y="18300"/>
                </a:lnTo>
                <a:lnTo>
                  <a:pt x="81790" y="18800"/>
                </a:lnTo>
                <a:lnTo>
                  <a:pt x="81910" y="19020"/>
                </a:lnTo>
                <a:lnTo>
                  <a:pt x="82060" y="19170"/>
                </a:lnTo>
                <a:lnTo>
                  <a:pt x="82830" y="19630"/>
                </a:lnTo>
                <a:lnTo>
                  <a:pt x="83210" y="19790"/>
                </a:lnTo>
                <a:lnTo>
                  <a:pt x="83550" y="19890"/>
                </a:lnTo>
                <a:lnTo>
                  <a:pt x="83820" y="19890"/>
                </a:lnTo>
                <a:lnTo>
                  <a:pt x="83990" y="19870"/>
                </a:lnTo>
                <a:lnTo>
                  <a:pt x="84120" y="19820"/>
                </a:lnTo>
                <a:lnTo>
                  <a:pt x="84340" y="19770"/>
                </a:lnTo>
                <a:lnTo>
                  <a:pt x="84450" y="19710"/>
                </a:lnTo>
                <a:lnTo>
                  <a:pt x="84650" y="19530"/>
                </a:lnTo>
                <a:lnTo>
                  <a:pt x="84740" y="19500"/>
                </a:lnTo>
                <a:lnTo>
                  <a:pt x="84750" y="19500"/>
                </a:lnTo>
                <a:lnTo>
                  <a:pt x="84870" y="19560"/>
                </a:lnTo>
                <a:lnTo>
                  <a:pt x="85130" y="19830"/>
                </a:lnTo>
                <a:lnTo>
                  <a:pt x="85260" y="20020"/>
                </a:lnTo>
                <a:lnTo>
                  <a:pt x="85360" y="20240"/>
                </a:lnTo>
                <a:lnTo>
                  <a:pt x="85390" y="20470"/>
                </a:lnTo>
                <a:lnTo>
                  <a:pt x="85370" y="20690"/>
                </a:lnTo>
                <a:lnTo>
                  <a:pt x="85230" y="21010"/>
                </a:lnTo>
                <a:lnTo>
                  <a:pt x="85220" y="21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