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Pakistan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Northern Areas"/>
          <p:cNvSpPr/>
          <p:nvPr/>
        </p:nvSpPr>
        <p:spPr>
          <a:xfrm>
            <a:off x="3521415" y="1325880"/>
            <a:ext cx="5148863" cy="4937760"/>
          </a:xfrm>
          <a:custGeom>
            <a:avLst/>
            <a:gdLst/>
            <a:ahLst/>
            <a:cxnLst/>
            <a:rect l="0" t="0" r="100000" b="95900"/>
            <a:pathLst>
              <a:path w="100000" h="95900">
                <a:moveTo>
                  <a:pt x="85220" y="21080"/>
                </a:moveTo>
                <a:lnTo>
                  <a:pt x="85230" y="21010"/>
                </a:lnTo>
                <a:lnTo>
                  <a:pt x="85370" y="20690"/>
                </a:lnTo>
                <a:lnTo>
                  <a:pt x="85390" y="20470"/>
                </a:lnTo>
                <a:lnTo>
                  <a:pt x="85360" y="20240"/>
                </a:lnTo>
                <a:lnTo>
                  <a:pt x="85260" y="20020"/>
                </a:lnTo>
                <a:lnTo>
                  <a:pt x="85130" y="19830"/>
                </a:lnTo>
                <a:lnTo>
                  <a:pt x="84870" y="19560"/>
                </a:lnTo>
                <a:lnTo>
                  <a:pt x="84750" y="19500"/>
                </a:lnTo>
                <a:lnTo>
                  <a:pt x="84740" y="19500"/>
                </a:lnTo>
                <a:lnTo>
                  <a:pt x="84650" y="19530"/>
                </a:lnTo>
                <a:lnTo>
                  <a:pt x="84450" y="19710"/>
                </a:lnTo>
                <a:lnTo>
                  <a:pt x="84340" y="19770"/>
                </a:lnTo>
                <a:lnTo>
                  <a:pt x="84120" y="19820"/>
                </a:lnTo>
                <a:lnTo>
                  <a:pt x="83990" y="19870"/>
                </a:lnTo>
                <a:lnTo>
                  <a:pt x="83820" y="19890"/>
                </a:lnTo>
                <a:lnTo>
                  <a:pt x="83550" y="19890"/>
                </a:lnTo>
                <a:lnTo>
                  <a:pt x="83210" y="19790"/>
                </a:lnTo>
                <a:lnTo>
                  <a:pt x="82830" y="19630"/>
                </a:lnTo>
                <a:lnTo>
                  <a:pt x="82060" y="19170"/>
                </a:lnTo>
                <a:lnTo>
                  <a:pt x="81910" y="19020"/>
                </a:lnTo>
                <a:lnTo>
                  <a:pt x="81790" y="18800"/>
                </a:lnTo>
                <a:lnTo>
                  <a:pt x="81570" y="18300"/>
                </a:lnTo>
                <a:lnTo>
                  <a:pt x="81430" y="18060"/>
                </a:lnTo>
                <a:lnTo>
                  <a:pt x="81270" y="17890"/>
                </a:lnTo>
                <a:lnTo>
                  <a:pt x="81090" y="17790"/>
                </a:lnTo>
                <a:lnTo>
                  <a:pt x="80950" y="17770"/>
                </a:lnTo>
                <a:lnTo>
                  <a:pt x="80660" y="17850"/>
                </a:lnTo>
                <a:lnTo>
                  <a:pt x="80320" y="17970"/>
                </a:lnTo>
                <a:lnTo>
                  <a:pt x="79860" y="18020"/>
                </a:lnTo>
                <a:lnTo>
                  <a:pt x="79850" y="18020"/>
                </a:lnTo>
                <a:lnTo>
                  <a:pt x="79340" y="17940"/>
                </a:lnTo>
                <a:lnTo>
                  <a:pt x="79330" y="17940"/>
                </a:lnTo>
                <a:lnTo>
                  <a:pt x="79120" y="17940"/>
                </a:lnTo>
                <a:lnTo>
                  <a:pt x="79050" y="17930"/>
                </a:lnTo>
                <a:lnTo>
                  <a:pt x="79050" y="17890"/>
                </a:lnTo>
                <a:lnTo>
                  <a:pt x="79040" y="17880"/>
                </a:lnTo>
                <a:lnTo>
                  <a:pt x="79020" y="17850"/>
                </a:lnTo>
                <a:lnTo>
                  <a:pt x="78940" y="17780"/>
                </a:lnTo>
                <a:lnTo>
                  <a:pt x="78920" y="17750"/>
                </a:lnTo>
                <a:lnTo>
                  <a:pt x="78920" y="17720"/>
                </a:lnTo>
                <a:lnTo>
                  <a:pt x="78930" y="17690"/>
                </a:lnTo>
                <a:lnTo>
                  <a:pt x="78930" y="17670"/>
                </a:lnTo>
                <a:lnTo>
                  <a:pt x="78920" y="17650"/>
                </a:lnTo>
                <a:lnTo>
                  <a:pt x="78910" y="17650"/>
                </a:lnTo>
                <a:lnTo>
                  <a:pt x="78900" y="17640"/>
                </a:lnTo>
                <a:lnTo>
                  <a:pt x="78790" y="17640"/>
                </a:lnTo>
                <a:lnTo>
                  <a:pt x="78640" y="17630"/>
                </a:lnTo>
                <a:lnTo>
                  <a:pt x="78560" y="17620"/>
                </a:lnTo>
                <a:lnTo>
                  <a:pt x="78550" y="17620"/>
                </a:lnTo>
                <a:lnTo>
                  <a:pt x="78530" y="17610"/>
                </a:lnTo>
                <a:lnTo>
                  <a:pt x="78490" y="17590"/>
                </a:lnTo>
                <a:lnTo>
                  <a:pt x="78400" y="17490"/>
                </a:lnTo>
                <a:lnTo>
                  <a:pt x="78390" y="17480"/>
                </a:lnTo>
                <a:lnTo>
                  <a:pt x="78370" y="17460"/>
                </a:lnTo>
                <a:lnTo>
                  <a:pt x="78360" y="17440"/>
                </a:lnTo>
                <a:lnTo>
                  <a:pt x="78340" y="17420"/>
                </a:lnTo>
                <a:lnTo>
                  <a:pt x="78320" y="17420"/>
                </a:lnTo>
                <a:lnTo>
                  <a:pt x="78310" y="17410"/>
                </a:lnTo>
                <a:lnTo>
                  <a:pt x="78220" y="17420"/>
                </a:lnTo>
                <a:lnTo>
                  <a:pt x="78170" y="17430"/>
                </a:lnTo>
                <a:lnTo>
                  <a:pt x="78130" y="17450"/>
                </a:lnTo>
                <a:lnTo>
                  <a:pt x="78120" y="17450"/>
                </a:lnTo>
                <a:lnTo>
                  <a:pt x="78110" y="17450"/>
                </a:lnTo>
                <a:lnTo>
                  <a:pt x="78090" y="17440"/>
                </a:lnTo>
                <a:lnTo>
                  <a:pt x="78060" y="17430"/>
                </a:lnTo>
                <a:lnTo>
                  <a:pt x="77920" y="17250"/>
                </a:lnTo>
                <a:lnTo>
                  <a:pt x="77870" y="17230"/>
                </a:lnTo>
                <a:lnTo>
                  <a:pt x="77850" y="17220"/>
                </a:lnTo>
                <a:lnTo>
                  <a:pt x="77780" y="17200"/>
                </a:lnTo>
                <a:lnTo>
                  <a:pt x="77780" y="17190"/>
                </a:lnTo>
                <a:lnTo>
                  <a:pt x="77720" y="17190"/>
                </a:lnTo>
                <a:lnTo>
                  <a:pt x="77620" y="17220"/>
                </a:lnTo>
                <a:lnTo>
                  <a:pt x="77590" y="17230"/>
                </a:lnTo>
                <a:lnTo>
                  <a:pt x="77580" y="17220"/>
                </a:lnTo>
                <a:lnTo>
                  <a:pt x="77560" y="17210"/>
                </a:lnTo>
                <a:lnTo>
                  <a:pt x="77450" y="17090"/>
                </a:lnTo>
                <a:lnTo>
                  <a:pt x="77350" y="17040"/>
                </a:lnTo>
                <a:lnTo>
                  <a:pt x="77300" y="17020"/>
                </a:lnTo>
                <a:lnTo>
                  <a:pt x="77280" y="17010"/>
                </a:lnTo>
                <a:lnTo>
                  <a:pt x="77270" y="17010"/>
                </a:lnTo>
                <a:lnTo>
                  <a:pt x="77230" y="17000"/>
                </a:lnTo>
                <a:lnTo>
                  <a:pt x="77090" y="17000"/>
                </a:lnTo>
                <a:lnTo>
                  <a:pt x="77080" y="17010"/>
                </a:lnTo>
                <a:lnTo>
                  <a:pt x="77060" y="17010"/>
                </a:lnTo>
                <a:lnTo>
                  <a:pt x="77040" y="17030"/>
                </a:lnTo>
                <a:lnTo>
                  <a:pt x="76920" y="17150"/>
                </a:lnTo>
                <a:lnTo>
                  <a:pt x="76900" y="17170"/>
                </a:lnTo>
                <a:lnTo>
                  <a:pt x="76880" y="17180"/>
                </a:lnTo>
                <a:lnTo>
                  <a:pt x="76870" y="17180"/>
                </a:lnTo>
                <a:lnTo>
                  <a:pt x="76850" y="17180"/>
                </a:lnTo>
                <a:lnTo>
                  <a:pt x="76840" y="17180"/>
                </a:lnTo>
                <a:lnTo>
                  <a:pt x="76820" y="17160"/>
                </a:lnTo>
                <a:lnTo>
                  <a:pt x="76790" y="17130"/>
                </a:lnTo>
                <a:lnTo>
                  <a:pt x="76750" y="17070"/>
                </a:lnTo>
                <a:lnTo>
                  <a:pt x="76750" y="17040"/>
                </a:lnTo>
                <a:lnTo>
                  <a:pt x="76750" y="17010"/>
                </a:lnTo>
                <a:lnTo>
                  <a:pt x="76770" y="16970"/>
                </a:lnTo>
                <a:lnTo>
                  <a:pt x="76780" y="16870"/>
                </a:lnTo>
                <a:lnTo>
                  <a:pt x="76780" y="16840"/>
                </a:lnTo>
                <a:lnTo>
                  <a:pt x="76770" y="16800"/>
                </a:lnTo>
                <a:lnTo>
                  <a:pt x="76600" y="16510"/>
                </a:lnTo>
                <a:lnTo>
                  <a:pt x="76600" y="16490"/>
                </a:lnTo>
                <a:lnTo>
                  <a:pt x="76590" y="16460"/>
                </a:lnTo>
                <a:lnTo>
                  <a:pt x="76600" y="16430"/>
                </a:lnTo>
                <a:lnTo>
                  <a:pt x="76620" y="16240"/>
                </a:lnTo>
                <a:lnTo>
                  <a:pt x="76610" y="16220"/>
                </a:lnTo>
                <a:lnTo>
                  <a:pt x="76610" y="16180"/>
                </a:lnTo>
                <a:lnTo>
                  <a:pt x="76610" y="16160"/>
                </a:lnTo>
                <a:lnTo>
                  <a:pt x="76620" y="16140"/>
                </a:lnTo>
                <a:lnTo>
                  <a:pt x="76630" y="16100"/>
                </a:lnTo>
                <a:lnTo>
                  <a:pt x="76760" y="15880"/>
                </a:lnTo>
                <a:lnTo>
                  <a:pt x="76790" y="15810"/>
                </a:lnTo>
                <a:lnTo>
                  <a:pt x="76800" y="15780"/>
                </a:lnTo>
                <a:lnTo>
                  <a:pt x="76810" y="15760"/>
                </a:lnTo>
                <a:lnTo>
                  <a:pt x="76820" y="15750"/>
                </a:lnTo>
                <a:lnTo>
                  <a:pt x="76910" y="15680"/>
                </a:lnTo>
                <a:lnTo>
                  <a:pt x="77050" y="15600"/>
                </a:lnTo>
                <a:lnTo>
                  <a:pt x="77100" y="15580"/>
                </a:lnTo>
                <a:lnTo>
                  <a:pt x="77120" y="15560"/>
                </a:lnTo>
                <a:lnTo>
                  <a:pt x="77140" y="15540"/>
                </a:lnTo>
                <a:lnTo>
                  <a:pt x="77140" y="15520"/>
                </a:lnTo>
                <a:lnTo>
                  <a:pt x="77140" y="15500"/>
                </a:lnTo>
                <a:lnTo>
                  <a:pt x="77130" y="15480"/>
                </a:lnTo>
                <a:lnTo>
                  <a:pt x="77120" y="15450"/>
                </a:lnTo>
                <a:lnTo>
                  <a:pt x="77110" y="15160"/>
                </a:lnTo>
                <a:lnTo>
                  <a:pt x="77100" y="15140"/>
                </a:lnTo>
                <a:lnTo>
                  <a:pt x="77070" y="15030"/>
                </a:lnTo>
                <a:lnTo>
                  <a:pt x="76990" y="14990"/>
                </a:lnTo>
                <a:lnTo>
                  <a:pt x="76270" y="14880"/>
                </a:lnTo>
                <a:lnTo>
                  <a:pt x="75920" y="14890"/>
                </a:lnTo>
                <a:lnTo>
                  <a:pt x="75570" y="14950"/>
                </a:lnTo>
                <a:lnTo>
                  <a:pt x="75570" y="14940"/>
                </a:lnTo>
                <a:lnTo>
                  <a:pt x="75560" y="14940"/>
                </a:lnTo>
                <a:lnTo>
                  <a:pt x="75350" y="14780"/>
                </a:lnTo>
                <a:lnTo>
                  <a:pt x="75340" y="14780"/>
                </a:lnTo>
                <a:lnTo>
                  <a:pt x="75220" y="14750"/>
                </a:lnTo>
                <a:lnTo>
                  <a:pt x="75040" y="14850"/>
                </a:lnTo>
                <a:lnTo>
                  <a:pt x="75030" y="14840"/>
                </a:lnTo>
                <a:lnTo>
                  <a:pt x="74960" y="14700"/>
                </a:lnTo>
                <a:lnTo>
                  <a:pt x="74960" y="14660"/>
                </a:lnTo>
                <a:lnTo>
                  <a:pt x="74940" y="14630"/>
                </a:lnTo>
                <a:lnTo>
                  <a:pt x="74920" y="14600"/>
                </a:lnTo>
                <a:lnTo>
                  <a:pt x="74890" y="14570"/>
                </a:lnTo>
                <a:lnTo>
                  <a:pt x="74880" y="14570"/>
                </a:lnTo>
                <a:lnTo>
                  <a:pt x="74840" y="14540"/>
                </a:lnTo>
                <a:lnTo>
                  <a:pt x="74790" y="14520"/>
                </a:lnTo>
                <a:lnTo>
                  <a:pt x="74730" y="14510"/>
                </a:lnTo>
                <a:lnTo>
                  <a:pt x="74700" y="14510"/>
                </a:lnTo>
                <a:lnTo>
                  <a:pt x="74590" y="14520"/>
                </a:lnTo>
                <a:lnTo>
                  <a:pt x="74560" y="14520"/>
                </a:lnTo>
                <a:lnTo>
                  <a:pt x="74480" y="14500"/>
                </a:lnTo>
                <a:lnTo>
                  <a:pt x="74480" y="14490"/>
                </a:lnTo>
                <a:lnTo>
                  <a:pt x="74460" y="14490"/>
                </a:lnTo>
                <a:lnTo>
                  <a:pt x="74440" y="14470"/>
                </a:lnTo>
                <a:lnTo>
                  <a:pt x="74420" y="14400"/>
                </a:lnTo>
                <a:lnTo>
                  <a:pt x="74400" y="14370"/>
                </a:lnTo>
                <a:lnTo>
                  <a:pt x="74370" y="14330"/>
                </a:lnTo>
                <a:lnTo>
                  <a:pt x="74320" y="14300"/>
                </a:lnTo>
                <a:lnTo>
                  <a:pt x="74150" y="14180"/>
                </a:lnTo>
                <a:lnTo>
                  <a:pt x="74110" y="14140"/>
                </a:lnTo>
                <a:lnTo>
                  <a:pt x="74090" y="14110"/>
                </a:lnTo>
                <a:lnTo>
                  <a:pt x="74020" y="14050"/>
                </a:lnTo>
                <a:lnTo>
                  <a:pt x="73500" y="13700"/>
                </a:lnTo>
                <a:lnTo>
                  <a:pt x="73460" y="13660"/>
                </a:lnTo>
                <a:lnTo>
                  <a:pt x="73440" y="13630"/>
                </a:lnTo>
                <a:lnTo>
                  <a:pt x="73430" y="13590"/>
                </a:lnTo>
                <a:lnTo>
                  <a:pt x="73430" y="13540"/>
                </a:lnTo>
                <a:lnTo>
                  <a:pt x="73430" y="13490"/>
                </a:lnTo>
                <a:lnTo>
                  <a:pt x="73460" y="13130"/>
                </a:lnTo>
                <a:lnTo>
                  <a:pt x="73470" y="13110"/>
                </a:lnTo>
                <a:lnTo>
                  <a:pt x="73480" y="13090"/>
                </a:lnTo>
                <a:lnTo>
                  <a:pt x="73590" y="12990"/>
                </a:lnTo>
                <a:lnTo>
                  <a:pt x="73600" y="12960"/>
                </a:lnTo>
                <a:lnTo>
                  <a:pt x="73610" y="12940"/>
                </a:lnTo>
                <a:lnTo>
                  <a:pt x="73600" y="12910"/>
                </a:lnTo>
                <a:lnTo>
                  <a:pt x="73580" y="12890"/>
                </a:lnTo>
                <a:lnTo>
                  <a:pt x="73570" y="12880"/>
                </a:lnTo>
                <a:lnTo>
                  <a:pt x="73470" y="12810"/>
                </a:lnTo>
                <a:lnTo>
                  <a:pt x="73410" y="12770"/>
                </a:lnTo>
                <a:lnTo>
                  <a:pt x="73350" y="12720"/>
                </a:lnTo>
                <a:lnTo>
                  <a:pt x="73270" y="12630"/>
                </a:lnTo>
                <a:lnTo>
                  <a:pt x="73260" y="12620"/>
                </a:lnTo>
                <a:lnTo>
                  <a:pt x="73250" y="12590"/>
                </a:lnTo>
                <a:lnTo>
                  <a:pt x="73240" y="12580"/>
                </a:lnTo>
                <a:lnTo>
                  <a:pt x="73230" y="12580"/>
                </a:lnTo>
                <a:lnTo>
                  <a:pt x="73220" y="12580"/>
                </a:lnTo>
                <a:lnTo>
                  <a:pt x="73190" y="12600"/>
                </a:lnTo>
                <a:lnTo>
                  <a:pt x="73150" y="12660"/>
                </a:lnTo>
                <a:lnTo>
                  <a:pt x="73120" y="12680"/>
                </a:lnTo>
                <a:lnTo>
                  <a:pt x="73100" y="12700"/>
                </a:lnTo>
                <a:lnTo>
                  <a:pt x="73070" y="12710"/>
                </a:lnTo>
                <a:lnTo>
                  <a:pt x="73040" y="12720"/>
                </a:lnTo>
                <a:lnTo>
                  <a:pt x="72980" y="12720"/>
                </a:lnTo>
                <a:lnTo>
                  <a:pt x="72920" y="12710"/>
                </a:lnTo>
                <a:lnTo>
                  <a:pt x="72830" y="12680"/>
                </a:lnTo>
                <a:lnTo>
                  <a:pt x="72790" y="12660"/>
                </a:lnTo>
                <a:lnTo>
                  <a:pt x="72780" y="12660"/>
                </a:lnTo>
                <a:lnTo>
                  <a:pt x="72740" y="12630"/>
                </a:lnTo>
                <a:lnTo>
                  <a:pt x="72660" y="12590"/>
                </a:lnTo>
                <a:lnTo>
                  <a:pt x="72640" y="12580"/>
                </a:lnTo>
                <a:lnTo>
                  <a:pt x="72610" y="12570"/>
                </a:lnTo>
                <a:lnTo>
                  <a:pt x="72580" y="12570"/>
                </a:lnTo>
                <a:lnTo>
                  <a:pt x="72020" y="12590"/>
                </a:lnTo>
                <a:lnTo>
                  <a:pt x="71980" y="12600"/>
                </a:lnTo>
                <a:lnTo>
                  <a:pt x="71930" y="12620"/>
                </a:lnTo>
                <a:lnTo>
                  <a:pt x="71720" y="12750"/>
                </a:lnTo>
                <a:lnTo>
                  <a:pt x="71700" y="12770"/>
                </a:lnTo>
                <a:lnTo>
                  <a:pt x="71670" y="12820"/>
                </a:lnTo>
                <a:lnTo>
                  <a:pt x="71650" y="12840"/>
                </a:lnTo>
                <a:lnTo>
                  <a:pt x="71610" y="12850"/>
                </a:lnTo>
                <a:lnTo>
                  <a:pt x="71570" y="12850"/>
                </a:lnTo>
                <a:lnTo>
                  <a:pt x="71340" y="12800"/>
                </a:lnTo>
                <a:lnTo>
                  <a:pt x="70810" y="12730"/>
                </a:lnTo>
                <a:lnTo>
                  <a:pt x="70800" y="12730"/>
                </a:lnTo>
                <a:lnTo>
                  <a:pt x="70250" y="12490"/>
                </a:lnTo>
                <a:lnTo>
                  <a:pt x="70020" y="12390"/>
                </a:lnTo>
                <a:lnTo>
                  <a:pt x="70430" y="11630"/>
                </a:lnTo>
                <a:lnTo>
                  <a:pt x="70430" y="11610"/>
                </a:lnTo>
                <a:lnTo>
                  <a:pt x="70430" y="11590"/>
                </a:lnTo>
                <a:lnTo>
                  <a:pt x="70390" y="11480"/>
                </a:lnTo>
                <a:lnTo>
                  <a:pt x="70380" y="11430"/>
                </a:lnTo>
                <a:lnTo>
                  <a:pt x="70340" y="11380"/>
                </a:lnTo>
                <a:lnTo>
                  <a:pt x="70170" y="11220"/>
                </a:lnTo>
                <a:lnTo>
                  <a:pt x="70150" y="11190"/>
                </a:lnTo>
                <a:lnTo>
                  <a:pt x="70140" y="11170"/>
                </a:lnTo>
                <a:lnTo>
                  <a:pt x="70130" y="11150"/>
                </a:lnTo>
                <a:lnTo>
                  <a:pt x="70110" y="11090"/>
                </a:lnTo>
                <a:lnTo>
                  <a:pt x="70100" y="11050"/>
                </a:lnTo>
                <a:lnTo>
                  <a:pt x="70100" y="11010"/>
                </a:lnTo>
                <a:lnTo>
                  <a:pt x="70100" y="10970"/>
                </a:lnTo>
                <a:lnTo>
                  <a:pt x="70110" y="10940"/>
                </a:lnTo>
                <a:lnTo>
                  <a:pt x="70130" y="10910"/>
                </a:lnTo>
                <a:lnTo>
                  <a:pt x="70270" y="10720"/>
                </a:lnTo>
                <a:lnTo>
                  <a:pt x="70280" y="10680"/>
                </a:lnTo>
                <a:lnTo>
                  <a:pt x="70270" y="10640"/>
                </a:lnTo>
                <a:lnTo>
                  <a:pt x="70230" y="10570"/>
                </a:lnTo>
                <a:lnTo>
                  <a:pt x="70220" y="10540"/>
                </a:lnTo>
                <a:lnTo>
                  <a:pt x="70220" y="10520"/>
                </a:lnTo>
                <a:lnTo>
                  <a:pt x="70240" y="10410"/>
                </a:lnTo>
                <a:lnTo>
                  <a:pt x="70300" y="10120"/>
                </a:lnTo>
                <a:lnTo>
                  <a:pt x="70320" y="10080"/>
                </a:lnTo>
                <a:lnTo>
                  <a:pt x="70340" y="10040"/>
                </a:lnTo>
                <a:lnTo>
                  <a:pt x="70370" y="9990"/>
                </a:lnTo>
                <a:lnTo>
                  <a:pt x="70420" y="9930"/>
                </a:lnTo>
                <a:lnTo>
                  <a:pt x="70460" y="9890"/>
                </a:lnTo>
                <a:lnTo>
                  <a:pt x="70540" y="9830"/>
                </a:lnTo>
                <a:lnTo>
                  <a:pt x="70620" y="9800"/>
                </a:lnTo>
                <a:lnTo>
                  <a:pt x="70680" y="9790"/>
                </a:lnTo>
                <a:lnTo>
                  <a:pt x="70740" y="9780"/>
                </a:lnTo>
                <a:lnTo>
                  <a:pt x="70800" y="9790"/>
                </a:lnTo>
                <a:lnTo>
                  <a:pt x="70950" y="9850"/>
                </a:lnTo>
                <a:lnTo>
                  <a:pt x="70980" y="9850"/>
                </a:lnTo>
                <a:lnTo>
                  <a:pt x="71010" y="9840"/>
                </a:lnTo>
                <a:lnTo>
                  <a:pt x="71130" y="9660"/>
                </a:lnTo>
                <a:lnTo>
                  <a:pt x="71160" y="9640"/>
                </a:lnTo>
                <a:lnTo>
                  <a:pt x="71270" y="9560"/>
                </a:lnTo>
                <a:lnTo>
                  <a:pt x="71350" y="9520"/>
                </a:lnTo>
                <a:lnTo>
                  <a:pt x="71430" y="9500"/>
                </a:lnTo>
                <a:lnTo>
                  <a:pt x="71470" y="9480"/>
                </a:lnTo>
                <a:lnTo>
                  <a:pt x="71530" y="9440"/>
                </a:lnTo>
                <a:lnTo>
                  <a:pt x="71740" y="9190"/>
                </a:lnTo>
                <a:lnTo>
                  <a:pt x="71790" y="9150"/>
                </a:lnTo>
                <a:lnTo>
                  <a:pt x="71830" y="9120"/>
                </a:lnTo>
                <a:lnTo>
                  <a:pt x="72010" y="9080"/>
                </a:lnTo>
                <a:lnTo>
                  <a:pt x="72050" y="9050"/>
                </a:lnTo>
                <a:lnTo>
                  <a:pt x="72090" y="9000"/>
                </a:lnTo>
                <a:lnTo>
                  <a:pt x="72100" y="8960"/>
                </a:lnTo>
                <a:lnTo>
                  <a:pt x="72110" y="8930"/>
                </a:lnTo>
                <a:lnTo>
                  <a:pt x="72100" y="8840"/>
                </a:lnTo>
                <a:lnTo>
                  <a:pt x="72100" y="8670"/>
                </a:lnTo>
                <a:lnTo>
                  <a:pt x="72110" y="8580"/>
                </a:lnTo>
                <a:lnTo>
                  <a:pt x="72120" y="8540"/>
                </a:lnTo>
                <a:lnTo>
                  <a:pt x="72150" y="8510"/>
                </a:lnTo>
                <a:lnTo>
                  <a:pt x="72210" y="8480"/>
                </a:lnTo>
                <a:lnTo>
                  <a:pt x="72320" y="8460"/>
                </a:lnTo>
                <a:lnTo>
                  <a:pt x="72490" y="8470"/>
                </a:lnTo>
                <a:lnTo>
                  <a:pt x="72630" y="8450"/>
                </a:lnTo>
                <a:lnTo>
                  <a:pt x="72650" y="8430"/>
                </a:lnTo>
                <a:lnTo>
                  <a:pt x="72670" y="8410"/>
                </a:lnTo>
                <a:lnTo>
                  <a:pt x="72680" y="8360"/>
                </a:lnTo>
                <a:lnTo>
                  <a:pt x="72680" y="8320"/>
                </a:lnTo>
                <a:lnTo>
                  <a:pt x="72650" y="8270"/>
                </a:lnTo>
                <a:lnTo>
                  <a:pt x="72640" y="8240"/>
                </a:lnTo>
                <a:lnTo>
                  <a:pt x="72630" y="8210"/>
                </a:lnTo>
                <a:lnTo>
                  <a:pt x="72630" y="8190"/>
                </a:lnTo>
                <a:lnTo>
                  <a:pt x="72640" y="8170"/>
                </a:lnTo>
                <a:lnTo>
                  <a:pt x="72680" y="8140"/>
                </a:lnTo>
                <a:lnTo>
                  <a:pt x="72980" y="8030"/>
                </a:lnTo>
                <a:lnTo>
                  <a:pt x="73010" y="8000"/>
                </a:lnTo>
                <a:lnTo>
                  <a:pt x="73050" y="7970"/>
                </a:lnTo>
                <a:lnTo>
                  <a:pt x="73090" y="7900"/>
                </a:lnTo>
                <a:lnTo>
                  <a:pt x="73110" y="7850"/>
                </a:lnTo>
                <a:lnTo>
                  <a:pt x="73130" y="7760"/>
                </a:lnTo>
                <a:lnTo>
                  <a:pt x="73140" y="7730"/>
                </a:lnTo>
                <a:lnTo>
                  <a:pt x="73220" y="7620"/>
                </a:lnTo>
                <a:lnTo>
                  <a:pt x="73270" y="7520"/>
                </a:lnTo>
                <a:lnTo>
                  <a:pt x="73280" y="7500"/>
                </a:lnTo>
                <a:lnTo>
                  <a:pt x="73280" y="7480"/>
                </a:lnTo>
                <a:lnTo>
                  <a:pt x="73260" y="7420"/>
                </a:lnTo>
                <a:lnTo>
                  <a:pt x="73170" y="7190"/>
                </a:lnTo>
                <a:lnTo>
                  <a:pt x="73150" y="7100"/>
                </a:lnTo>
                <a:lnTo>
                  <a:pt x="73150" y="6950"/>
                </a:lnTo>
                <a:lnTo>
                  <a:pt x="73140" y="6910"/>
                </a:lnTo>
                <a:lnTo>
                  <a:pt x="73140" y="6880"/>
                </a:lnTo>
                <a:lnTo>
                  <a:pt x="73150" y="6860"/>
                </a:lnTo>
                <a:lnTo>
                  <a:pt x="73180" y="6840"/>
                </a:lnTo>
                <a:lnTo>
                  <a:pt x="73290" y="6830"/>
                </a:lnTo>
                <a:lnTo>
                  <a:pt x="73470" y="6780"/>
                </a:lnTo>
                <a:lnTo>
                  <a:pt x="73540" y="6750"/>
                </a:lnTo>
                <a:lnTo>
                  <a:pt x="73700" y="6620"/>
                </a:lnTo>
                <a:lnTo>
                  <a:pt x="73730" y="6600"/>
                </a:lnTo>
                <a:lnTo>
                  <a:pt x="73760" y="6610"/>
                </a:lnTo>
                <a:lnTo>
                  <a:pt x="73820" y="6650"/>
                </a:lnTo>
                <a:lnTo>
                  <a:pt x="73910" y="6740"/>
                </a:lnTo>
                <a:lnTo>
                  <a:pt x="73940" y="6760"/>
                </a:lnTo>
                <a:lnTo>
                  <a:pt x="73960" y="6760"/>
                </a:lnTo>
                <a:lnTo>
                  <a:pt x="74100" y="6730"/>
                </a:lnTo>
                <a:lnTo>
                  <a:pt x="74260" y="6720"/>
                </a:lnTo>
                <a:lnTo>
                  <a:pt x="74350" y="6730"/>
                </a:lnTo>
                <a:lnTo>
                  <a:pt x="74400" y="6720"/>
                </a:lnTo>
                <a:lnTo>
                  <a:pt x="74500" y="6700"/>
                </a:lnTo>
                <a:lnTo>
                  <a:pt x="75070" y="6480"/>
                </a:lnTo>
                <a:lnTo>
                  <a:pt x="75150" y="6490"/>
                </a:lnTo>
                <a:lnTo>
                  <a:pt x="75290" y="6520"/>
                </a:lnTo>
                <a:lnTo>
                  <a:pt x="75620" y="6630"/>
                </a:lnTo>
                <a:lnTo>
                  <a:pt x="75660" y="6630"/>
                </a:lnTo>
                <a:lnTo>
                  <a:pt x="75780" y="6620"/>
                </a:lnTo>
                <a:lnTo>
                  <a:pt x="75840" y="6620"/>
                </a:lnTo>
                <a:lnTo>
                  <a:pt x="75870" y="6630"/>
                </a:lnTo>
                <a:lnTo>
                  <a:pt x="75910" y="6650"/>
                </a:lnTo>
                <a:lnTo>
                  <a:pt x="75940" y="6650"/>
                </a:lnTo>
                <a:lnTo>
                  <a:pt x="75970" y="6640"/>
                </a:lnTo>
                <a:lnTo>
                  <a:pt x="76050" y="6600"/>
                </a:lnTo>
                <a:lnTo>
                  <a:pt x="76080" y="6600"/>
                </a:lnTo>
                <a:lnTo>
                  <a:pt x="76100" y="6620"/>
                </a:lnTo>
                <a:lnTo>
                  <a:pt x="76150" y="6690"/>
                </a:lnTo>
                <a:lnTo>
                  <a:pt x="76180" y="6740"/>
                </a:lnTo>
                <a:lnTo>
                  <a:pt x="76200" y="6760"/>
                </a:lnTo>
                <a:lnTo>
                  <a:pt x="76210" y="6760"/>
                </a:lnTo>
                <a:lnTo>
                  <a:pt x="76230" y="6780"/>
                </a:lnTo>
                <a:lnTo>
                  <a:pt x="76260" y="6780"/>
                </a:lnTo>
                <a:lnTo>
                  <a:pt x="76410" y="6770"/>
                </a:lnTo>
                <a:lnTo>
                  <a:pt x="76450" y="6780"/>
                </a:lnTo>
                <a:lnTo>
                  <a:pt x="76520" y="6810"/>
                </a:lnTo>
                <a:lnTo>
                  <a:pt x="76550" y="6820"/>
                </a:lnTo>
                <a:lnTo>
                  <a:pt x="76580" y="6810"/>
                </a:lnTo>
                <a:lnTo>
                  <a:pt x="76640" y="6770"/>
                </a:lnTo>
                <a:lnTo>
                  <a:pt x="76750" y="6670"/>
                </a:lnTo>
                <a:lnTo>
                  <a:pt x="76790" y="6660"/>
                </a:lnTo>
                <a:lnTo>
                  <a:pt x="76830" y="6660"/>
                </a:lnTo>
                <a:lnTo>
                  <a:pt x="76870" y="6680"/>
                </a:lnTo>
                <a:lnTo>
                  <a:pt x="76980" y="6730"/>
                </a:lnTo>
                <a:lnTo>
                  <a:pt x="77010" y="6730"/>
                </a:lnTo>
                <a:lnTo>
                  <a:pt x="77040" y="6720"/>
                </a:lnTo>
                <a:lnTo>
                  <a:pt x="77160" y="6650"/>
                </a:lnTo>
                <a:lnTo>
                  <a:pt x="77180" y="6640"/>
                </a:lnTo>
                <a:lnTo>
                  <a:pt x="77240" y="6650"/>
                </a:lnTo>
                <a:lnTo>
                  <a:pt x="77410" y="6700"/>
                </a:lnTo>
                <a:lnTo>
                  <a:pt x="77530" y="6740"/>
                </a:lnTo>
                <a:lnTo>
                  <a:pt x="77640" y="6770"/>
                </a:lnTo>
                <a:lnTo>
                  <a:pt x="77670" y="6770"/>
                </a:lnTo>
                <a:lnTo>
                  <a:pt x="77710" y="6750"/>
                </a:lnTo>
                <a:lnTo>
                  <a:pt x="77720" y="6710"/>
                </a:lnTo>
                <a:lnTo>
                  <a:pt x="77720" y="6670"/>
                </a:lnTo>
                <a:lnTo>
                  <a:pt x="77710" y="6640"/>
                </a:lnTo>
                <a:lnTo>
                  <a:pt x="77710" y="6610"/>
                </a:lnTo>
                <a:lnTo>
                  <a:pt x="77720" y="6580"/>
                </a:lnTo>
                <a:lnTo>
                  <a:pt x="77740" y="6520"/>
                </a:lnTo>
                <a:lnTo>
                  <a:pt x="77740" y="6490"/>
                </a:lnTo>
                <a:lnTo>
                  <a:pt x="77740" y="6450"/>
                </a:lnTo>
                <a:lnTo>
                  <a:pt x="77730" y="6400"/>
                </a:lnTo>
                <a:lnTo>
                  <a:pt x="77720" y="6350"/>
                </a:lnTo>
                <a:lnTo>
                  <a:pt x="77680" y="6310"/>
                </a:lnTo>
                <a:lnTo>
                  <a:pt x="77610" y="6250"/>
                </a:lnTo>
                <a:lnTo>
                  <a:pt x="77300" y="6040"/>
                </a:lnTo>
                <a:lnTo>
                  <a:pt x="77300" y="6030"/>
                </a:lnTo>
                <a:lnTo>
                  <a:pt x="77220" y="5950"/>
                </a:lnTo>
                <a:lnTo>
                  <a:pt x="77150" y="5910"/>
                </a:lnTo>
                <a:lnTo>
                  <a:pt x="77090" y="5880"/>
                </a:lnTo>
                <a:lnTo>
                  <a:pt x="76880" y="5840"/>
                </a:lnTo>
                <a:lnTo>
                  <a:pt x="76840" y="5830"/>
                </a:lnTo>
                <a:lnTo>
                  <a:pt x="76810" y="5810"/>
                </a:lnTo>
                <a:lnTo>
                  <a:pt x="76800" y="5800"/>
                </a:lnTo>
                <a:lnTo>
                  <a:pt x="76780" y="5790"/>
                </a:lnTo>
                <a:lnTo>
                  <a:pt x="76750" y="5750"/>
                </a:lnTo>
                <a:lnTo>
                  <a:pt x="76730" y="5720"/>
                </a:lnTo>
                <a:lnTo>
                  <a:pt x="76730" y="5710"/>
                </a:lnTo>
                <a:lnTo>
                  <a:pt x="76720" y="5630"/>
                </a:lnTo>
                <a:lnTo>
                  <a:pt x="76730" y="5490"/>
                </a:lnTo>
                <a:lnTo>
                  <a:pt x="77080" y="5500"/>
                </a:lnTo>
                <a:lnTo>
                  <a:pt x="77420" y="5570"/>
                </a:lnTo>
                <a:lnTo>
                  <a:pt x="77590" y="5640"/>
                </a:lnTo>
                <a:lnTo>
                  <a:pt x="78050" y="5930"/>
                </a:lnTo>
                <a:lnTo>
                  <a:pt x="78220" y="5970"/>
                </a:lnTo>
                <a:lnTo>
                  <a:pt x="78390" y="6040"/>
                </a:lnTo>
                <a:lnTo>
                  <a:pt x="78550" y="6040"/>
                </a:lnTo>
                <a:lnTo>
                  <a:pt x="78880" y="5930"/>
                </a:lnTo>
                <a:lnTo>
                  <a:pt x="78930" y="5860"/>
                </a:lnTo>
                <a:lnTo>
                  <a:pt x="78960" y="5620"/>
                </a:lnTo>
                <a:lnTo>
                  <a:pt x="79000" y="5520"/>
                </a:lnTo>
                <a:lnTo>
                  <a:pt x="79080" y="5460"/>
                </a:lnTo>
                <a:lnTo>
                  <a:pt x="79170" y="5430"/>
                </a:lnTo>
                <a:lnTo>
                  <a:pt x="79540" y="5480"/>
                </a:lnTo>
                <a:lnTo>
                  <a:pt x="79670" y="5430"/>
                </a:lnTo>
                <a:lnTo>
                  <a:pt x="79950" y="5210"/>
                </a:lnTo>
                <a:lnTo>
                  <a:pt x="80410" y="4910"/>
                </a:lnTo>
                <a:lnTo>
                  <a:pt x="80560" y="4790"/>
                </a:lnTo>
                <a:lnTo>
                  <a:pt x="80790" y="4720"/>
                </a:lnTo>
                <a:lnTo>
                  <a:pt x="80910" y="4710"/>
                </a:lnTo>
                <a:lnTo>
                  <a:pt x="81020" y="4750"/>
                </a:lnTo>
                <a:lnTo>
                  <a:pt x="81040" y="4760"/>
                </a:lnTo>
                <a:lnTo>
                  <a:pt x="81060" y="4790"/>
                </a:lnTo>
                <a:lnTo>
                  <a:pt x="81160" y="4940"/>
                </a:lnTo>
                <a:lnTo>
                  <a:pt x="81270" y="5030"/>
                </a:lnTo>
                <a:lnTo>
                  <a:pt x="81360" y="5010"/>
                </a:lnTo>
                <a:lnTo>
                  <a:pt x="81400" y="4790"/>
                </a:lnTo>
                <a:lnTo>
                  <a:pt x="81420" y="4730"/>
                </a:lnTo>
                <a:lnTo>
                  <a:pt x="81430" y="4680"/>
                </a:lnTo>
                <a:lnTo>
                  <a:pt x="81420" y="4630"/>
                </a:lnTo>
                <a:lnTo>
                  <a:pt x="81390" y="4590"/>
                </a:lnTo>
                <a:lnTo>
                  <a:pt x="81500" y="4530"/>
                </a:lnTo>
                <a:lnTo>
                  <a:pt x="81860" y="4440"/>
                </a:lnTo>
                <a:lnTo>
                  <a:pt x="82070" y="4360"/>
                </a:lnTo>
                <a:lnTo>
                  <a:pt x="82150" y="4380"/>
                </a:lnTo>
                <a:lnTo>
                  <a:pt x="82230" y="4490"/>
                </a:lnTo>
                <a:lnTo>
                  <a:pt x="82380" y="4630"/>
                </a:lnTo>
                <a:lnTo>
                  <a:pt x="82800" y="4640"/>
                </a:lnTo>
                <a:lnTo>
                  <a:pt x="82970" y="4780"/>
                </a:lnTo>
                <a:lnTo>
                  <a:pt x="82980" y="4780"/>
                </a:lnTo>
                <a:lnTo>
                  <a:pt x="83140" y="5030"/>
                </a:lnTo>
                <a:lnTo>
                  <a:pt x="83180" y="5120"/>
                </a:lnTo>
                <a:lnTo>
                  <a:pt x="83210" y="5330"/>
                </a:lnTo>
                <a:lnTo>
                  <a:pt x="83240" y="5400"/>
                </a:lnTo>
                <a:lnTo>
                  <a:pt x="83320" y="5370"/>
                </a:lnTo>
                <a:lnTo>
                  <a:pt x="83350" y="5300"/>
                </a:lnTo>
                <a:lnTo>
                  <a:pt x="83400" y="5100"/>
                </a:lnTo>
                <a:lnTo>
                  <a:pt x="83410" y="5080"/>
                </a:lnTo>
                <a:lnTo>
                  <a:pt x="83520" y="5130"/>
                </a:lnTo>
                <a:lnTo>
                  <a:pt x="83530" y="5130"/>
                </a:lnTo>
                <a:lnTo>
                  <a:pt x="83540" y="5130"/>
                </a:lnTo>
                <a:lnTo>
                  <a:pt x="83560" y="5000"/>
                </a:lnTo>
                <a:lnTo>
                  <a:pt x="83550" y="4970"/>
                </a:lnTo>
                <a:lnTo>
                  <a:pt x="83540" y="4950"/>
                </a:lnTo>
                <a:lnTo>
                  <a:pt x="83640" y="4900"/>
                </a:lnTo>
                <a:lnTo>
                  <a:pt x="83830" y="4850"/>
                </a:lnTo>
                <a:lnTo>
                  <a:pt x="84040" y="4850"/>
                </a:lnTo>
                <a:lnTo>
                  <a:pt x="84520" y="4780"/>
                </a:lnTo>
                <a:lnTo>
                  <a:pt x="84620" y="4800"/>
                </a:lnTo>
                <a:lnTo>
                  <a:pt x="84700" y="4850"/>
                </a:lnTo>
                <a:lnTo>
                  <a:pt x="84860" y="4990"/>
                </a:lnTo>
                <a:lnTo>
                  <a:pt x="85050" y="5100"/>
                </a:lnTo>
                <a:lnTo>
                  <a:pt x="85720" y="5240"/>
                </a:lnTo>
                <a:lnTo>
                  <a:pt x="85930" y="5330"/>
                </a:lnTo>
                <a:lnTo>
                  <a:pt x="86080" y="5490"/>
                </a:lnTo>
                <a:lnTo>
                  <a:pt x="86170" y="5700"/>
                </a:lnTo>
                <a:lnTo>
                  <a:pt x="86210" y="5970"/>
                </a:lnTo>
                <a:lnTo>
                  <a:pt x="86220" y="6250"/>
                </a:lnTo>
                <a:lnTo>
                  <a:pt x="86260" y="6520"/>
                </a:lnTo>
                <a:lnTo>
                  <a:pt x="86380" y="6690"/>
                </a:lnTo>
                <a:lnTo>
                  <a:pt x="86720" y="6700"/>
                </a:lnTo>
                <a:lnTo>
                  <a:pt x="86760" y="6650"/>
                </a:lnTo>
                <a:lnTo>
                  <a:pt x="86780" y="6580"/>
                </a:lnTo>
                <a:lnTo>
                  <a:pt x="86790" y="6560"/>
                </a:lnTo>
                <a:lnTo>
                  <a:pt x="86800" y="6580"/>
                </a:lnTo>
                <a:lnTo>
                  <a:pt x="86950" y="6640"/>
                </a:lnTo>
                <a:lnTo>
                  <a:pt x="86950" y="6610"/>
                </a:lnTo>
                <a:lnTo>
                  <a:pt x="86940" y="6510"/>
                </a:lnTo>
                <a:lnTo>
                  <a:pt x="86940" y="6470"/>
                </a:lnTo>
                <a:lnTo>
                  <a:pt x="86940" y="6460"/>
                </a:lnTo>
                <a:lnTo>
                  <a:pt x="87160" y="6380"/>
                </a:lnTo>
                <a:lnTo>
                  <a:pt x="87600" y="6470"/>
                </a:lnTo>
                <a:lnTo>
                  <a:pt x="88050" y="6680"/>
                </a:lnTo>
                <a:lnTo>
                  <a:pt x="88390" y="6930"/>
                </a:lnTo>
                <a:lnTo>
                  <a:pt x="88730" y="7230"/>
                </a:lnTo>
                <a:lnTo>
                  <a:pt x="88870" y="7410"/>
                </a:lnTo>
                <a:lnTo>
                  <a:pt x="89440" y="8500"/>
                </a:lnTo>
                <a:lnTo>
                  <a:pt x="89440" y="8510"/>
                </a:lnTo>
                <a:lnTo>
                  <a:pt x="89460" y="8620"/>
                </a:lnTo>
                <a:lnTo>
                  <a:pt x="89500" y="8790"/>
                </a:lnTo>
                <a:lnTo>
                  <a:pt x="89390" y="9350"/>
                </a:lnTo>
                <a:lnTo>
                  <a:pt x="89390" y="9620"/>
                </a:lnTo>
                <a:lnTo>
                  <a:pt x="89440" y="9730"/>
                </a:lnTo>
                <a:lnTo>
                  <a:pt x="89580" y="9910"/>
                </a:lnTo>
                <a:lnTo>
                  <a:pt x="89640" y="10000"/>
                </a:lnTo>
                <a:lnTo>
                  <a:pt x="89650" y="10120"/>
                </a:lnTo>
                <a:lnTo>
                  <a:pt x="89580" y="10180"/>
                </a:lnTo>
                <a:lnTo>
                  <a:pt x="89480" y="10230"/>
                </a:lnTo>
                <a:lnTo>
                  <a:pt x="89400" y="10320"/>
                </a:lnTo>
                <a:lnTo>
                  <a:pt x="89400" y="10390"/>
                </a:lnTo>
                <a:lnTo>
                  <a:pt x="89440" y="10520"/>
                </a:lnTo>
                <a:lnTo>
                  <a:pt x="89440" y="10590"/>
                </a:lnTo>
                <a:lnTo>
                  <a:pt x="89430" y="10590"/>
                </a:lnTo>
                <a:lnTo>
                  <a:pt x="89380" y="10620"/>
                </a:lnTo>
                <a:lnTo>
                  <a:pt x="89400" y="10660"/>
                </a:lnTo>
                <a:lnTo>
                  <a:pt x="89370" y="10680"/>
                </a:lnTo>
                <a:lnTo>
                  <a:pt x="89250" y="10760"/>
                </a:lnTo>
                <a:lnTo>
                  <a:pt x="89230" y="10760"/>
                </a:lnTo>
                <a:lnTo>
                  <a:pt x="89200" y="10780"/>
                </a:lnTo>
                <a:lnTo>
                  <a:pt x="89190" y="10800"/>
                </a:lnTo>
                <a:lnTo>
                  <a:pt x="89090" y="10860"/>
                </a:lnTo>
                <a:lnTo>
                  <a:pt x="89020" y="10930"/>
                </a:lnTo>
                <a:lnTo>
                  <a:pt x="88980" y="11050"/>
                </a:lnTo>
                <a:lnTo>
                  <a:pt x="89010" y="11280"/>
                </a:lnTo>
                <a:lnTo>
                  <a:pt x="89130" y="11500"/>
                </a:lnTo>
                <a:lnTo>
                  <a:pt x="89310" y="11670"/>
                </a:lnTo>
                <a:lnTo>
                  <a:pt x="89480" y="11750"/>
                </a:lnTo>
                <a:lnTo>
                  <a:pt x="89910" y="11780"/>
                </a:lnTo>
                <a:lnTo>
                  <a:pt x="90070" y="11870"/>
                </a:lnTo>
                <a:lnTo>
                  <a:pt x="90210" y="12130"/>
                </a:lnTo>
                <a:lnTo>
                  <a:pt x="90260" y="12390"/>
                </a:lnTo>
                <a:lnTo>
                  <a:pt x="90290" y="12680"/>
                </a:lnTo>
                <a:lnTo>
                  <a:pt x="90340" y="12920"/>
                </a:lnTo>
                <a:lnTo>
                  <a:pt x="90500" y="13060"/>
                </a:lnTo>
                <a:lnTo>
                  <a:pt x="90630" y="13070"/>
                </a:lnTo>
                <a:lnTo>
                  <a:pt x="90900" y="13000"/>
                </a:lnTo>
                <a:lnTo>
                  <a:pt x="91030" y="12980"/>
                </a:lnTo>
                <a:lnTo>
                  <a:pt x="91140" y="13010"/>
                </a:lnTo>
                <a:lnTo>
                  <a:pt x="91230" y="13040"/>
                </a:lnTo>
                <a:lnTo>
                  <a:pt x="91320" y="13040"/>
                </a:lnTo>
                <a:lnTo>
                  <a:pt x="91500" y="12920"/>
                </a:lnTo>
                <a:lnTo>
                  <a:pt x="91530" y="12920"/>
                </a:lnTo>
                <a:lnTo>
                  <a:pt x="91610" y="12940"/>
                </a:lnTo>
                <a:lnTo>
                  <a:pt x="91610" y="12920"/>
                </a:lnTo>
                <a:lnTo>
                  <a:pt x="91610" y="12890"/>
                </a:lnTo>
                <a:lnTo>
                  <a:pt x="91630" y="12890"/>
                </a:lnTo>
                <a:lnTo>
                  <a:pt x="91720" y="12910"/>
                </a:lnTo>
                <a:lnTo>
                  <a:pt x="91830" y="12890"/>
                </a:lnTo>
                <a:lnTo>
                  <a:pt x="91870" y="12850"/>
                </a:lnTo>
                <a:lnTo>
                  <a:pt x="91940" y="12730"/>
                </a:lnTo>
                <a:lnTo>
                  <a:pt x="91960" y="12730"/>
                </a:lnTo>
                <a:lnTo>
                  <a:pt x="92010" y="12720"/>
                </a:lnTo>
                <a:lnTo>
                  <a:pt x="92040" y="12690"/>
                </a:lnTo>
                <a:lnTo>
                  <a:pt x="92060" y="12670"/>
                </a:lnTo>
                <a:lnTo>
                  <a:pt x="92120" y="12660"/>
                </a:lnTo>
                <a:lnTo>
                  <a:pt x="92240" y="12660"/>
                </a:lnTo>
                <a:lnTo>
                  <a:pt x="92380" y="12610"/>
                </a:lnTo>
                <a:lnTo>
                  <a:pt x="92440" y="12540"/>
                </a:lnTo>
                <a:lnTo>
                  <a:pt x="92450" y="12540"/>
                </a:lnTo>
                <a:lnTo>
                  <a:pt x="92580" y="12430"/>
                </a:lnTo>
                <a:lnTo>
                  <a:pt x="92600" y="12400"/>
                </a:lnTo>
                <a:lnTo>
                  <a:pt x="92690" y="12430"/>
                </a:lnTo>
                <a:lnTo>
                  <a:pt x="92740" y="12650"/>
                </a:lnTo>
                <a:lnTo>
                  <a:pt x="92660" y="13220"/>
                </a:lnTo>
                <a:lnTo>
                  <a:pt x="92770" y="13440"/>
                </a:lnTo>
                <a:lnTo>
                  <a:pt x="92960" y="13550"/>
                </a:lnTo>
                <a:lnTo>
                  <a:pt x="93370" y="13700"/>
                </a:lnTo>
                <a:lnTo>
                  <a:pt x="93550" y="13840"/>
                </a:lnTo>
                <a:lnTo>
                  <a:pt x="93680" y="14030"/>
                </a:lnTo>
                <a:lnTo>
                  <a:pt x="93750" y="14110"/>
                </a:lnTo>
                <a:lnTo>
                  <a:pt x="93850" y="14160"/>
                </a:lnTo>
                <a:lnTo>
                  <a:pt x="93930" y="14170"/>
                </a:lnTo>
                <a:lnTo>
                  <a:pt x="94690" y="16020"/>
                </a:lnTo>
                <a:lnTo>
                  <a:pt x="95450" y="17860"/>
                </a:lnTo>
                <a:lnTo>
                  <a:pt x="95420" y="17880"/>
                </a:lnTo>
                <a:lnTo>
                  <a:pt x="95310" y="18020"/>
                </a:lnTo>
                <a:lnTo>
                  <a:pt x="95330" y="18190"/>
                </a:lnTo>
                <a:lnTo>
                  <a:pt x="95380" y="18380"/>
                </a:lnTo>
                <a:lnTo>
                  <a:pt x="95340" y="18590"/>
                </a:lnTo>
                <a:lnTo>
                  <a:pt x="95250" y="18710"/>
                </a:lnTo>
                <a:lnTo>
                  <a:pt x="94920" y="18980"/>
                </a:lnTo>
                <a:lnTo>
                  <a:pt x="94810" y="19100"/>
                </a:lnTo>
                <a:lnTo>
                  <a:pt x="94740" y="19160"/>
                </a:lnTo>
                <a:lnTo>
                  <a:pt x="94650" y="19140"/>
                </a:lnTo>
                <a:lnTo>
                  <a:pt x="94500" y="19040"/>
                </a:lnTo>
                <a:lnTo>
                  <a:pt x="94350" y="19000"/>
                </a:lnTo>
                <a:lnTo>
                  <a:pt x="94150" y="19020"/>
                </a:lnTo>
                <a:lnTo>
                  <a:pt x="93960" y="19090"/>
                </a:lnTo>
                <a:lnTo>
                  <a:pt x="93820" y="19190"/>
                </a:lnTo>
                <a:lnTo>
                  <a:pt x="93770" y="19350"/>
                </a:lnTo>
                <a:lnTo>
                  <a:pt x="93800" y="19720"/>
                </a:lnTo>
                <a:lnTo>
                  <a:pt x="93740" y="19850"/>
                </a:lnTo>
                <a:lnTo>
                  <a:pt x="93230" y="20340"/>
                </a:lnTo>
                <a:lnTo>
                  <a:pt x="93160" y="20380"/>
                </a:lnTo>
                <a:lnTo>
                  <a:pt x="92670" y="20490"/>
                </a:lnTo>
                <a:lnTo>
                  <a:pt x="92580" y="20490"/>
                </a:lnTo>
                <a:lnTo>
                  <a:pt x="92490" y="20450"/>
                </a:lnTo>
                <a:lnTo>
                  <a:pt x="92240" y="20270"/>
                </a:lnTo>
                <a:lnTo>
                  <a:pt x="92030" y="20240"/>
                </a:lnTo>
                <a:lnTo>
                  <a:pt x="91810" y="20320"/>
                </a:lnTo>
                <a:lnTo>
                  <a:pt x="91040" y="20770"/>
                </a:lnTo>
                <a:lnTo>
                  <a:pt x="90440" y="20930"/>
                </a:lnTo>
                <a:lnTo>
                  <a:pt x="90250" y="20930"/>
                </a:lnTo>
                <a:lnTo>
                  <a:pt x="89900" y="20780"/>
                </a:lnTo>
                <a:lnTo>
                  <a:pt x="89700" y="20820"/>
                </a:lnTo>
                <a:lnTo>
                  <a:pt x="89610" y="20900"/>
                </a:lnTo>
                <a:lnTo>
                  <a:pt x="89500" y="21100"/>
                </a:lnTo>
                <a:lnTo>
                  <a:pt x="89420" y="21190"/>
                </a:lnTo>
                <a:lnTo>
                  <a:pt x="89380" y="21220"/>
                </a:lnTo>
                <a:lnTo>
                  <a:pt x="89230" y="21260"/>
                </a:lnTo>
                <a:lnTo>
                  <a:pt x="88860" y="21540"/>
                </a:lnTo>
                <a:lnTo>
                  <a:pt x="88540" y="21880"/>
                </a:lnTo>
                <a:lnTo>
                  <a:pt x="88420" y="21970"/>
                </a:lnTo>
                <a:lnTo>
                  <a:pt x="88320" y="22000"/>
                </a:lnTo>
                <a:lnTo>
                  <a:pt x="88080" y="21970"/>
                </a:lnTo>
                <a:lnTo>
                  <a:pt x="87960" y="21970"/>
                </a:lnTo>
                <a:lnTo>
                  <a:pt x="87640" y="22050"/>
                </a:lnTo>
                <a:lnTo>
                  <a:pt x="87390" y="22040"/>
                </a:lnTo>
                <a:lnTo>
                  <a:pt x="85910" y="21640"/>
                </a:lnTo>
                <a:lnTo>
                  <a:pt x="85680" y="21520"/>
                </a:lnTo>
                <a:lnTo>
                  <a:pt x="85460" y="21360"/>
                </a:lnTo>
                <a:lnTo>
                  <a:pt x="85370" y="21260"/>
                </a:lnTo>
                <a:lnTo>
                  <a:pt x="85290" y="21130"/>
                </a:lnTo>
                <a:lnTo>
                  <a:pt x="85220" y="21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K.P."/>
          <p:cNvSpPr/>
          <p:nvPr/>
        </p:nvSpPr>
        <p:spPr>
          <a:xfrm>
            <a:off x="3521415" y="1325880"/>
            <a:ext cx="5148863" cy="4937760"/>
          </a:xfrm>
          <a:custGeom>
            <a:avLst/>
            <a:gdLst/>
            <a:ahLst/>
            <a:cxnLst/>
            <a:rect l="0" t="0" r="100000" b="95900"/>
            <a:pathLst>
              <a:path w="100000" h="95900">
                <a:moveTo>
                  <a:pt x="76730" y="5490"/>
                </a:moveTo>
                <a:lnTo>
                  <a:pt x="76720" y="5630"/>
                </a:lnTo>
                <a:lnTo>
                  <a:pt x="76730" y="5710"/>
                </a:lnTo>
                <a:lnTo>
                  <a:pt x="76730" y="5720"/>
                </a:lnTo>
                <a:lnTo>
                  <a:pt x="76750" y="5750"/>
                </a:lnTo>
                <a:lnTo>
                  <a:pt x="76780" y="5790"/>
                </a:lnTo>
                <a:lnTo>
                  <a:pt x="76800" y="5800"/>
                </a:lnTo>
                <a:lnTo>
                  <a:pt x="76810" y="5810"/>
                </a:lnTo>
                <a:lnTo>
                  <a:pt x="76840" y="5830"/>
                </a:lnTo>
                <a:lnTo>
                  <a:pt x="76880" y="5840"/>
                </a:lnTo>
                <a:lnTo>
                  <a:pt x="77090" y="5880"/>
                </a:lnTo>
                <a:lnTo>
                  <a:pt x="77150" y="5910"/>
                </a:lnTo>
                <a:lnTo>
                  <a:pt x="77220" y="5950"/>
                </a:lnTo>
                <a:lnTo>
                  <a:pt x="77300" y="6030"/>
                </a:lnTo>
                <a:lnTo>
                  <a:pt x="77300" y="6040"/>
                </a:lnTo>
                <a:lnTo>
                  <a:pt x="77610" y="6250"/>
                </a:lnTo>
                <a:lnTo>
                  <a:pt x="77680" y="6310"/>
                </a:lnTo>
                <a:lnTo>
                  <a:pt x="77720" y="6350"/>
                </a:lnTo>
                <a:lnTo>
                  <a:pt x="77730" y="6400"/>
                </a:lnTo>
                <a:lnTo>
                  <a:pt x="77740" y="6450"/>
                </a:lnTo>
                <a:lnTo>
                  <a:pt x="77740" y="6490"/>
                </a:lnTo>
                <a:lnTo>
                  <a:pt x="77740" y="6520"/>
                </a:lnTo>
                <a:lnTo>
                  <a:pt x="77720" y="6580"/>
                </a:lnTo>
                <a:lnTo>
                  <a:pt x="77710" y="6610"/>
                </a:lnTo>
                <a:lnTo>
                  <a:pt x="77710" y="6640"/>
                </a:lnTo>
                <a:lnTo>
                  <a:pt x="77720" y="6670"/>
                </a:lnTo>
                <a:lnTo>
                  <a:pt x="77720" y="6710"/>
                </a:lnTo>
                <a:lnTo>
                  <a:pt x="77710" y="6750"/>
                </a:lnTo>
                <a:lnTo>
                  <a:pt x="77670" y="6770"/>
                </a:lnTo>
                <a:lnTo>
                  <a:pt x="77640" y="6770"/>
                </a:lnTo>
                <a:lnTo>
                  <a:pt x="77530" y="6740"/>
                </a:lnTo>
                <a:lnTo>
                  <a:pt x="77410" y="6700"/>
                </a:lnTo>
                <a:lnTo>
                  <a:pt x="77240" y="6650"/>
                </a:lnTo>
                <a:lnTo>
                  <a:pt x="77180" y="6640"/>
                </a:lnTo>
                <a:lnTo>
                  <a:pt x="77160" y="6650"/>
                </a:lnTo>
                <a:lnTo>
                  <a:pt x="77040" y="6720"/>
                </a:lnTo>
                <a:lnTo>
                  <a:pt x="77010" y="6730"/>
                </a:lnTo>
                <a:lnTo>
                  <a:pt x="76980" y="6730"/>
                </a:lnTo>
                <a:lnTo>
                  <a:pt x="76870" y="6680"/>
                </a:lnTo>
                <a:lnTo>
                  <a:pt x="76830" y="6660"/>
                </a:lnTo>
                <a:lnTo>
                  <a:pt x="76790" y="6660"/>
                </a:lnTo>
                <a:lnTo>
                  <a:pt x="76750" y="6670"/>
                </a:lnTo>
                <a:lnTo>
                  <a:pt x="76640" y="6770"/>
                </a:lnTo>
                <a:lnTo>
                  <a:pt x="76580" y="6810"/>
                </a:lnTo>
                <a:lnTo>
                  <a:pt x="76550" y="6820"/>
                </a:lnTo>
                <a:lnTo>
                  <a:pt x="76520" y="6810"/>
                </a:lnTo>
                <a:lnTo>
                  <a:pt x="76450" y="6780"/>
                </a:lnTo>
                <a:lnTo>
                  <a:pt x="76410" y="6770"/>
                </a:lnTo>
                <a:lnTo>
                  <a:pt x="76260" y="6780"/>
                </a:lnTo>
                <a:lnTo>
                  <a:pt x="76230" y="6780"/>
                </a:lnTo>
                <a:lnTo>
                  <a:pt x="76210" y="6760"/>
                </a:lnTo>
                <a:lnTo>
                  <a:pt x="76200" y="6760"/>
                </a:lnTo>
                <a:lnTo>
                  <a:pt x="76180" y="6740"/>
                </a:lnTo>
                <a:lnTo>
                  <a:pt x="76150" y="6690"/>
                </a:lnTo>
                <a:lnTo>
                  <a:pt x="76100" y="6620"/>
                </a:lnTo>
                <a:lnTo>
                  <a:pt x="76080" y="6600"/>
                </a:lnTo>
                <a:lnTo>
                  <a:pt x="76050" y="6600"/>
                </a:lnTo>
                <a:lnTo>
                  <a:pt x="75970" y="6640"/>
                </a:lnTo>
                <a:lnTo>
                  <a:pt x="75940" y="6650"/>
                </a:lnTo>
                <a:lnTo>
                  <a:pt x="75910" y="6650"/>
                </a:lnTo>
                <a:lnTo>
                  <a:pt x="75870" y="6630"/>
                </a:lnTo>
                <a:lnTo>
                  <a:pt x="75840" y="6620"/>
                </a:lnTo>
                <a:lnTo>
                  <a:pt x="75780" y="6620"/>
                </a:lnTo>
                <a:lnTo>
                  <a:pt x="75660" y="6630"/>
                </a:lnTo>
                <a:lnTo>
                  <a:pt x="75620" y="6630"/>
                </a:lnTo>
                <a:lnTo>
                  <a:pt x="75290" y="6520"/>
                </a:lnTo>
                <a:lnTo>
                  <a:pt x="75150" y="6490"/>
                </a:lnTo>
                <a:lnTo>
                  <a:pt x="75070" y="6480"/>
                </a:lnTo>
                <a:lnTo>
                  <a:pt x="74500" y="6700"/>
                </a:lnTo>
                <a:lnTo>
                  <a:pt x="74400" y="6720"/>
                </a:lnTo>
                <a:lnTo>
                  <a:pt x="74350" y="6730"/>
                </a:lnTo>
                <a:lnTo>
                  <a:pt x="74260" y="6720"/>
                </a:lnTo>
                <a:lnTo>
                  <a:pt x="74100" y="6730"/>
                </a:lnTo>
                <a:lnTo>
                  <a:pt x="73960" y="6760"/>
                </a:lnTo>
                <a:lnTo>
                  <a:pt x="73940" y="6760"/>
                </a:lnTo>
                <a:lnTo>
                  <a:pt x="73910" y="6740"/>
                </a:lnTo>
                <a:lnTo>
                  <a:pt x="73820" y="6650"/>
                </a:lnTo>
                <a:lnTo>
                  <a:pt x="73760" y="6610"/>
                </a:lnTo>
                <a:lnTo>
                  <a:pt x="73730" y="6600"/>
                </a:lnTo>
                <a:lnTo>
                  <a:pt x="73700" y="6620"/>
                </a:lnTo>
                <a:lnTo>
                  <a:pt x="73540" y="6750"/>
                </a:lnTo>
                <a:lnTo>
                  <a:pt x="73470" y="6780"/>
                </a:lnTo>
                <a:lnTo>
                  <a:pt x="73290" y="6830"/>
                </a:lnTo>
                <a:lnTo>
                  <a:pt x="73180" y="6840"/>
                </a:lnTo>
                <a:lnTo>
                  <a:pt x="73150" y="6860"/>
                </a:lnTo>
                <a:lnTo>
                  <a:pt x="73140" y="6880"/>
                </a:lnTo>
                <a:lnTo>
                  <a:pt x="73140" y="6910"/>
                </a:lnTo>
                <a:lnTo>
                  <a:pt x="73150" y="6950"/>
                </a:lnTo>
                <a:lnTo>
                  <a:pt x="73150" y="7100"/>
                </a:lnTo>
                <a:lnTo>
                  <a:pt x="73170" y="7190"/>
                </a:lnTo>
                <a:lnTo>
                  <a:pt x="73260" y="7420"/>
                </a:lnTo>
                <a:lnTo>
                  <a:pt x="73280" y="7480"/>
                </a:lnTo>
                <a:lnTo>
                  <a:pt x="73280" y="7500"/>
                </a:lnTo>
                <a:lnTo>
                  <a:pt x="73270" y="7520"/>
                </a:lnTo>
                <a:lnTo>
                  <a:pt x="73220" y="7620"/>
                </a:lnTo>
                <a:lnTo>
                  <a:pt x="73140" y="7730"/>
                </a:lnTo>
                <a:lnTo>
                  <a:pt x="73130" y="7760"/>
                </a:lnTo>
                <a:lnTo>
                  <a:pt x="73110" y="7850"/>
                </a:lnTo>
                <a:lnTo>
                  <a:pt x="73090" y="7900"/>
                </a:lnTo>
                <a:lnTo>
                  <a:pt x="73050" y="7970"/>
                </a:lnTo>
                <a:lnTo>
                  <a:pt x="73010" y="8000"/>
                </a:lnTo>
                <a:lnTo>
                  <a:pt x="72980" y="8030"/>
                </a:lnTo>
                <a:lnTo>
                  <a:pt x="72680" y="8140"/>
                </a:lnTo>
                <a:lnTo>
                  <a:pt x="72640" y="8170"/>
                </a:lnTo>
                <a:lnTo>
                  <a:pt x="72630" y="8190"/>
                </a:lnTo>
                <a:lnTo>
                  <a:pt x="72630" y="8210"/>
                </a:lnTo>
                <a:lnTo>
                  <a:pt x="72640" y="8240"/>
                </a:lnTo>
                <a:lnTo>
                  <a:pt x="72650" y="8270"/>
                </a:lnTo>
                <a:lnTo>
                  <a:pt x="72680" y="8320"/>
                </a:lnTo>
                <a:lnTo>
                  <a:pt x="72680" y="8360"/>
                </a:lnTo>
                <a:lnTo>
                  <a:pt x="72670" y="8410"/>
                </a:lnTo>
                <a:lnTo>
                  <a:pt x="72650" y="8430"/>
                </a:lnTo>
                <a:lnTo>
                  <a:pt x="72630" y="8450"/>
                </a:lnTo>
                <a:lnTo>
                  <a:pt x="72490" y="8470"/>
                </a:lnTo>
                <a:lnTo>
                  <a:pt x="72320" y="8460"/>
                </a:lnTo>
                <a:lnTo>
                  <a:pt x="72210" y="8480"/>
                </a:lnTo>
                <a:lnTo>
                  <a:pt x="72150" y="8510"/>
                </a:lnTo>
                <a:lnTo>
                  <a:pt x="72120" y="8540"/>
                </a:lnTo>
                <a:lnTo>
                  <a:pt x="72110" y="8580"/>
                </a:lnTo>
                <a:lnTo>
                  <a:pt x="72100" y="8670"/>
                </a:lnTo>
                <a:lnTo>
                  <a:pt x="72100" y="8840"/>
                </a:lnTo>
                <a:lnTo>
                  <a:pt x="72110" y="8930"/>
                </a:lnTo>
                <a:lnTo>
                  <a:pt x="72100" y="8960"/>
                </a:lnTo>
                <a:lnTo>
                  <a:pt x="72090" y="9000"/>
                </a:lnTo>
                <a:lnTo>
                  <a:pt x="72050" y="9050"/>
                </a:lnTo>
                <a:lnTo>
                  <a:pt x="72010" y="9080"/>
                </a:lnTo>
                <a:lnTo>
                  <a:pt x="71830" y="9120"/>
                </a:lnTo>
                <a:lnTo>
                  <a:pt x="71790" y="9150"/>
                </a:lnTo>
                <a:lnTo>
                  <a:pt x="71740" y="9190"/>
                </a:lnTo>
                <a:lnTo>
                  <a:pt x="71530" y="9440"/>
                </a:lnTo>
                <a:lnTo>
                  <a:pt x="71470" y="9480"/>
                </a:lnTo>
                <a:lnTo>
                  <a:pt x="71430" y="9500"/>
                </a:lnTo>
                <a:lnTo>
                  <a:pt x="71350" y="9520"/>
                </a:lnTo>
                <a:lnTo>
                  <a:pt x="71270" y="9560"/>
                </a:lnTo>
                <a:lnTo>
                  <a:pt x="71160" y="9640"/>
                </a:lnTo>
                <a:lnTo>
                  <a:pt x="71130" y="9660"/>
                </a:lnTo>
                <a:lnTo>
                  <a:pt x="71010" y="9840"/>
                </a:lnTo>
                <a:lnTo>
                  <a:pt x="70980" y="9850"/>
                </a:lnTo>
                <a:lnTo>
                  <a:pt x="70950" y="9850"/>
                </a:lnTo>
                <a:lnTo>
                  <a:pt x="70800" y="9790"/>
                </a:lnTo>
                <a:lnTo>
                  <a:pt x="70740" y="9780"/>
                </a:lnTo>
                <a:lnTo>
                  <a:pt x="70680" y="9790"/>
                </a:lnTo>
                <a:lnTo>
                  <a:pt x="70620" y="9800"/>
                </a:lnTo>
                <a:lnTo>
                  <a:pt x="70540" y="9830"/>
                </a:lnTo>
                <a:lnTo>
                  <a:pt x="70460" y="9890"/>
                </a:lnTo>
                <a:lnTo>
                  <a:pt x="70420" y="9930"/>
                </a:lnTo>
                <a:lnTo>
                  <a:pt x="70370" y="9990"/>
                </a:lnTo>
                <a:lnTo>
                  <a:pt x="70340" y="10040"/>
                </a:lnTo>
                <a:lnTo>
                  <a:pt x="70320" y="10080"/>
                </a:lnTo>
                <a:lnTo>
                  <a:pt x="70300" y="10120"/>
                </a:lnTo>
                <a:lnTo>
                  <a:pt x="70240" y="10410"/>
                </a:lnTo>
                <a:lnTo>
                  <a:pt x="70220" y="10520"/>
                </a:lnTo>
                <a:lnTo>
                  <a:pt x="70220" y="10540"/>
                </a:lnTo>
                <a:lnTo>
                  <a:pt x="70230" y="10570"/>
                </a:lnTo>
                <a:lnTo>
                  <a:pt x="70270" y="10640"/>
                </a:lnTo>
                <a:lnTo>
                  <a:pt x="70280" y="10680"/>
                </a:lnTo>
                <a:lnTo>
                  <a:pt x="70270" y="10720"/>
                </a:lnTo>
                <a:lnTo>
                  <a:pt x="70130" y="10910"/>
                </a:lnTo>
                <a:lnTo>
                  <a:pt x="70110" y="10940"/>
                </a:lnTo>
                <a:lnTo>
                  <a:pt x="70100" y="10970"/>
                </a:lnTo>
                <a:lnTo>
                  <a:pt x="70100" y="11010"/>
                </a:lnTo>
                <a:lnTo>
                  <a:pt x="70100" y="11050"/>
                </a:lnTo>
                <a:lnTo>
                  <a:pt x="70110" y="11090"/>
                </a:lnTo>
                <a:lnTo>
                  <a:pt x="70130" y="11150"/>
                </a:lnTo>
                <a:lnTo>
                  <a:pt x="70140" y="11170"/>
                </a:lnTo>
                <a:lnTo>
                  <a:pt x="70150" y="11190"/>
                </a:lnTo>
                <a:lnTo>
                  <a:pt x="70170" y="11220"/>
                </a:lnTo>
                <a:lnTo>
                  <a:pt x="70340" y="11380"/>
                </a:lnTo>
                <a:lnTo>
                  <a:pt x="70380" y="11430"/>
                </a:lnTo>
                <a:lnTo>
                  <a:pt x="70390" y="11480"/>
                </a:lnTo>
                <a:lnTo>
                  <a:pt x="70430" y="11590"/>
                </a:lnTo>
                <a:lnTo>
                  <a:pt x="70430" y="11610"/>
                </a:lnTo>
                <a:lnTo>
                  <a:pt x="70430" y="11630"/>
                </a:lnTo>
                <a:lnTo>
                  <a:pt x="70020" y="12390"/>
                </a:lnTo>
                <a:lnTo>
                  <a:pt x="70250" y="12490"/>
                </a:lnTo>
                <a:lnTo>
                  <a:pt x="70800" y="12730"/>
                </a:lnTo>
                <a:lnTo>
                  <a:pt x="70810" y="12730"/>
                </a:lnTo>
                <a:lnTo>
                  <a:pt x="71340" y="12800"/>
                </a:lnTo>
                <a:lnTo>
                  <a:pt x="71570" y="12850"/>
                </a:lnTo>
                <a:lnTo>
                  <a:pt x="71610" y="12850"/>
                </a:lnTo>
                <a:lnTo>
                  <a:pt x="71650" y="12840"/>
                </a:lnTo>
                <a:lnTo>
                  <a:pt x="71670" y="12820"/>
                </a:lnTo>
                <a:lnTo>
                  <a:pt x="71700" y="12770"/>
                </a:lnTo>
                <a:lnTo>
                  <a:pt x="71720" y="12750"/>
                </a:lnTo>
                <a:lnTo>
                  <a:pt x="71930" y="12620"/>
                </a:lnTo>
                <a:lnTo>
                  <a:pt x="71980" y="12600"/>
                </a:lnTo>
                <a:lnTo>
                  <a:pt x="72020" y="12590"/>
                </a:lnTo>
                <a:lnTo>
                  <a:pt x="72580" y="12570"/>
                </a:lnTo>
                <a:lnTo>
                  <a:pt x="72610" y="12570"/>
                </a:lnTo>
                <a:lnTo>
                  <a:pt x="72640" y="12580"/>
                </a:lnTo>
                <a:lnTo>
                  <a:pt x="72660" y="12590"/>
                </a:lnTo>
                <a:lnTo>
                  <a:pt x="72740" y="12630"/>
                </a:lnTo>
                <a:lnTo>
                  <a:pt x="72780" y="12660"/>
                </a:lnTo>
                <a:lnTo>
                  <a:pt x="72790" y="12660"/>
                </a:lnTo>
                <a:lnTo>
                  <a:pt x="72830" y="12680"/>
                </a:lnTo>
                <a:lnTo>
                  <a:pt x="72920" y="12710"/>
                </a:lnTo>
                <a:lnTo>
                  <a:pt x="72980" y="12720"/>
                </a:lnTo>
                <a:lnTo>
                  <a:pt x="73040" y="12720"/>
                </a:lnTo>
                <a:lnTo>
                  <a:pt x="73070" y="12710"/>
                </a:lnTo>
                <a:lnTo>
                  <a:pt x="73100" y="12700"/>
                </a:lnTo>
                <a:lnTo>
                  <a:pt x="73120" y="12680"/>
                </a:lnTo>
                <a:lnTo>
                  <a:pt x="73150" y="12660"/>
                </a:lnTo>
                <a:lnTo>
                  <a:pt x="73190" y="12600"/>
                </a:lnTo>
                <a:lnTo>
                  <a:pt x="73220" y="12580"/>
                </a:lnTo>
                <a:lnTo>
                  <a:pt x="73230" y="12580"/>
                </a:lnTo>
                <a:lnTo>
                  <a:pt x="73240" y="12580"/>
                </a:lnTo>
                <a:lnTo>
                  <a:pt x="73250" y="12590"/>
                </a:lnTo>
                <a:lnTo>
                  <a:pt x="73260" y="12620"/>
                </a:lnTo>
                <a:lnTo>
                  <a:pt x="73270" y="12630"/>
                </a:lnTo>
                <a:lnTo>
                  <a:pt x="73350" y="12720"/>
                </a:lnTo>
                <a:lnTo>
                  <a:pt x="73410" y="12770"/>
                </a:lnTo>
                <a:lnTo>
                  <a:pt x="73470" y="12810"/>
                </a:lnTo>
                <a:lnTo>
                  <a:pt x="73570" y="12880"/>
                </a:lnTo>
                <a:lnTo>
                  <a:pt x="73580" y="12890"/>
                </a:lnTo>
                <a:lnTo>
                  <a:pt x="73600" y="12910"/>
                </a:lnTo>
                <a:lnTo>
                  <a:pt x="73610" y="12940"/>
                </a:lnTo>
                <a:lnTo>
                  <a:pt x="73600" y="12960"/>
                </a:lnTo>
                <a:lnTo>
                  <a:pt x="73590" y="12990"/>
                </a:lnTo>
                <a:lnTo>
                  <a:pt x="73480" y="13090"/>
                </a:lnTo>
                <a:lnTo>
                  <a:pt x="73470" y="13110"/>
                </a:lnTo>
                <a:lnTo>
                  <a:pt x="73460" y="13130"/>
                </a:lnTo>
                <a:lnTo>
                  <a:pt x="73430" y="13490"/>
                </a:lnTo>
                <a:lnTo>
                  <a:pt x="73430" y="13540"/>
                </a:lnTo>
                <a:lnTo>
                  <a:pt x="73430" y="13590"/>
                </a:lnTo>
                <a:lnTo>
                  <a:pt x="73440" y="13630"/>
                </a:lnTo>
                <a:lnTo>
                  <a:pt x="73460" y="13660"/>
                </a:lnTo>
                <a:lnTo>
                  <a:pt x="73500" y="13700"/>
                </a:lnTo>
                <a:lnTo>
                  <a:pt x="74020" y="14050"/>
                </a:lnTo>
                <a:lnTo>
                  <a:pt x="74090" y="14110"/>
                </a:lnTo>
                <a:lnTo>
                  <a:pt x="74110" y="14140"/>
                </a:lnTo>
                <a:lnTo>
                  <a:pt x="74150" y="14180"/>
                </a:lnTo>
                <a:lnTo>
                  <a:pt x="74320" y="14300"/>
                </a:lnTo>
                <a:lnTo>
                  <a:pt x="74370" y="14330"/>
                </a:lnTo>
                <a:lnTo>
                  <a:pt x="74400" y="14370"/>
                </a:lnTo>
                <a:lnTo>
                  <a:pt x="74420" y="14400"/>
                </a:lnTo>
                <a:lnTo>
                  <a:pt x="74440" y="14470"/>
                </a:lnTo>
                <a:lnTo>
                  <a:pt x="74460" y="14490"/>
                </a:lnTo>
                <a:lnTo>
                  <a:pt x="74480" y="14490"/>
                </a:lnTo>
                <a:lnTo>
                  <a:pt x="74480" y="14500"/>
                </a:lnTo>
                <a:lnTo>
                  <a:pt x="74560" y="14520"/>
                </a:lnTo>
                <a:lnTo>
                  <a:pt x="74590" y="14520"/>
                </a:lnTo>
                <a:lnTo>
                  <a:pt x="74700" y="14510"/>
                </a:lnTo>
                <a:lnTo>
                  <a:pt x="74730" y="14510"/>
                </a:lnTo>
                <a:lnTo>
                  <a:pt x="74790" y="14520"/>
                </a:lnTo>
                <a:lnTo>
                  <a:pt x="74840" y="14540"/>
                </a:lnTo>
                <a:lnTo>
                  <a:pt x="74880" y="14570"/>
                </a:lnTo>
                <a:lnTo>
                  <a:pt x="74890" y="14570"/>
                </a:lnTo>
                <a:lnTo>
                  <a:pt x="74920" y="14600"/>
                </a:lnTo>
                <a:lnTo>
                  <a:pt x="74940" y="14630"/>
                </a:lnTo>
                <a:lnTo>
                  <a:pt x="74960" y="14660"/>
                </a:lnTo>
                <a:lnTo>
                  <a:pt x="74960" y="14700"/>
                </a:lnTo>
                <a:lnTo>
                  <a:pt x="75030" y="14840"/>
                </a:lnTo>
                <a:lnTo>
                  <a:pt x="75040" y="14850"/>
                </a:lnTo>
                <a:lnTo>
                  <a:pt x="75220" y="14750"/>
                </a:lnTo>
                <a:lnTo>
                  <a:pt x="75340" y="14780"/>
                </a:lnTo>
                <a:lnTo>
                  <a:pt x="75350" y="14780"/>
                </a:lnTo>
                <a:lnTo>
                  <a:pt x="75560" y="14940"/>
                </a:lnTo>
                <a:lnTo>
                  <a:pt x="75570" y="14940"/>
                </a:lnTo>
                <a:lnTo>
                  <a:pt x="75570" y="14950"/>
                </a:lnTo>
                <a:lnTo>
                  <a:pt x="75920" y="14890"/>
                </a:lnTo>
                <a:lnTo>
                  <a:pt x="76270" y="14880"/>
                </a:lnTo>
                <a:lnTo>
                  <a:pt x="76990" y="14990"/>
                </a:lnTo>
                <a:lnTo>
                  <a:pt x="77070" y="15030"/>
                </a:lnTo>
                <a:lnTo>
                  <a:pt x="77100" y="15140"/>
                </a:lnTo>
                <a:lnTo>
                  <a:pt x="77110" y="15160"/>
                </a:lnTo>
                <a:lnTo>
                  <a:pt x="77120" y="15450"/>
                </a:lnTo>
                <a:lnTo>
                  <a:pt x="77130" y="15480"/>
                </a:lnTo>
                <a:lnTo>
                  <a:pt x="77140" y="15500"/>
                </a:lnTo>
                <a:lnTo>
                  <a:pt x="77140" y="15520"/>
                </a:lnTo>
                <a:lnTo>
                  <a:pt x="77140" y="15540"/>
                </a:lnTo>
                <a:lnTo>
                  <a:pt x="77120" y="15560"/>
                </a:lnTo>
                <a:lnTo>
                  <a:pt x="77100" y="15580"/>
                </a:lnTo>
                <a:lnTo>
                  <a:pt x="77050" y="15600"/>
                </a:lnTo>
                <a:lnTo>
                  <a:pt x="76910" y="15680"/>
                </a:lnTo>
                <a:lnTo>
                  <a:pt x="76820" y="15750"/>
                </a:lnTo>
                <a:lnTo>
                  <a:pt x="76810" y="15760"/>
                </a:lnTo>
                <a:lnTo>
                  <a:pt x="76800" y="15780"/>
                </a:lnTo>
                <a:lnTo>
                  <a:pt x="76790" y="15810"/>
                </a:lnTo>
                <a:lnTo>
                  <a:pt x="76760" y="15880"/>
                </a:lnTo>
                <a:lnTo>
                  <a:pt x="76630" y="16100"/>
                </a:lnTo>
                <a:lnTo>
                  <a:pt x="76620" y="16140"/>
                </a:lnTo>
                <a:lnTo>
                  <a:pt x="76610" y="16160"/>
                </a:lnTo>
                <a:lnTo>
                  <a:pt x="76610" y="16180"/>
                </a:lnTo>
                <a:lnTo>
                  <a:pt x="76610" y="16220"/>
                </a:lnTo>
                <a:lnTo>
                  <a:pt x="76620" y="16240"/>
                </a:lnTo>
                <a:lnTo>
                  <a:pt x="76600" y="16430"/>
                </a:lnTo>
                <a:lnTo>
                  <a:pt x="76590" y="16460"/>
                </a:lnTo>
                <a:lnTo>
                  <a:pt x="76600" y="16490"/>
                </a:lnTo>
                <a:lnTo>
                  <a:pt x="76600" y="16510"/>
                </a:lnTo>
                <a:lnTo>
                  <a:pt x="76770" y="16800"/>
                </a:lnTo>
                <a:lnTo>
                  <a:pt x="76780" y="16840"/>
                </a:lnTo>
                <a:lnTo>
                  <a:pt x="76780" y="16870"/>
                </a:lnTo>
                <a:lnTo>
                  <a:pt x="76770" y="16970"/>
                </a:lnTo>
                <a:lnTo>
                  <a:pt x="76750" y="17010"/>
                </a:lnTo>
                <a:lnTo>
                  <a:pt x="76750" y="17040"/>
                </a:lnTo>
                <a:lnTo>
                  <a:pt x="76750" y="17070"/>
                </a:lnTo>
                <a:lnTo>
                  <a:pt x="76790" y="17130"/>
                </a:lnTo>
                <a:lnTo>
                  <a:pt x="76820" y="17160"/>
                </a:lnTo>
                <a:lnTo>
                  <a:pt x="76840" y="17180"/>
                </a:lnTo>
                <a:lnTo>
                  <a:pt x="76850" y="17180"/>
                </a:lnTo>
                <a:lnTo>
                  <a:pt x="76870" y="17180"/>
                </a:lnTo>
                <a:lnTo>
                  <a:pt x="76880" y="17180"/>
                </a:lnTo>
                <a:lnTo>
                  <a:pt x="76900" y="17170"/>
                </a:lnTo>
                <a:lnTo>
                  <a:pt x="76920" y="17150"/>
                </a:lnTo>
                <a:lnTo>
                  <a:pt x="77040" y="17030"/>
                </a:lnTo>
                <a:lnTo>
                  <a:pt x="77060" y="17010"/>
                </a:lnTo>
                <a:lnTo>
                  <a:pt x="77080" y="17010"/>
                </a:lnTo>
                <a:lnTo>
                  <a:pt x="77090" y="17000"/>
                </a:lnTo>
                <a:lnTo>
                  <a:pt x="77230" y="17000"/>
                </a:lnTo>
                <a:lnTo>
                  <a:pt x="77270" y="17010"/>
                </a:lnTo>
                <a:lnTo>
                  <a:pt x="77280" y="17010"/>
                </a:lnTo>
                <a:lnTo>
                  <a:pt x="77300" y="17020"/>
                </a:lnTo>
                <a:lnTo>
                  <a:pt x="77350" y="17040"/>
                </a:lnTo>
                <a:lnTo>
                  <a:pt x="77450" y="17090"/>
                </a:lnTo>
                <a:lnTo>
                  <a:pt x="77560" y="17210"/>
                </a:lnTo>
                <a:lnTo>
                  <a:pt x="77580" y="17220"/>
                </a:lnTo>
                <a:lnTo>
                  <a:pt x="77590" y="17230"/>
                </a:lnTo>
                <a:lnTo>
                  <a:pt x="77620" y="17220"/>
                </a:lnTo>
                <a:lnTo>
                  <a:pt x="77720" y="17190"/>
                </a:lnTo>
                <a:lnTo>
                  <a:pt x="77780" y="17190"/>
                </a:lnTo>
                <a:lnTo>
                  <a:pt x="77780" y="17200"/>
                </a:lnTo>
                <a:lnTo>
                  <a:pt x="77850" y="17220"/>
                </a:lnTo>
                <a:lnTo>
                  <a:pt x="77870" y="17230"/>
                </a:lnTo>
                <a:lnTo>
                  <a:pt x="77920" y="17250"/>
                </a:lnTo>
                <a:lnTo>
                  <a:pt x="78060" y="17430"/>
                </a:lnTo>
                <a:lnTo>
                  <a:pt x="78090" y="17440"/>
                </a:lnTo>
                <a:lnTo>
                  <a:pt x="78110" y="17450"/>
                </a:lnTo>
                <a:lnTo>
                  <a:pt x="78120" y="17450"/>
                </a:lnTo>
                <a:lnTo>
                  <a:pt x="78130" y="17450"/>
                </a:lnTo>
                <a:lnTo>
                  <a:pt x="78170" y="17430"/>
                </a:lnTo>
                <a:lnTo>
                  <a:pt x="78220" y="17420"/>
                </a:lnTo>
                <a:lnTo>
                  <a:pt x="78310" y="17410"/>
                </a:lnTo>
                <a:lnTo>
                  <a:pt x="78320" y="17420"/>
                </a:lnTo>
                <a:lnTo>
                  <a:pt x="78340" y="17420"/>
                </a:lnTo>
                <a:lnTo>
                  <a:pt x="78360" y="17440"/>
                </a:lnTo>
                <a:lnTo>
                  <a:pt x="78370" y="17460"/>
                </a:lnTo>
                <a:lnTo>
                  <a:pt x="78390" y="17480"/>
                </a:lnTo>
                <a:lnTo>
                  <a:pt x="78400" y="17490"/>
                </a:lnTo>
                <a:lnTo>
                  <a:pt x="78490" y="17590"/>
                </a:lnTo>
                <a:lnTo>
                  <a:pt x="78530" y="17610"/>
                </a:lnTo>
                <a:lnTo>
                  <a:pt x="78550" y="17620"/>
                </a:lnTo>
                <a:lnTo>
                  <a:pt x="78560" y="17620"/>
                </a:lnTo>
                <a:lnTo>
                  <a:pt x="78640" y="17630"/>
                </a:lnTo>
                <a:lnTo>
                  <a:pt x="78790" y="17640"/>
                </a:lnTo>
                <a:lnTo>
                  <a:pt x="78900" y="17640"/>
                </a:lnTo>
                <a:lnTo>
                  <a:pt x="78910" y="17650"/>
                </a:lnTo>
                <a:lnTo>
                  <a:pt x="78920" y="17650"/>
                </a:lnTo>
                <a:lnTo>
                  <a:pt x="78930" y="17670"/>
                </a:lnTo>
                <a:lnTo>
                  <a:pt x="78930" y="17690"/>
                </a:lnTo>
                <a:lnTo>
                  <a:pt x="78920" y="17720"/>
                </a:lnTo>
                <a:lnTo>
                  <a:pt x="78920" y="17750"/>
                </a:lnTo>
                <a:lnTo>
                  <a:pt x="78940" y="17780"/>
                </a:lnTo>
                <a:lnTo>
                  <a:pt x="79020" y="17850"/>
                </a:lnTo>
                <a:lnTo>
                  <a:pt x="79040" y="17880"/>
                </a:lnTo>
                <a:lnTo>
                  <a:pt x="79050" y="17890"/>
                </a:lnTo>
                <a:lnTo>
                  <a:pt x="79050" y="17930"/>
                </a:lnTo>
                <a:lnTo>
                  <a:pt x="78910" y="17980"/>
                </a:lnTo>
                <a:lnTo>
                  <a:pt x="78850" y="18030"/>
                </a:lnTo>
                <a:lnTo>
                  <a:pt x="78800" y="18080"/>
                </a:lnTo>
                <a:lnTo>
                  <a:pt x="78780" y="18120"/>
                </a:lnTo>
                <a:lnTo>
                  <a:pt x="78730" y="18230"/>
                </a:lnTo>
                <a:lnTo>
                  <a:pt x="78720" y="18270"/>
                </a:lnTo>
                <a:lnTo>
                  <a:pt x="78720" y="18300"/>
                </a:lnTo>
                <a:lnTo>
                  <a:pt x="78730" y="18320"/>
                </a:lnTo>
                <a:lnTo>
                  <a:pt x="78740" y="18340"/>
                </a:lnTo>
                <a:lnTo>
                  <a:pt x="78740" y="18350"/>
                </a:lnTo>
                <a:lnTo>
                  <a:pt x="78750" y="18350"/>
                </a:lnTo>
                <a:lnTo>
                  <a:pt x="78760" y="18370"/>
                </a:lnTo>
                <a:lnTo>
                  <a:pt x="78770" y="18370"/>
                </a:lnTo>
                <a:lnTo>
                  <a:pt x="78780" y="18380"/>
                </a:lnTo>
                <a:lnTo>
                  <a:pt x="78840" y="18410"/>
                </a:lnTo>
                <a:lnTo>
                  <a:pt x="78870" y="18430"/>
                </a:lnTo>
                <a:lnTo>
                  <a:pt x="78900" y="18470"/>
                </a:lnTo>
                <a:lnTo>
                  <a:pt x="78920" y="18520"/>
                </a:lnTo>
                <a:lnTo>
                  <a:pt x="78910" y="18540"/>
                </a:lnTo>
                <a:lnTo>
                  <a:pt x="78910" y="18550"/>
                </a:lnTo>
                <a:lnTo>
                  <a:pt x="78900" y="18570"/>
                </a:lnTo>
                <a:lnTo>
                  <a:pt x="78870" y="18590"/>
                </a:lnTo>
                <a:lnTo>
                  <a:pt x="78830" y="18620"/>
                </a:lnTo>
                <a:lnTo>
                  <a:pt x="78770" y="18670"/>
                </a:lnTo>
                <a:lnTo>
                  <a:pt x="78730" y="18740"/>
                </a:lnTo>
                <a:lnTo>
                  <a:pt x="78710" y="18790"/>
                </a:lnTo>
                <a:lnTo>
                  <a:pt x="78700" y="18850"/>
                </a:lnTo>
                <a:lnTo>
                  <a:pt x="78710" y="18950"/>
                </a:lnTo>
                <a:lnTo>
                  <a:pt x="78690" y="19010"/>
                </a:lnTo>
                <a:lnTo>
                  <a:pt x="78670" y="19070"/>
                </a:lnTo>
                <a:lnTo>
                  <a:pt x="78650" y="19090"/>
                </a:lnTo>
                <a:lnTo>
                  <a:pt x="78640" y="19100"/>
                </a:lnTo>
                <a:lnTo>
                  <a:pt x="78580" y="19140"/>
                </a:lnTo>
                <a:lnTo>
                  <a:pt x="78560" y="19180"/>
                </a:lnTo>
                <a:lnTo>
                  <a:pt x="78540" y="19200"/>
                </a:lnTo>
                <a:lnTo>
                  <a:pt x="78520" y="19260"/>
                </a:lnTo>
                <a:lnTo>
                  <a:pt x="78490" y="19380"/>
                </a:lnTo>
                <a:lnTo>
                  <a:pt x="78480" y="19390"/>
                </a:lnTo>
                <a:lnTo>
                  <a:pt x="78450" y="19430"/>
                </a:lnTo>
                <a:lnTo>
                  <a:pt x="78440" y="19440"/>
                </a:lnTo>
                <a:lnTo>
                  <a:pt x="78420" y="19460"/>
                </a:lnTo>
                <a:lnTo>
                  <a:pt x="78350" y="19490"/>
                </a:lnTo>
                <a:lnTo>
                  <a:pt x="78290" y="19510"/>
                </a:lnTo>
                <a:lnTo>
                  <a:pt x="78260" y="19520"/>
                </a:lnTo>
                <a:lnTo>
                  <a:pt x="78230" y="19530"/>
                </a:lnTo>
                <a:lnTo>
                  <a:pt x="78140" y="19540"/>
                </a:lnTo>
                <a:lnTo>
                  <a:pt x="78090" y="19550"/>
                </a:lnTo>
                <a:lnTo>
                  <a:pt x="78060" y="19580"/>
                </a:lnTo>
                <a:lnTo>
                  <a:pt x="78050" y="19590"/>
                </a:lnTo>
                <a:lnTo>
                  <a:pt x="78030" y="19610"/>
                </a:lnTo>
                <a:lnTo>
                  <a:pt x="78000" y="19640"/>
                </a:lnTo>
                <a:lnTo>
                  <a:pt x="77960" y="19710"/>
                </a:lnTo>
                <a:lnTo>
                  <a:pt x="77950" y="19720"/>
                </a:lnTo>
                <a:lnTo>
                  <a:pt x="77930" y="19740"/>
                </a:lnTo>
                <a:lnTo>
                  <a:pt x="77920" y="19750"/>
                </a:lnTo>
                <a:lnTo>
                  <a:pt x="77880" y="19790"/>
                </a:lnTo>
                <a:lnTo>
                  <a:pt x="77850" y="19800"/>
                </a:lnTo>
                <a:lnTo>
                  <a:pt x="77830" y="19810"/>
                </a:lnTo>
                <a:lnTo>
                  <a:pt x="77730" y="19890"/>
                </a:lnTo>
                <a:lnTo>
                  <a:pt x="77720" y="19900"/>
                </a:lnTo>
                <a:lnTo>
                  <a:pt x="77700" y="19910"/>
                </a:lnTo>
                <a:lnTo>
                  <a:pt x="77460" y="19890"/>
                </a:lnTo>
                <a:lnTo>
                  <a:pt x="77340" y="19910"/>
                </a:lnTo>
                <a:lnTo>
                  <a:pt x="77320" y="19920"/>
                </a:lnTo>
                <a:lnTo>
                  <a:pt x="77210" y="20000"/>
                </a:lnTo>
                <a:lnTo>
                  <a:pt x="77170" y="20020"/>
                </a:lnTo>
                <a:lnTo>
                  <a:pt x="77140" y="20030"/>
                </a:lnTo>
                <a:lnTo>
                  <a:pt x="77100" y="20040"/>
                </a:lnTo>
                <a:lnTo>
                  <a:pt x="76990" y="20030"/>
                </a:lnTo>
                <a:lnTo>
                  <a:pt x="76950" y="20050"/>
                </a:lnTo>
                <a:lnTo>
                  <a:pt x="76890" y="20090"/>
                </a:lnTo>
                <a:lnTo>
                  <a:pt x="76770" y="20180"/>
                </a:lnTo>
                <a:lnTo>
                  <a:pt x="76720" y="20230"/>
                </a:lnTo>
                <a:lnTo>
                  <a:pt x="76670" y="20280"/>
                </a:lnTo>
                <a:lnTo>
                  <a:pt x="76630" y="20360"/>
                </a:lnTo>
                <a:lnTo>
                  <a:pt x="76590" y="20510"/>
                </a:lnTo>
                <a:lnTo>
                  <a:pt x="76560" y="20560"/>
                </a:lnTo>
                <a:lnTo>
                  <a:pt x="76390" y="20820"/>
                </a:lnTo>
                <a:lnTo>
                  <a:pt x="76380" y="20850"/>
                </a:lnTo>
                <a:lnTo>
                  <a:pt x="76370" y="20880"/>
                </a:lnTo>
                <a:lnTo>
                  <a:pt x="76380" y="20920"/>
                </a:lnTo>
                <a:lnTo>
                  <a:pt x="76390" y="20940"/>
                </a:lnTo>
                <a:lnTo>
                  <a:pt x="76430" y="21010"/>
                </a:lnTo>
                <a:lnTo>
                  <a:pt x="76440" y="21050"/>
                </a:lnTo>
                <a:lnTo>
                  <a:pt x="76440" y="21080"/>
                </a:lnTo>
                <a:lnTo>
                  <a:pt x="76440" y="21120"/>
                </a:lnTo>
                <a:lnTo>
                  <a:pt x="76320" y="21450"/>
                </a:lnTo>
                <a:lnTo>
                  <a:pt x="76270" y="21550"/>
                </a:lnTo>
                <a:lnTo>
                  <a:pt x="76250" y="21580"/>
                </a:lnTo>
                <a:lnTo>
                  <a:pt x="76240" y="21590"/>
                </a:lnTo>
                <a:lnTo>
                  <a:pt x="76210" y="21590"/>
                </a:lnTo>
                <a:lnTo>
                  <a:pt x="76200" y="21570"/>
                </a:lnTo>
                <a:lnTo>
                  <a:pt x="76180" y="21560"/>
                </a:lnTo>
                <a:lnTo>
                  <a:pt x="76160" y="21510"/>
                </a:lnTo>
                <a:lnTo>
                  <a:pt x="76150" y="21480"/>
                </a:lnTo>
                <a:lnTo>
                  <a:pt x="76140" y="21460"/>
                </a:lnTo>
                <a:lnTo>
                  <a:pt x="76140" y="21450"/>
                </a:lnTo>
                <a:lnTo>
                  <a:pt x="76110" y="21430"/>
                </a:lnTo>
                <a:lnTo>
                  <a:pt x="76070" y="21430"/>
                </a:lnTo>
                <a:lnTo>
                  <a:pt x="76060" y="21430"/>
                </a:lnTo>
                <a:lnTo>
                  <a:pt x="76010" y="21430"/>
                </a:lnTo>
                <a:lnTo>
                  <a:pt x="75960" y="21430"/>
                </a:lnTo>
                <a:lnTo>
                  <a:pt x="75910" y="21450"/>
                </a:lnTo>
                <a:lnTo>
                  <a:pt x="75840" y="21490"/>
                </a:lnTo>
                <a:lnTo>
                  <a:pt x="75740" y="21540"/>
                </a:lnTo>
                <a:lnTo>
                  <a:pt x="75730" y="21540"/>
                </a:lnTo>
                <a:lnTo>
                  <a:pt x="75710" y="21540"/>
                </a:lnTo>
                <a:lnTo>
                  <a:pt x="75700" y="21540"/>
                </a:lnTo>
                <a:lnTo>
                  <a:pt x="75680" y="21540"/>
                </a:lnTo>
                <a:lnTo>
                  <a:pt x="75570" y="21520"/>
                </a:lnTo>
                <a:lnTo>
                  <a:pt x="75540" y="21520"/>
                </a:lnTo>
                <a:lnTo>
                  <a:pt x="75530" y="21520"/>
                </a:lnTo>
                <a:lnTo>
                  <a:pt x="75510" y="21520"/>
                </a:lnTo>
                <a:lnTo>
                  <a:pt x="75340" y="21550"/>
                </a:lnTo>
                <a:lnTo>
                  <a:pt x="75290" y="21580"/>
                </a:lnTo>
                <a:lnTo>
                  <a:pt x="75260" y="21600"/>
                </a:lnTo>
                <a:lnTo>
                  <a:pt x="75250" y="21630"/>
                </a:lnTo>
                <a:lnTo>
                  <a:pt x="75240" y="21660"/>
                </a:lnTo>
                <a:lnTo>
                  <a:pt x="75240" y="21690"/>
                </a:lnTo>
                <a:lnTo>
                  <a:pt x="75240" y="21750"/>
                </a:lnTo>
                <a:lnTo>
                  <a:pt x="75240" y="21780"/>
                </a:lnTo>
                <a:lnTo>
                  <a:pt x="75230" y="21800"/>
                </a:lnTo>
                <a:lnTo>
                  <a:pt x="75200" y="21850"/>
                </a:lnTo>
                <a:lnTo>
                  <a:pt x="75190" y="21880"/>
                </a:lnTo>
                <a:lnTo>
                  <a:pt x="75190" y="21910"/>
                </a:lnTo>
                <a:lnTo>
                  <a:pt x="75200" y="22090"/>
                </a:lnTo>
                <a:lnTo>
                  <a:pt x="75190" y="22110"/>
                </a:lnTo>
                <a:lnTo>
                  <a:pt x="75190" y="22130"/>
                </a:lnTo>
                <a:lnTo>
                  <a:pt x="75180" y="22150"/>
                </a:lnTo>
                <a:lnTo>
                  <a:pt x="75150" y="22210"/>
                </a:lnTo>
                <a:lnTo>
                  <a:pt x="75140" y="22230"/>
                </a:lnTo>
                <a:lnTo>
                  <a:pt x="75130" y="22260"/>
                </a:lnTo>
                <a:lnTo>
                  <a:pt x="75130" y="22460"/>
                </a:lnTo>
                <a:lnTo>
                  <a:pt x="75130" y="22500"/>
                </a:lnTo>
                <a:lnTo>
                  <a:pt x="75130" y="22520"/>
                </a:lnTo>
                <a:lnTo>
                  <a:pt x="75100" y="22640"/>
                </a:lnTo>
                <a:lnTo>
                  <a:pt x="75070" y="22720"/>
                </a:lnTo>
                <a:lnTo>
                  <a:pt x="75010" y="22840"/>
                </a:lnTo>
                <a:lnTo>
                  <a:pt x="74980" y="22870"/>
                </a:lnTo>
                <a:lnTo>
                  <a:pt x="75020" y="23010"/>
                </a:lnTo>
                <a:lnTo>
                  <a:pt x="75250" y="23350"/>
                </a:lnTo>
                <a:lnTo>
                  <a:pt x="75290" y="23440"/>
                </a:lnTo>
                <a:lnTo>
                  <a:pt x="75320" y="23510"/>
                </a:lnTo>
                <a:lnTo>
                  <a:pt x="75400" y="23600"/>
                </a:lnTo>
                <a:lnTo>
                  <a:pt x="75490" y="24080"/>
                </a:lnTo>
                <a:lnTo>
                  <a:pt x="75500" y="24190"/>
                </a:lnTo>
                <a:lnTo>
                  <a:pt x="75490" y="24410"/>
                </a:lnTo>
                <a:lnTo>
                  <a:pt x="75490" y="24430"/>
                </a:lnTo>
                <a:lnTo>
                  <a:pt x="75490" y="24470"/>
                </a:lnTo>
                <a:lnTo>
                  <a:pt x="75490" y="24540"/>
                </a:lnTo>
                <a:lnTo>
                  <a:pt x="75490" y="24550"/>
                </a:lnTo>
                <a:lnTo>
                  <a:pt x="75590" y="24960"/>
                </a:lnTo>
                <a:lnTo>
                  <a:pt x="75650" y="25360"/>
                </a:lnTo>
                <a:lnTo>
                  <a:pt x="75650" y="25370"/>
                </a:lnTo>
                <a:lnTo>
                  <a:pt x="75590" y="25350"/>
                </a:lnTo>
                <a:lnTo>
                  <a:pt x="75570" y="25320"/>
                </a:lnTo>
                <a:lnTo>
                  <a:pt x="75540" y="25300"/>
                </a:lnTo>
                <a:lnTo>
                  <a:pt x="75500" y="25300"/>
                </a:lnTo>
                <a:lnTo>
                  <a:pt x="75450" y="25330"/>
                </a:lnTo>
                <a:lnTo>
                  <a:pt x="75350" y="25380"/>
                </a:lnTo>
                <a:lnTo>
                  <a:pt x="75310" y="25390"/>
                </a:lnTo>
                <a:lnTo>
                  <a:pt x="75280" y="25410"/>
                </a:lnTo>
                <a:lnTo>
                  <a:pt x="75250" y="25440"/>
                </a:lnTo>
                <a:lnTo>
                  <a:pt x="75150" y="25620"/>
                </a:lnTo>
                <a:lnTo>
                  <a:pt x="75120" y="25650"/>
                </a:lnTo>
                <a:lnTo>
                  <a:pt x="75080" y="25680"/>
                </a:lnTo>
                <a:lnTo>
                  <a:pt x="75030" y="25680"/>
                </a:lnTo>
                <a:lnTo>
                  <a:pt x="75000" y="25680"/>
                </a:lnTo>
                <a:lnTo>
                  <a:pt x="74980" y="25680"/>
                </a:lnTo>
                <a:lnTo>
                  <a:pt x="74920" y="25630"/>
                </a:lnTo>
                <a:lnTo>
                  <a:pt x="74880" y="25620"/>
                </a:lnTo>
                <a:lnTo>
                  <a:pt x="74850" y="25630"/>
                </a:lnTo>
                <a:lnTo>
                  <a:pt x="74810" y="25630"/>
                </a:lnTo>
                <a:lnTo>
                  <a:pt x="74780" y="25650"/>
                </a:lnTo>
                <a:lnTo>
                  <a:pt x="74750" y="25690"/>
                </a:lnTo>
                <a:lnTo>
                  <a:pt x="74740" y="25760"/>
                </a:lnTo>
                <a:lnTo>
                  <a:pt x="74750" y="25790"/>
                </a:lnTo>
                <a:lnTo>
                  <a:pt x="74770" y="25820"/>
                </a:lnTo>
                <a:lnTo>
                  <a:pt x="74770" y="25840"/>
                </a:lnTo>
                <a:lnTo>
                  <a:pt x="74760" y="25860"/>
                </a:lnTo>
                <a:lnTo>
                  <a:pt x="74600" y="26100"/>
                </a:lnTo>
                <a:lnTo>
                  <a:pt x="74560" y="26160"/>
                </a:lnTo>
                <a:lnTo>
                  <a:pt x="74540" y="26210"/>
                </a:lnTo>
                <a:lnTo>
                  <a:pt x="74540" y="26230"/>
                </a:lnTo>
                <a:lnTo>
                  <a:pt x="74530" y="26260"/>
                </a:lnTo>
                <a:lnTo>
                  <a:pt x="74520" y="26290"/>
                </a:lnTo>
                <a:lnTo>
                  <a:pt x="74490" y="26320"/>
                </a:lnTo>
                <a:lnTo>
                  <a:pt x="74360" y="26370"/>
                </a:lnTo>
                <a:lnTo>
                  <a:pt x="74260" y="26440"/>
                </a:lnTo>
                <a:lnTo>
                  <a:pt x="74090" y="26510"/>
                </a:lnTo>
                <a:lnTo>
                  <a:pt x="73950" y="26630"/>
                </a:lnTo>
                <a:lnTo>
                  <a:pt x="73820" y="26720"/>
                </a:lnTo>
                <a:lnTo>
                  <a:pt x="73550" y="26700"/>
                </a:lnTo>
                <a:lnTo>
                  <a:pt x="73450" y="26740"/>
                </a:lnTo>
                <a:lnTo>
                  <a:pt x="73400" y="26800"/>
                </a:lnTo>
                <a:lnTo>
                  <a:pt x="73390" y="26820"/>
                </a:lnTo>
                <a:lnTo>
                  <a:pt x="73360" y="26840"/>
                </a:lnTo>
                <a:lnTo>
                  <a:pt x="73240" y="26900"/>
                </a:lnTo>
                <a:lnTo>
                  <a:pt x="73030" y="26930"/>
                </a:lnTo>
                <a:lnTo>
                  <a:pt x="72980" y="26940"/>
                </a:lnTo>
                <a:lnTo>
                  <a:pt x="72920" y="26970"/>
                </a:lnTo>
                <a:lnTo>
                  <a:pt x="72830" y="27030"/>
                </a:lnTo>
                <a:lnTo>
                  <a:pt x="72780" y="27080"/>
                </a:lnTo>
                <a:lnTo>
                  <a:pt x="72720" y="27150"/>
                </a:lnTo>
                <a:lnTo>
                  <a:pt x="72600" y="27210"/>
                </a:lnTo>
                <a:lnTo>
                  <a:pt x="72330" y="27260"/>
                </a:lnTo>
                <a:lnTo>
                  <a:pt x="72330" y="27180"/>
                </a:lnTo>
                <a:lnTo>
                  <a:pt x="72340" y="27160"/>
                </a:lnTo>
                <a:lnTo>
                  <a:pt x="72340" y="27130"/>
                </a:lnTo>
                <a:lnTo>
                  <a:pt x="72330" y="27120"/>
                </a:lnTo>
                <a:lnTo>
                  <a:pt x="72290" y="27110"/>
                </a:lnTo>
                <a:lnTo>
                  <a:pt x="72220" y="27120"/>
                </a:lnTo>
                <a:lnTo>
                  <a:pt x="72180" y="27120"/>
                </a:lnTo>
                <a:lnTo>
                  <a:pt x="72150" y="27110"/>
                </a:lnTo>
                <a:lnTo>
                  <a:pt x="72090" y="27060"/>
                </a:lnTo>
                <a:lnTo>
                  <a:pt x="72060" y="27060"/>
                </a:lnTo>
                <a:lnTo>
                  <a:pt x="71940" y="27070"/>
                </a:lnTo>
                <a:lnTo>
                  <a:pt x="71900" y="27070"/>
                </a:lnTo>
                <a:lnTo>
                  <a:pt x="71870" y="27060"/>
                </a:lnTo>
                <a:lnTo>
                  <a:pt x="71850" y="27030"/>
                </a:lnTo>
                <a:lnTo>
                  <a:pt x="71840" y="26980"/>
                </a:lnTo>
                <a:lnTo>
                  <a:pt x="71860" y="26870"/>
                </a:lnTo>
                <a:lnTo>
                  <a:pt x="71880" y="26830"/>
                </a:lnTo>
                <a:lnTo>
                  <a:pt x="71910" y="26800"/>
                </a:lnTo>
                <a:lnTo>
                  <a:pt x="71950" y="26790"/>
                </a:lnTo>
                <a:lnTo>
                  <a:pt x="71990" y="26760"/>
                </a:lnTo>
                <a:lnTo>
                  <a:pt x="72010" y="26740"/>
                </a:lnTo>
                <a:lnTo>
                  <a:pt x="72030" y="26720"/>
                </a:lnTo>
                <a:lnTo>
                  <a:pt x="72040" y="26700"/>
                </a:lnTo>
                <a:lnTo>
                  <a:pt x="72050" y="26680"/>
                </a:lnTo>
                <a:lnTo>
                  <a:pt x="72050" y="26650"/>
                </a:lnTo>
                <a:lnTo>
                  <a:pt x="72030" y="26630"/>
                </a:lnTo>
                <a:lnTo>
                  <a:pt x="71990" y="26600"/>
                </a:lnTo>
                <a:lnTo>
                  <a:pt x="71950" y="26580"/>
                </a:lnTo>
                <a:lnTo>
                  <a:pt x="71910" y="26580"/>
                </a:lnTo>
                <a:lnTo>
                  <a:pt x="71880" y="26600"/>
                </a:lnTo>
                <a:lnTo>
                  <a:pt x="71850" y="26610"/>
                </a:lnTo>
                <a:lnTo>
                  <a:pt x="71820" y="26610"/>
                </a:lnTo>
                <a:lnTo>
                  <a:pt x="71800" y="26600"/>
                </a:lnTo>
                <a:lnTo>
                  <a:pt x="71780" y="26590"/>
                </a:lnTo>
                <a:lnTo>
                  <a:pt x="71760" y="26570"/>
                </a:lnTo>
                <a:lnTo>
                  <a:pt x="71750" y="26550"/>
                </a:lnTo>
                <a:lnTo>
                  <a:pt x="71780" y="26510"/>
                </a:lnTo>
                <a:lnTo>
                  <a:pt x="71820" y="26470"/>
                </a:lnTo>
                <a:lnTo>
                  <a:pt x="71840" y="26460"/>
                </a:lnTo>
                <a:lnTo>
                  <a:pt x="71850" y="26430"/>
                </a:lnTo>
                <a:lnTo>
                  <a:pt x="71860" y="26410"/>
                </a:lnTo>
                <a:lnTo>
                  <a:pt x="71860" y="26310"/>
                </a:lnTo>
                <a:lnTo>
                  <a:pt x="71860" y="26290"/>
                </a:lnTo>
                <a:lnTo>
                  <a:pt x="71850" y="26250"/>
                </a:lnTo>
                <a:lnTo>
                  <a:pt x="71830" y="26210"/>
                </a:lnTo>
                <a:lnTo>
                  <a:pt x="71810" y="26200"/>
                </a:lnTo>
                <a:lnTo>
                  <a:pt x="71680" y="26210"/>
                </a:lnTo>
                <a:lnTo>
                  <a:pt x="71580" y="26100"/>
                </a:lnTo>
                <a:lnTo>
                  <a:pt x="71560" y="26070"/>
                </a:lnTo>
                <a:lnTo>
                  <a:pt x="71550" y="26040"/>
                </a:lnTo>
                <a:lnTo>
                  <a:pt x="71560" y="26020"/>
                </a:lnTo>
                <a:lnTo>
                  <a:pt x="71570" y="25990"/>
                </a:lnTo>
                <a:lnTo>
                  <a:pt x="71600" y="25910"/>
                </a:lnTo>
                <a:lnTo>
                  <a:pt x="71600" y="25890"/>
                </a:lnTo>
                <a:lnTo>
                  <a:pt x="71590" y="25860"/>
                </a:lnTo>
                <a:lnTo>
                  <a:pt x="71560" y="25820"/>
                </a:lnTo>
                <a:lnTo>
                  <a:pt x="71530" y="25800"/>
                </a:lnTo>
                <a:lnTo>
                  <a:pt x="71500" y="25770"/>
                </a:lnTo>
                <a:lnTo>
                  <a:pt x="71470" y="25760"/>
                </a:lnTo>
                <a:lnTo>
                  <a:pt x="71430" y="25780"/>
                </a:lnTo>
                <a:lnTo>
                  <a:pt x="71400" y="25800"/>
                </a:lnTo>
                <a:lnTo>
                  <a:pt x="71280" y="25930"/>
                </a:lnTo>
                <a:lnTo>
                  <a:pt x="71270" y="25950"/>
                </a:lnTo>
                <a:lnTo>
                  <a:pt x="71260" y="25980"/>
                </a:lnTo>
                <a:lnTo>
                  <a:pt x="71260" y="25990"/>
                </a:lnTo>
                <a:lnTo>
                  <a:pt x="71270" y="26040"/>
                </a:lnTo>
                <a:lnTo>
                  <a:pt x="71270" y="26060"/>
                </a:lnTo>
                <a:lnTo>
                  <a:pt x="71260" y="26070"/>
                </a:lnTo>
                <a:lnTo>
                  <a:pt x="71240" y="26080"/>
                </a:lnTo>
                <a:lnTo>
                  <a:pt x="71170" y="26100"/>
                </a:lnTo>
                <a:lnTo>
                  <a:pt x="71150" y="26120"/>
                </a:lnTo>
                <a:lnTo>
                  <a:pt x="71120" y="26160"/>
                </a:lnTo>
                <a:lnTo>
                  <a:pt x="71080" y="26260"/>
                </a:lnTo>
                <a:lnTo>
                  <a:pt x="71050" y="26300"/>
                </a:lnTo>
                <a:lnTo>
                  <a:pt x="71020" y="26330"/>
                </a:lnTo>
                <a:lnTo>
                  <a:pt x="71000" y="26350"/>
                </a:lnTo>
                <a:lnTo>
                  <a:pt x="70980" y="26360"/>
                </a:lnTo>
                <a:lnTo>
                  <a:pt x="70910" y="26380"/>
                </a:lnTo>
                <a:lnTo>
                  <a:pt x="70830" y="26400"/>
                </a:lnTo>
                <a:lnTo>
                  <a:pt x="70790" y="26390"/>
                </a:lnTo>
                <a:lnTo>
                  <a:pt x="70750" y="26360"/>
                </a:lnTo>
                <a:lnTo>
                  <a:pt x="70620" y="26260"/>
                </a:lnTo>
                <a:lnTo>
                  <a:pt x="70600" y="26230"/>
                </a:lnTo>
                <a:lnTo>
                  <a:pt x="70580" y="26200"/>
                </a:lnTo>
                <a:lnTo>
                  <a:pt x="70590" y="26160"/>
                </a:lnTo>
                <a:lnTo>
                  <a:pt x="70590" y="26130"/>
                </a:lnTo>
                <a:lnTo>
                  <a:pt x="70610" y="26100"/>
                </a:lnTo>
                <a:lnTo>
                  <a:pt x="70680" y="26020"/>
                </a:lnTo>
                <a:lnTo>
                  <a:pt x="70710" y="25990"/>
                </a:lnTo>
                <a:lnTo>
                  <a:pt x="70760" y="25970"/>
                </a:lnTo>
                <a:lnTo>
                  <a:pt x="70780" y="25960"/>
                </a:lnTo>
                <a:lnTo>
                  <a:pt x="70800" y="25930"/>
                </a:lnTo>
                <a:lnTo>
                  <a:pt x="70800" y="25910"/>
                </a:lnTo>
                <a:lnTo>
                  <a:pt x="70790" y="25880"/>
                </a:lnTo>
                <a:lnTo>
                  <a:pt x="70750" y="25850"/>
                </a:lnTo>
                <a:lnTo>
                  <a:pt x="70680" y="25820"/>
                </a:lnTo>
                <a:lnTo>
                  <a:pt x="70580" y="25790"/>
                </a:lnTo>
                <a:lnTo>
                  <a:pt x="70330" y="25760"/>
                </a:lnTo>
                <a:lnTo>
                  <a:pt x="70300" y="25750"/>
                </a:lnTo>
                <a:lnTo>
                  <a:pt x="70260" y="25710"/>
                </a:lnTo>
                <a:lnTo>
                  <a:pt x="70220" y="25660"/>
                </a:lnTo>
                <a:lnTo>
                  <a:pt x="70170" y="25490"/>
                </a:lnTo>
                <a:lnTo>
                  <a:pt x="70080" y="25280"/>
                </a:lnTo>
                <a:lnTo>
                  <a:pt x="69990" y="25270"/>
                </a:lnTo>
                <a:lnTo>
                  <a:pt x="69750" y="25280"/>
                </a:lnTo>
                <a:lnTo>
                  <a:pt x="69550" y="25340"/>
                </a:lnTo>
                <a:lnTo>
                  <a:pt x="69370" y="25470"/>
                </a:lnTo>
                <a:lnTo>
                  <a:pt x="69190" y="25630"/>
                </a:lnTo>
                <a:lnTo>
                  <a:pt x="69090" y="25680"/>
                </a:lnTo>
                <a:lnTo>
                  <a:pt x="68560" y="25800"/>
                </a:lnTo>
                <a:lnTo>
                  <a:pt x="68480" y="25840"/>
                </a:lnTo>
                <a:lnTo>
                  <a:pt x="68400" y="26090"/>
                </a:lnTo>
                <a:lnTo>
                  <a:pt x="68480" y="26740"/>
                </a:lnTo>
                <a:lnTo>
                  <a:pt x="68440" y="27000"/>
                </a:lnTo>
                <a:lnTo>
                  <a:pt x="68380" y="26950"/>
                </a:lnTo>
                <a:lnTo>
                  <a:pt x="68310" y="26930"/>
                </a:lnTo>
                <a:lnTo>
                  <a:pt x="68240" y="26950"/>
                </a:lnTo>
                <a:lnTo>
                  <a:pt x="68180" y="27000"/>
                </a:lnTo>
                <a:lnTo>
                  <a:pt x="68090" y="26950"/>
                </a:lnTo>
                <a:lnTo>
                  <a:pt x="67990" y="26930"/>
                </a:lnTo>
                <a:lnTo>
                  <a:pt x="67770" y="26910"/>
                </a:lnTo>
                <a:lnTo>
                  <a:pt x="67620" y="26840"/>
                </a:lnTo>
                <a:lnTo>
                  <a:pt x="67600" y="26850"/>
                </a:lnTo>
                <a:lnTo>
                  <a:pt x="67480" y="27000"/>
                </a:lnTo>
                <a:lnTo>
                  <a:pt x="67430" y="27040"/>
                </a:lnTo>
                <a:lnTo>
                  <a:pt x="67310" y="27080"/>
                </a:lnTo>
                <a:lnTo>
                  <a:pt x="67250" y="27140"/>
                </a:lnTo>
                <a:lnTo>
                  <a:pt x="67190" y="27340"/>
                </a:lnTo>
                <a:lnTo>
                  <a:pt x="67160" y="27370"/>
                </a:lnTo>
                <a:lnTo>
                  <a:pt x="67130" y="27420"/>
                </a:lnTo>
                <a:lnTo>
                  <a:pt x="67010" y="27690"/>
                </a:lnTo>
                <a:lnTo>
                  <a:pt x="66990" y="27780"/>
                </a:lnTo>
                <a:lnTo>
                  <a:pt x="66970" y="28130"/>
                </a:lnTo>
                <a:lnTo>
                  <a:pt x="66870" y="28320"/>
                </a:lnTo>
                <a:lnTo>
                  <a:pt x="66870" y="28390"/>
                </a:lnTo>
                <a:lnTo>
                  <a:pt x="66880" y="28480"/>
                </a:lnTo>
                <a:lnTo>
                  <a:pt x="66870" y="28620"/>
                </a:lnTo>
                <a:lnTo>
                  <a:pt x="66820" y="28690"/>
                </a:lnTo>
                <a:lnTo>
                  <a:pt x="66580" y="28870"/>
                </a:lnTo>
                <a:lnTo>
                  <a:pt x="66550" y="28920"/>
                </a:lnTo>
                <a:lnTo>
                  <a:pt x="66530" y="29010"/>
                </a:lnTo>
                <a:lnTo>
                  <a:pt x="66500" y="29050"/>
                </a:lnTo>
                <a:lnTo>
                  <a:pt x="66450" y="29120"/>
                </a:lnTo>
                <a:lnTo>
                  <a:pt x="66420" y="29170"/>
                </a:lnTo>
                <a:lnTo>
                  <a:pt x="66420" y="29230"/>
                </a:lnTo>
                <a:lnTo>
                  <a:pt x="66450" y="29310"/>
                </a:lnTo>
                <a:lnTo>
                  <a:pt x="66390" y="29330"/>
                </a:lnTo>
                <a:lnTo>
                  <a:pt x="66360" y="29360"/>
                </a:lnTo>
                <a:lnTo>
                  <a:pt x="66340" y="29410"/>
                </a:lnTo>
                <a:lnTo>
                  <a:pt x="66290" y="29440"/>
                </a:lnTo>
                <a:lnTo>
                  <a:pt x="66240" y="29450"/>
                </a:lnTo>
                <a:lnTo>
                  <a:pt x="66080" y="29440"/>
                </a:lnTo>
                <a:lnTo>
                  <a:pt x="65990" y="29470"/>
                </a:lnTo>
                <a:lnTo>
                  <a:pt x="65680" y="29630"/>
                </a:lnTo>
                <a:lnTo>
                  <a:pt x="65580" y="29770"/>
                </a:lnTo>
                <a:lnTo>
                  <a:pt x="65570" y="29900"/>
                </a:lnTo>
                <a:lnTo>
                  <a:pt x="65590" y="30010"/>
                </a:lnTo>
                <a:lnTo>
                  <a:pt x="65540" y="30110"/>
                </a:lnTo>
                <a:lnTo>
                  <a:pt x="65470" y="30210"/>
                </a:lnTo>
                <a:lnTo>
                  <a:pt x="65440" y="30320"/>
                </a:lnTo>
                <a:lnTo>
                  <a:pt x="65470" y="30430"/>
                </a:lnTo>
                <a:lnTo>
                  <a:pt x="65560" y="30500"/>
                </a:lnTo>
                <a:lnTo>
                  <a:pt x="65520" y="30500"/>
                </a:lnTo>
                <a:lnTo>
                  <a:pt x="65600" y="30600"/>
                </a:lnTo>
                <a:lnTo>
                  <a:pt x="65680" y="30680"/>
                </a:lnTo>
                <a:lnTo>
                  <a:pt x="65730" y="30770"/>
                </a:lnTo>
                <a:lnTo>
                  <a:pt x="65750" y="30920"/>
                </a:lnTo>
                <a:lnTo>
                  <a:pt x="65730" y="31050"/>
                </a:lnTo>
                <a:lnTo>
                  <a:pt x="65670" y="31140"/>
                </a:lnTo>
                <a:lnTo>
                  <a:pt x="65610" y="31210"/>
                </a:lnTo>
                <a:lnTo>
                  <a:pt x="65560" y="31280"/>
                </a:lnTo>
                <a:lnTo>
                  <a:pt x="65520" y="31410"/>
                </a:lnTo>
                <a:lnTo>
                  <a:pt x="65510" y="31520"/>
                </a:lnTo>
                <a:lnTo>
                  <a:pt x="65510" y="31660"/>
                </a:lnTo>
                <a:lnTo>
                  <a:pt x="65450" y="31740"/>
                </a:lnTo>
                <a:lnTo>
                  <a:pt x="65180" y="31620"/>
                </a:lnTo>
                <a:lnTo>
                  <a:pt x="65130" y="31580"/>
                </a:lnTo>
                <a:lnTo>
                  <a:pt x="65070" y="31520"/>
                </a:lnTo>
                <a:lnTo>
                  <a:pt x="64970" y="31390"/>
                </a:lnTo>
                <a:lnTo>
                  <a:pt x="64920" y="31310"/>
                </a:lnTo>
                <a:lnTo>
                  <a:pt x="64890" y="31240"/>
                </a:lnTo>
                <a:lnTo>
                  <a:pt x="64870" y="31200"/>
                </a:lnTo>
                <a:lnTo>
                  <a:pt x="64860" y="31150"/>
                </a:lnTo>
                <a:lnTo>
                  <a:pt x="64860" y="30950"/>
                </a:lnTo>
                <a:lnTo>
                  <a:pt x="64850" y="30900"/>
                </a:lnTo>
                <a:lnTo>
                  <a:pt x="64830" y="30860"/>
                </a:lnTo>
                <a:lnTo>
                  <a:pt x="64790" y="30810"/>
                </a:lnTo>
                <a:lnTo>
                  <a:pt x="64720" y="30740"/>
                </a:lnTo>
                <a:lnTo>
                  <a:pt x="64580" y="30650"/>
                </a:lnTo>
                <a:lnTo>
                  <a:pt x="64540" y="30640"/>
                </a:lnTo>
                <a:lnTo>
                  <a:pt x="64310" y="30720"/>
                </a:lnTo>
                <a:lnTo>
                  <a:pt x="64270" y="30720"/>
                </a:lnTo>
                <a:lnTo>
                  <a:pt x="64220" y="30710"/>
                </a:lnTo>
                <a:lnTo>
                  <a:pt x="64060" y="30630"/>
                </a:lnTo>
                <a:lnTo>
                  <a:pt x="64020" y="30600"/>
                </a:lnTo>
                <a:lnTo>
                  <a:pt x="63980" y="30570"/>
                </a:lnTo>
                <a:lnTo>
                  <a:pt x="63960" y="30530"/>
                </a:lnTo>
                <a:lnTo>
                  <a:pt x="63920" y="30490"/>
                </a:lnTo>
                <a:lnTo>
                  <a:pt x="63870" y="30530"/>
                </a:lnTo>
                <a:lnTo>
                  <a:pt x="63850" y="30580"/>
                </a:lnTo>
                <a:lnTo>
                  <a:pt x="63820" y="30730"/>
                </a:lnTo>
                <a:lnTo>
                  <a:pt x="63830" y="30820"/>
                </a:lnTo>
                <a:lnTo>
                  <a:pt x="63860" y="30870"/>
                </a:lnTo>
                <a:lnTo>
                  <a:pt x="63890" y="30890"/>
                </a:lnTo>
                <a:lnTo>
                  <a:pt x="63900" y="30910"/>
                </a:lnTo>
                <a:lnTo>
                  <a:pt x="63910" y="30930"/>
                </a:lnTo>
                <a:lnTo>
                  <a:pt x="63920" y="30970"/>
                </a:lnTo>
                <a:lnTo>
                  <a:pt x="63920" y="30990"/>
                </a:lnTo>
                <a:lnTo>
                  <a:pt x="63920" y="31030"/>
                </a:lnTo>
                <a:lnTo>
                  <a:pt x="63920" y="31050"/>
                </a:lnTo>
                <a:lnTo>
                  <a:pt x="63930" y="31070"/>
                </a:lnTo>
                <a:lnTo>
                  <a:pt x="63970" y="31170"/>
                </a:lnTo>
                <a:lnTo>
                  <a:pt x="64020" y="31230"/>
                </a:lnTo>
                <a:lnTo>
                  <a:pt x="64030" y="31260"/>
                </a:lnTo>
                <a:lnTo>
                  <a:pt x="63970" y="31560"/>
                </a:lnTo>
                <a:lnTo>
                  <a:pt x="63970" y="31620"/>
                </a:lnTo>
                <a:lnTo>
                  <a:pt x="63980" y="31650"/>
                </a:lnTo>
                <a:lnTo>
                  <a:pt x="64000" y="31650"/>
                </a:lnTo>
                <a:lnTo>
                  <a:pt x="64020" y="31650"/>
                </a:lnTo>
                <a:lnTo>
                  <a:pt x="64040" y="31640"/>
                </a:lnTo>
                <a:lnTo>
                  <a:pt x="64070" y="31640"/>
                </a:lnTo>
                <a:lnTo>
                  <a:pt x="64090" y="31650"/>
                </a:lnTo>
                <a:lnTo>
                  <a:pt x="64120" y="31680"/>
                </a:lnTo>
                <a:lnTo>
                  <a:pt x="64130" y="31710"/>
                </a:lnTo>
                <a:lnTo>
                  <a:pt x="64140" y="31750"/>
                </a:lnTo>
                <a:lnTo>
                  <a:pt x="64140" y="31780"/>
                </a:lnTo>
                <a:lnTo>
                  <a:pt x="64130" y="31820"/>
                </a:lnTo>
                <a:lnTo>
                  <a:pt x="64110" y="31880"/>
                </a:lnTo>
                <a:lnTo>
                  <a:pt x="64040" y="31990"/>
                </a:lnTo>
                <a:lnTo>
                  <a:pt x="64000" y="32020"/>
                </a:lnTo>
                <a:lnTo>
                  <a:pt x="63960" y="32040"/>
                </a:lnTo>
                <a:lnTo>
                  <a:pt x="63890" y="32060"/>
                </a:lnTo>
                <a:lnTo>
                  <a:pt x="63830" y="32060"/>
                </a:lnTo>
                <a:lnTo>
                  <a:pt x="63770" y="32080"/>
                </a:lnTo>
                <a:lnTo>
                  <a:pt x="63700" y="32120"/>
                </a:lnTo>
                <a:lnTo>
                  <a:pt x="63650" y="32120"/>
                </a:lnTo>
                <a:lnTo>
                  <a:pt x="63610" y="32120"/>
                </a:lnTo>
                <a:lnTo>
                  <a:pt x="63570" y="32130"/>
                </a:lnTo>
                <a:lnTo>
                  <a:pt x="63520" y="32140"/>
                </a:lnTo>
                <a:lnTo>
                  <a:pt x="63460" y="32180"/>
                </a:lnTo>
                <a:lnTo>
                  <a:pt x="63420" y="32170"/>
                </a:lnTo>
                <a:lnTo>
                  <a:pt x="63390" y="32150"/>
                </a:lnTo>
                <a:lnTo>
                  <a:pt x="63380" y="32140"/>
                </a:lnTo>
                <a:lnTo>
                  <a:pt x="63360" y="32130"/>
                </a:lnTo>
                <a:lnTo>
                  <a:pt x="63290" y="32110"/>
                </a:lnTo>
                <a:lnTo>
                  <a:pt x="63260" y="32090"/>
                </a:lnTo>
                <a:lnTo>
                  <a:pt x="63220" y="32060"/>
                </a:lnTo>
                <a:lnTo>
                  <a:pt x="63210" y="32060"/>
                </a:lnTo>
                <a:lnTo>
                  <a:pt x="63190" y="32060"/>
                </a:lnTo>
                <a:lnTo>
                  <a:pt x="62830" y="32210"/>
                </a:lnTo>
                <a:lnTo>
                  <a:pt x="62770" y="32240"/>
                </a:lnTo>
                <a:lnTo>
                  <a:pt x="62680" y="32290"/>
                </a:lnTo>
                <a:lnTo>
                  <a:pt x="62620" y="32320"/>
                </a:lnTo>
                <a:lnTo>
                  <a:pt x="62570" y="32350"/>
                </a:lnTo>
                <a:lnTo>
                  <a:pt x="62530" y="32400"/>
                </a:lnTo>
                <a:lnTo>
                  <a:pt x="62390" y="32620"/>
                </a:lnTo>
                <a:lnTo>
                  <a:pt x="62360" y="32710"/>
                </a:lnTo>
                <a:lnTo>
                  <a:pt x="62330" y="32820"/>
                </a:lnTo>
                <a:lnTo>
                  <a:pt x="62290" y="33310"/>
                </a:lnTo>
                <a:lnTo>
                  <a:pt x="62270" y="33410"/>
                </a:lnTo>
                <a:lnTo>
                  <a:pt x="62210" y="33470"/>
                </a:lnTo>
                <a:lnTo>
                  <a:pt x="62150" y="33500"/>
                </a:lnTo>
                <a:lnTo>
                  <a:pt x="62130" y="33510"/>
                </a:lnTo>
                <a:lnTo>
                  <a:pt x="62120" y="33540"/>
                </a:lnTo>
                <a:lnTo>
                  <a:pt x="62130" y="33610"/>
                </a:lnTo>
                <a:lnTo>
                  <a:pt x="62330" y="34030"/>
                </a:lnTo>
                <a:lnTo>
                  <a:pt x="62350" y="34160"/>
                </a:lnTo>
                <a:lnTo>
                  <a:pt x="62350" y="34290"/>
                </a:lnTo>
                <a:lnTo>
                  <a:pt x="62360" y="34350"/>
                </a:lnTo>
                <a:lnTo>
                  <a:pt x="62420" y="34580"/>
                </a:lnTo>
                <a:lnTo>
                  <a:pt x="62440" y="34770"/>
                </a:lnTo>
                <a:lnTo>
                  <a:pt x="62460" y="34830"/>
                </a:lnTo>
                <a:lnTo>
                  <a:pt x="62500" y="34870"/>
                </a:lnTo>
                <a:lnTo>
                  <a:pt x="62560" y="34900"/>
                </a:lnTo>
                <a:lnTo>
                  <a:pt x="62610" y="34910"/>
                </a:lnTo>
                <a:lnTo>
                  <a:pt x="62650" y="34910"/>
                </a:lnTo>
                <a:lnTo>
                  <a:pt x="62900" y="34860"/>
                </a:lnTo>
                <a:lnTo>
                  <a:pt x="62920" y="34860"/>
                </a:lnTo>
                <a:lnTo>
                  <a:pt x="62950" y="34870"/>
                </a:lnTo>
                <a:lnTo>
                  <a:pt x="62970" y="34890"/>
                </a:lnTo>
                <a:lnTo>
                  <a:pt x="62990" y="34920"/>
                </a:lnTo>
                <a:lnTo>
                  <a:pt x="62980" y="35040"/>
                </a:lnTo>
                <a:lnTo>
                  <a:pt x="62900" y="35320"/>
                </a:lnTo>
                <a:lnTo>
                  <a:pt x="62920" y="35410"/>
                </a:lnTo>
                <a:lnTo>
                  <a:pt x="62950" y="35470"/>
                </a:lnTo>
                <a:lnTo>
                  <a:pt x="62980" y="35510"/>
                </a:lnTo>
                <a:lnTo>
                  <a:pt x="63000" y="35530"/>
                </a:lnTo>
                <a:lnTo>
                  <a:pt x="63030" y="35530"/>
                </a:lnTo>
                <a:lnTo>
                  <a:pt x="63050" y="35520"/>
                </a:lnTo>
                <a:lnTo>
                  <a:pt x="63080" y="35490"/>
                </a:lnTo>
                <a:lnTo>
                  <a:pt x="63090" y="35460"/>
                </a:lnTo>
                <a:lnTo>
                  <a:pt x="63110" y="35410"/>
                </a:lnTo>
                <a:lnTo>
                  <a:pt x="63120" y="35390"/>
                </a:lnTo>
                <a:lnTo>
                  <a:pt x="63140" y="35370"/>
                </a:lnTo>
                <a:lnTo>
                  <a:pt x="63170" y="35360"/>
                </a:lnTo>
                <a:lnTo>
                  <a:pt x="63200" y="35350"/>
                </a:lnTo>
                <a:lnTo>
                  <a:pt x="63210" y="35340"/>
                </a:lnTo>
                <a:lnTo>
                  <a:pt x="63220" y="35320"/>
                </a:lnTo>
                <a:lnTo>
                  <a:pt x="63230" y="35300"/>
                </a:lnTo>
                <a:lnTo>
                  <a:pt x="63250" y="35260"/>
                </a:lnTo>
                <a:lnTo>
                  <a:pt x="63270" y="35240"/>
                </a:lnTo>
                <a:lnTo>
                  <a:pt x="63300" y="35230"/>
                </a:lnTo>
                <a:lnTo>
                  <a:pt x="63350" y="35230"/>
                </a:lnTo>
                <a:lnTo>
                  <a:pt x="63390" y="35250"/>
                </a:lnTo>
                <a:lnTo>
                  <a:pt x="63410" y="35280"/>
                </a:lnTo>
                <a:lnTo>
                  <a:pt x="63410" y="35310"/>
                </a:lnTo>
                <a:lnTo>
                  <a:pt x="63420" y="35360"/>
                </a:lnTo>
                <a:lnTo>
                  <a:pt x="63430" y="35380"/>
                </a:lnTo>
                <a:lnTo>
                  <a:pt x="63450" y="35400"/>
                </a:lnTo>
                <a:lnTo>
                  <a:pt x="63480" y="35470"/>
                </a:lnTo>
                <a:lnTo>
                  <a:pt x="63470" y="35930"/>
                </a:lnTo>
                <a:lnTo>
                  <a:pt x="63430" y="36050"/>
                </a:lnTo>
                <a:lnTo>
                  <a:pt x="63380" y="36150"/>
                </a:lnTo>
                <a:lnTo>
                  <a:pt x="63170" y="36440"/>
                </a:lnTo>
                <a:lnTo>
                  <a:pt x="63110" y="36550"/>
                </a:lnTo>
                <a:lnTo>
                  <a:pt x="63080" y="36660"/>
                </a:lnTo>
                <a:lnTo>
                  <a:pt x="63080" y="36800"/>
                </a:lnTo>
                <a:lnTo>
                  <a:pt x="63070" y="36860"/>
                </a:lnTo>
                <a:lnTo>
                  <a:pt x="63050" y="36930"/>
                </a:lnTo>
                <a:lnTo>
                  <a:pt x="62930" y="37110"/>
                </a:lnTo>
                <a:lnTo>
                  <a:pt x="62910" y="37190"/>
                </a:lnTo>
                <a:lnTo>
                  <a:pt x="62850" y="37460"/>
                </a:lnTo>
                <a:lnTo>
                  <a:pt x="62800" y="37600"/>
                </a:lnTo>
                <a:lnTo>
                  <a:pt x="62730" y="37700"/>
                </a:lnTo>
                <a:lnTo>
                  <a:pt x="62680" y="37740"/>
                </a:lnTo>
                <a:lnTo>
                  <a:pt x="62520" y="37830"/>
                </a:lnTo>
                <a:lnTo>
                  <a:pt x="62460" y="37870"/>
                </a:lnTo>
                <a:lnTo>
                  <a:pt x="62260" y="38100"/>
                </a:lnTo>
                <a:lnTo>
                  <a:pt x="62210" y="38180"/>
                </a:lnTo>
                <a:lnTo>
                  <a:pt x="62180" y="38260"/>
                </a:lnTo>
                <a:lnTo>
                  <a:pt x="62160" y="38360"/>
                </a:lnTo>
                <a:lnTo>
                  <a:pt x="62160" y="38490"/>
                </a:lnTo>
                <a:lnTo>
                  <a:pt x="62150" y="38540"/>
                </a:lnTo>
                <a:lnTo>
                  <a:pt x="62120" y="38600"/>
                </a:lnTo>
                <a:lnTo>
                  <a:pt x="61910" y="38810"/>
                </a:lnTo>
                <a:lnTo>
                  <a:pt x="61830" y="38920"/>
                </a:lnTo>
                <a:lnTo>
                  <a:pt x="61730" y="39200"/>
                </a:lnTo>
                <a:lnTo>
                  <a:pt x="61650" y="39290"/>
                </a:lnTo>
                <a:lnTo>
                  <a:pt x="61560" y="39380"/>
                </a:lnTo>
                <a:lnTo>
                  <a:pt x="61480" y="39480"/>
                </a:lnTo>
                <a:lnTo>
                  <a:pt x="61430" y="39600"/>
                </a:lnTo>
                <a:lnTo>
                  <a:pt x="61370" y="39870"/>
                </a:lnTo>
                <a:lnTo>
                  <a:pt x="61340" y="40000"/>
                </a:lnTo>
                <a:lnTo>
                  <a:pt x="61090" y="40490"/>
                </a:lnTo>
                <a:lnTo>
                  <a:pt x="60990" y="40640"/>
                </a:lnTo>
                <a:lnTo>
                  <a:pt x="60960" y="40720"/>
                </a:lnTo>
                <a:lnTo>
                  <a:pt x="60960" y="40810"/>
                </a:lnTo>
                <a:lnTo>
                  <a:pt x="60980" y="40920"/>
                </a:lnTo>
                <a:lnTo>
                  <a:pt x="60990" y="40960"/>
                </a:lnTo>
                <a:lnTo>
                  <a:pt x="60980" y="41020"/>
                </a:lnTo>
                <a:lnTo>
                  <a:pt x="60700" y="41750"/>
                </a:lnTo>
                <a:lnTo>
                  <a:pt x="60760" y="41860"/>
                </a:lnTo>
                <a:lnTo>
                  <a:pt x="60780" y="41900"/>
                </a:lnTo>
                <a:lnTo>
                  <a:pt x="60850" y="41990"/>
                </a:lnTo>
                <a:lnTo>
                  <a:pt x="60880" y="42020"/>
                </a:lnTo>
                <a:lnTo>
                  <a:pt x="60880" y="42050"/>
                </a:lnTo>
                <a:lnTo>
                  <a:pt x="60850" y="42070"/>
                </a:lnTo>
                <a:lnTo>
                  <a:pt x="60800" y="42090"/>
                </a:lnTo>
                <a:lnTo>
                  <a:pt x="60780" y="42120"/>
                </a:lnTo>
                <a:lnTo>
                  <a:pt x="60770" y="42160"/>
                </a:lnTo>
                <a:lnTo>
                  <a:pt x="60820" y="42310"/>
                </a:lnTo>
                <a:lnTo>
                  <a:pt x="60830" y="42350"/>
                </a:lnTo>
                <a:lnTo>
                  <a:pt x="60810" y="42520"/>
                </a:lnTo>
                <a:lnTo>
                  <a:pt x="60790" y="42600"/>
                </a:lnTo>
                <a:lnTo>
                  <a:pt x="60770" y="42630"/>
                </a:lnTo>
                <a:lnTo>
                  <a:pt x="60740" y="42660"/>
                </a:lnTo>
                <a:lnTo>
                  <a:pt x="60670" y="42710"/>
                </a:lnTo>
                <a:lnTo>
                  <a:pt x="60580" y="42730"/>
                </a:lnTo>
                <a:lnTo>
                  <a:pt x="60550" y="42760"/>
                </a:lnTo>
                <a:lnTo>
                  <a:pt x="60540" y="42790"/>
                </a:lnTo>
                <a:lnTo>
                  <a:pt x="60490" y="42990"/>
                </a:lnTo>
                <a:lnTo>
                  <a:pt x="60510" y="43040"/>
                </a:lnTo>
                <a:lnTo>
                  <a:pt x="60510" y="43070"/>
                </a:lnTo>
                <a:lnTo>
                  <a:pt x="60510" y="43110"/>
                </a:lnTo>
                <a:lnTo>
                  <a:pt x="60490" y="43150"/>
                </a:lnTo>
                <a:lnTo>
                  <a:pt x="60360" y="43280"/>
                </a:lnTo>
                <a:lnTo>
                  <a:pt x="60270" y="43450"/>
                </a:lnTo>
                <a:lnTo>
                  <a:pt x="60170" y="43400"/>
                </a:lnTo>
                <a:lnTo>
                  <a:pt x="60120" y="43370"/>
                </a:lnTo>
                <a:lnTo>
                  <a:pt x="60060" y="43300"/>
                </a:lnTo>
                <a:lnTo>
                  <a:pt x="60030" y="43280"/>
                </a:lnTo>
                <a:lnTo>
                  <a:pt x="60000" y="43260"/>
                </a:lnTo>
                <a:lnTo>
                  <a:pt x="59960" y="43250"/>
                </a:lnTo>
                <a:lnTo>
                  <a:pt x="59920" y="43260"/>
                </a:lnTo>
                <a:lnTo>
                  <a:pt x="59840" y="43280"/>
                </a:lnTo>
                <a:lnTo>
                  <a:pt x="59590" y="43390"/>
                </a:lnTo>
                <a:lnTo>
                  <a:pt x="59540" y="43400"/>
                </a:lnTo>
                <a:lnTo>
                  <a:pt x="59460" y="43380"/>
                </a:lnTo>
                <a:lnTo>
                  <a:pt x="59400" y="43360"/>
                </a:lnTo>
                <a:lnTo>
                  <a:pt x="59210" y="43280"/>
                </a:lnTo>
                <a:lnTo>
                  <a:pt x="59110" y="43250"/>
                </a:lnTo>
                <a:lnTo>
                  <a:pt x="59050" y="43250"/>
                </a:lnTo>
                <a:lnTo>
                  <a:pt x="58990" y="43270"/>
                </a:lnTo>
                <a:lnTo>
                  <a:pt x="58860" y="43380"/>
                </a:lnTo>
                <a:lnTo>
                  <a:pt x="58810" y="43410"/>
                </a:lnTo>
                <a:lnTo>
                  <a:pt x="58770" y="43430"/>
                </a:lnTo>
                <a:lnTo>
                  <a:pt x="58680" y="43440"/>
                </a:lnTo>
                <a:lnTo>
                  <a:pt x="58640" y="43440"/>
                </a:lnTo>
                <a:lnTo>
                  <a:pt x="58550" y="43430"/>
                </a:lnTo>
                <a:lnTo>
                  <a:pt x="58500" y="43440"/>
                </a:lnTo>
                <a:lnTo>
                  <a:pt x="58460" y="43470"/>
                </a:lnTo>
                <a:lnTo>
                  <a:pt x="58390" y="43560"/>
                </a:lnTo>
                <a:lnTo>
                  <a:pt x="58360" y="43610"/>
                </a:lnTo>
                <a:lnTo>
                  <a:pt x="58340" y="43650"/>
                </a:lnTo>
                <a:lnTo>
                  <a:pt x="58330" y="43700"/>
                </a:lnTo>
                <a:lnTo>
                  <a:pt x="58320" y="43730"/>
                </a:lnTo>
                <a:lnTo>
                  <a:pt x="58310" y="43740"/>
                </a:lnTo>
                <a:lnTo>
                  <a:pt x="58250" y="43770"/>
                </a:lnTo>
                <a:lnTo>
                  <a:pt x="58160" y="43760"/>
                </a:lnTo>
                <a:lnTo>
                  <a:pt x="58200" y="44050"/>
                </a:lnTo>
                <a:lnTo>
                  <a:pt x="58180" y="44120"/>
                </a:lnTo>
                <a:lnTo>
                  <a:pt x="58150" y="44130"/>
                </a:lnTo>
                <a:lnTo>
                  <a:pt x="57900" y="44150"/>
                </a:lnTo>
                <a:lnTo>
                  <a:pt x="57870" y="44150"/>
                </a:lnTo>
                <a:lnTo>
                  <a:pt x="57820" y="44170"/>
                </a:lnTo>
                <a:lnTo>
                  <a:pt x="57690" y="44230"/>
                </a:lnTo>
                <a:lnTo>
                  <a:pt x="57590" y="44260"/>
                </a:lnTo>
                <a:lnTo>
                  <a:pt x="57390" y="44370"/>
                </a:lnTo>
                <a:lnTo>
                  <a:pt x="57360" y="44400"/>
                </a:lnTo>
                <a:lnTo>
                  <a:pt x="57350" y="44430"/>
                </a:lnTo>
                <a:lnTo>
                  <a:pt x="57350" y="44460"/>
                </a:lnTo>
                <a:lnTo>
                  <a:pt x="57360" y="44570"/>
                </a:lnTo>
                <a:lnTo>
                  <a:pt x="57400" y="44700"/>
                </a:lnTo>
                <a:lnTo>
                  <a:pt x="57400" y="44750"/>
                </a:lnTo>
                <a:lnTo>
                  <a:pt x="57400" y="44800"/>
                </a:lnTo>
                <a:lnTo>
                  <a:pt x="57400" y="44830"/>
                </a:lnTo>
                <a:lnTo>
                  <a:pt x="57350" y="44930"/>
                </a:lnTo>
                <a:lnTo>
                  <a:pt x="57320" y="44950"/>
                </a:lnTo>
                <a:lnTo>
                  <a:pt x="57290" y="44950"/>
                </a:lnTo>
                <a:lnTo>
                  <a:pt x="57270" y="44940"/>
                </a:lnTo>
                <a:lnTo>
                  <a:pt x="57250" y="44900"/>
                </a:lnTo>
                <a:lnTo>
                  <a:pt x="57200" y="44690"/>
                </a:lnTo>
                <a:lnTo>
                  <a:pt x="57190" y="44530"/>
                </a:lnTo>
                <a:lnTo>
                  <a:pt x="57200" y="44270"/>
                </a:lnTo>
                <a:lnTo>
                  <a:pt x="57290" y="43710"/>
                </a:lnTo>
                <a:lnTo>
                  <a:pt x="57270" y="43270"/>
                </a:lnTo>
                <a:lnTo>
                  <a:pt x="57280" y="43200"/>
                </a:lnTo>
                <a:lnTo>
                  <a:pt x="57350" y="42920"/>
                </a:lnTo>
                <a:lnTo>
                  <a:pt x="57360" y="42850"/>
                </a:lnTo>
                <a:lnTo>
                  <a:pt x="57350" y="42810"/>
                </a:lnTo>
                <a:lnTo>
                  <a:pt x="57340" y="42770"/>
                </a:lnTo>
                <a:lnTo>
                  <a:pt x="57320" y="42740"/>
                </a:lnTo>
                <a:lnTo>
                  <a:pt x="57260" y="42640"/>
                </a:lnTo>
                <a:lnTo>
                  <a:pt x="57240" y="42590"/>
                </a:lnTo>
                <a:lnTo>
                  <a:pt x="57230" y="42500"/>
                </a:lnTo>
                <a:lnTo>
                  <a:pt x="57230" y="42400"/>
                </a:lnTo>
                <a:lnTo>
                  <a:pt x="57230" y="42330"/>
                </a:lnTo>
                <a:lnTo>
                  <a:pt x="57210" y="42260"/>
                </a:lnTo>
                <a:lnTo>
                  <a:pt x="57190" y="42230"/>
                </a:lnTo>
                <a:lnTo>
                  <a:pt x="57170" y="42200"/>
                </a:lnTo>
                <a:lnTo>
                  <a:pt x="57160" y="42190"/>
                </a:lnTo>
                <a:lnTo>
                  <a:pt x="57140" y="42190"/>
                </a:lnTo>
                <a:lnTo>
                  <a:pt x="57130" y="42210"/>
                </a:lnTo>
                <a:lnTo>
                  <a:pt x="57110" y="42240"/>
                </a:lnTo>
                <a:lnTo>
                  <a:pt x="57080" y="42280"/>
                </a:lnTo>
                <a:lnTo>
                  <a:pt x="57010" y="42380"/>
                </a:lnTo>
                <a:lnTo>
                  <a:pt x="56990" y="42400"/>
                </a:lnTo>
                <a:lnTo>
                  <a:pt x="56970" y="42410"/>
                </a:lnTo>
                <a:lnTo>
                  <a:pt x="56940" y="42410"/>
                </a:lnTo>
                <a:lnTo>
                  <a:pt x="56920" y="42420"/>
                </a:lnTo>
                <a:lnTo>
                  <a:pt x="56900" y="42430"/>
                </a:lnTo>
                <a:lnTo>
                  <a:pt x="56860" y="42480"/>
                </a:lnTo>
                <a:lnTo>
                  <a:pt x="56830" y="42550"/>
                </a:lnTo>
                <a:lnTo>
                  <a:pt x="56800" y="42600"/>
                </a:lnTo>
                <a:lnTo>
                  <a:pt x="56770" y="42630"/>
                </a:lnTo>
                <a:lnTo>
                  <a:pt x="56740" y="42650"/>
                </a:lnTo>
                <a:lnTo>
                  <a:pt x="56720" y="42660"/>
                </a:lnTo>
                <a:lnTo>
                  <a:pt x="56690" y="42660"/>
                </a:lnTo>
                <a:lnTo>
                  <a:pt x="56600" y="42640"/>
                </a:lnTo>
                <a:lnTo>
                  <a:pt x="56560" y="42640"/>
                </a:lnTo>
                <a:lnTo>
                  <a:pt x="56540" y="42660"/>
                </a:lnTo>
                <a:lnTo>
                  <a:pt x="56520" y="42670"/>
                </a:lnTo>
                <a:lnTo>
                  <a:pt x="56500" y="42690"/>
                </a:lnTo>
                <a:lnTo>
                  <a:pt x="56490" y="42710"/>
                </a:lnTo>
                <a:lnTo>
                  <a:pt x="56460" y="42710"/>
                </a:lnTo>
                <a:lnTo>
                  <a:pt x="56430" y="42700"/>
                </a:lnTo>
                <a:lnTo>
                  <a:pt x="56380" y="42660"/>
                </a:lnTo>
                <a:lnTo>
                  <a:pt x="56350" y="42640"/>
                </a:lnTo>
                <a:lnTo>
                  <a:pt x="56330" y="42650"/>
                </a:lnTo>
                <a:lnTo>
                  <a:pt x="56320" y="42670"/>
                </a:lnTo>
                <a:lnTo>
                  <a:pt x="56310" y="42690"/>
                </a:lnTo>
                <a:lnTo>
                  <a:pt x="56300" y="42720"/>
                </a:lnTo>
                <a:lnTo>
                  <a:pt x="56280" y="42790"/>
                </a:lnTo>
                <a:lnTo>
                  <a:pt x="56260" y="42860"/>
                </a:lnTo>
                <a:lnTo>
                  <a:pt x="56250" y="42870"/>
                </a:lnTo>
                <a:lnTo>
                  <a:pt x="56200" y="42930"/>
                </a:lnTo>
                <a:lnTo>
                  <a:pt x="56180" y="42960"/>
                </a:lnTo>
                <a:lnTo>
                  <a:pt x="56160" y="43000"/>
                </a:lnTo>
                <a:lnTo>
                  <a:pt x="56150" y="43070"/>
                </a:lnTo>
                <a:lnTo>
                  <a:pt x="56140" y="43130"/>
                </a:lnTo>
                <a:lnTo>
                  <a:pt x="56150" y="43240"/>
                </a:lnTo>
                <a:lnTo>
                  <a:pt x="56150" y="43260"/>
                </a:lnTo>
                <a:lnTo>
                  <a:pt x="56140" y="43280"/>
                </a:lnTo>
                <a:lnTo>
                  <a:pt x="56120" y="43280"/>
                </a:lnTo>
                <a:lnTo>
                  <a:pt x="56070" y="43250"/>
                </a:lnTo>
                <a:lnTo>
                  <a:pt x="56050" y="43220"/>
                </a:lnTo>
                <a:lnTo>
                  <a:pt x="56040" y="43180"/>
                </a:lnTo>
                <a:lnTo>
                  <a:pt x="56030" y="43110"/>
                </a:lnTo>
                <a:lnTo>
                  <a:pt x="55930" y="42400"/>
                </a:lnTo>
                <a:lnTo>
                  <a:pt x="55850" y="42240"/>
                </a:lnTo>
                <a:lnTo>
                  <a:pt x="55790" y="42210"/>
                </a:lnTo>
                <a:lnTo>
                  <a:pt x="55750" y="42210"/>
                </a:lnTo>
                <a:lnTo>
                  <a:pt x="55700" y="42200"/>
                </a:lnTo>
                <a:lnTo>
                  <a:pt x="55510" y="42120"/>
                </a:lnTo>
                <a:lnTo>
                  <a:pt x="55470" y="42090"/>
                </a:lnTo>
                <a:lnTo>
                  <a:pt x="55450" y="42070"/>
                </a:lnTo>
                <a:lnTo>
                  <a:pt x="55430" y="42000"/>
                </a:lnTo>
                <a:lnTo>
                  <a:pt x="55430" y="41960"/>
                </a:lnTo>
                <a:lnTo>
                  <a:pt x="55430" y="41920"/>
                </a:lnTo>
                <a:lnTo>
                  <a:pt x="55440" y="41840"/>
                </a:lnTo>
                <a:lnTo>
                  <a:pt x="55480" y="41700"/>
                </a:lnTo>
                <a:lnTo>
                  <a:pt x="55500" y="41610"/>
                </a:lnTo>
                <a:lnTo>
                  <a:pt x="55520" y="41200"/>
                </a:lnTo>
                <a:lnTo>
                  <a:pt x="55540" y="41050"/>
                </a:lnTo>
                <a:lnTo>
                  <a:pt x="55520" y="40600"/>
                </a:lnTo>
                <a:lnTo>
                  <a:pt x="55520" y="40500"/>
                </a:lnTo>
                <a:lnTo>
                  <a:pt x="55510" y="40140"/>
                </a:lnTo>
                <a:lnTo>
                  <a:pt x="55530" y="39990"/>
                </a:lnTo>
                <a:lnTo>
                  <a:pt x="55570" y="39870"/>
                </a:lnTo>
                <a:lnTo>
                  <a:pt x="55600" y="39530"/>
                </a:lnTo>
                <a:lnTo>
                  <a:pt x="55590" y="39500"/>
                </a:lnTo>
                <a:lnTo>
                  <a:pt x="55570" y="39470"/>
                </a:lnTo>
                <a:lnTo>
                  <a:pt x="55550" y="39470"/>
                </a:lnTo>
                <a:lnTo>
                  <a:pt x="55530" y="39470"/>
                </a:lnTo>
                <a:lnTo>
                  <a:pt x="55500" y="39480"/>
                </a:lnTo>
                <a:lnTo>
                  <a:pt x="55490" y="39500"/>
                </a:lnTo>
                <a:lnTo>
                  <a:pt x="55410" y="39640"/>
                </a:lnTo>
                <a:lnTo>
                  <a:pt x="55360" y="39710"/>
                </a:lnTo>
                <a:lnTo>
                  <a:pt x="55330" y="39740"/>
                </a:lnTo>
                <a:lnTo>
                  <a:pt x="55310" y="39760"/>
                </a:lnTo>
                <a:lnTo>
                  <a:pt x="55280" y="39780"/>
                </a:lnTo>
                <a:lnTo>
                  <a:pt x="55240" y="39790"/>
                </a:lnTo>
                <a:lnTo>
                  <a:pt x="55220" y="39800"/>
                </a:lnTo>
                <a:lnTo>
                  <a:pt x="55200" y="39800"/>
                </a:lnTo>
                <a:lnTo>
                  <a:pt x="55170" y="39790"/>
                </a:lnTo>
                <a:lnTo>
                  <a:pt x="55140" y="39770"/>
                </a:lnTo>
                <a:lnTo>
                  <a:pt x="55110" y="39740"/>
                </a:lnTo>
                <a:lnTo>
                  <a:pt x="55070" y="39710"/>
                </a:lnTo>
                <a:lnTo>
                  <a:pt x="55040" y="39650"/>
                </a:lnTo>
                <a:lnTo>
                  <a:pt x="55020" y="39610"/>
                </a:lnTo>
                <a:lnTo>
                  <a:pt x="55010" y="39570"/>
                </a:lnTo>
                <a:lnTo>
                  <a:pt x="55010" y="39540"/>
                </a:lnTo>
                <a:lnTo>
                  <a:pt x="55010" y="39510"/>
                </a:lnTo>
                <a:lnTo>
                  <a:pt x="55020" y="39480"/>
                </a:lnTo>
                <a:lnTo>
                  <a:pt x="55140" y="39280"/>
                </a:lnTo>
                <a:lnTo>
                  <a:pt x="55160" y="39230"/>
                </a:lnTo>
                <a:lnTo>
                  <a:pt x="55170" y="39170"/>
                </a:lnTo>
                <a:lnTo>
                  <a:pt x="55160" y="39130"/>
                </a:lnTo>
                <a:lnTo>
                  <a:pt x="55150" y="39110"/>
                </a:lnTo>
                <a:lnTo>
                  <a:pt x="55120" y="39090"/>
                </a:lnTo>
                <a:lnTo>
                  <a:pt x="55020" y="39020"/>
                </a:lnTo>
                <a:lnTo>
                  <a:pt x="54940" y="38970"/>
                </a:lnTo>
                <a:lnTo>
                  <a:pt x="54880" y="38910"/>
                </a:lnTo>
                <a:lnTo>
                  <a:pt x="54830" y="38850"/>
                </a:lnTo>
                <a:lnTo>
                  <a:pt x="54820" y="38800"/>
                </a:lnTo>
                <a:lnTo>
                  <a:pt x="54830" y="38750"/>
                </a:lnTo>
                <a:lnTo>
                  <a:pt x="54870" y="38670"/>
                </a:lnTo>
                <a:lnTo>
                  <a:pt x="54920" y="38540"/>
                </a:lnTo>
                <a:lnTo>
                  <a:pt x="54930" y="38450"/>
                </a:lnTo>
                <a:lnTo>
                  <a:pt x="54910" y="38420"/>
                </a:lnTo>
                <a:lnTo>
                  <a:pt x="54750" y="38400"/>
                </a:lnTo>
                <a:lnTo>
                  <a:pt x="54320" y="38490"/>
                </a:lnTo>
                <a:lnTo>
                  <a:pt x="54270" y="38490"/>
                </a:lnTo>
                <a:lnTo>
                  <a:pt x="54010" y="38590"/>
                </a:lnTo>
                <a:lnTo>
                  <a:pt x="53920" y="38670"/>
                </a:lnTo>
                <a:lnTo>
                  <a:pt x="53780" y="38880"/>
                </a:lnTo>
                <a:lnTo>
                  <a:pt x="53690" y="38980"/>
                </a:lnTo>
                <a:lnTo>
                  <a:pt x="53590" y="39070"/>
                </a:lnTo>
                <a:lnTo>
                  <a:pt x="53500" y="39140"/>
                </a:lnTo>
                <a:lnTo>
                  <a:pt x="53310" y="39190"/>
                </a:lnTo>
                <a:lnTo>
                  <a:pt x="53210" y="39170"/>
                </a:lnTo>
                <a:lnTo>
                  <a:pt x="52370" y="39240"/>
                </a:lnTo>
                <a:lnTo>
                  <a:pt x="52260" y="39260"/>
                </a:lnTo>
                <a:lnTo>
                  <a:pt x="52180" y="39260"/>
                </a:lnTo>
                <a:lnTo>
                  <a:pt x="52140" y="39200"/>
                </a:lnTo>
                <a:lnTo>
                  <a:pt x="51990" y="39190"/>
                </a:lnTo>
                <a:lnTo>
                  <a:pt x="52010" y="39150"/>
                </a:lnTo>
                <a:lnTo>
                  <a:pt x="51990" y="39070"/>
                </a:lnTo>
                <a:lnTo>
                  <a:pt x="51820" y="38560"/>
                </a:lnTo>
                <a:lnTo>
                  <a:pt x="51710" y="37940"/>
                </a:lnTo>
                <a:lnTo>
                  <a:pt x="51710" y="37790"/>
                </a:lnTo>
                <a:lnTo>
                  <a:pt x="51760" y="37510"/>
                </a:lnTo>
                <a:lnTo>
                  <a:pt x="51760" y="37230"/>
                </a:lnTo>
                <a:lnTo>
                  <a:pt x="51800" y="36950"/>
                </a:lnTo>
                <a:lnTo>
                  <a:pt x="51800" y="36800"/>
                </a:lnTo>
                <a:lnTo>
                  <a:pt x="51780" y="36660"/>
                </a:lnTo>
                <a:lnTo>
                  <a:pt x="51640" y="36290"/>
                </a:lnTo>
                <a:lnTo>
                  <a:pt x="51580" y="36010"/>
                </a:lnTo>
                <a:lnTo>
                  <a:pt x="51610" y="35730"/>
                </a:lnTo>
                <a:lnTo>
                  <a:pt x="51710" y="35480"/>
                </a:lnTo>
                <a:lnTo>
                  <a:pt x="51880" y="35270"/>
                </a:lnTo>
                <a:lnTo>
                  <a:pt x="51990" y="35190"/>
                </a:lnTo>
                <a:lnTo>
                  <a:pt x="52230" y="35110"/>
                </a:lnTo>
                <a:lnTo>
                  <a:pt x="52330" y="35030"/>
                </a:lnTo>
                <a:lnTo>
                  <a:pt x="52620" y="34580"/>
                </a:lnTo>
                <a:lnTo>
                  <a:pt x="52690" y="34450"/>
                </a:lnTo>
                <a:lnTo>
                  <a:pt x="52710" y="34370"/>
                </a:lnTo>
                <a:lnTo>
                  <a:pt x="52650" y="34150"/>
                </a:lnTo>
                <a:lnTo>
                  <a:pt x="52640" y="34030"/>
                </a:lnTo>
                <a:lnTo>
                  <a:pt x="52630" y="33980"/>
                </a:lnTo>
                <a:lnTo>
                  <a:pt x="52590" y="33950"/>
                </a:lnTo>
                <a:lnTo>
                  <a:pt x="52540" y="33930"/>
                </a:lnTo>
                <a:lnTo>
                  <a:pt x="52490" y="33900"/>
                </a:lnTo>
                <a:lnTo>
                  <a:pt x="52450" y="33860"/>
                </a:lnTo>
                <a:lnTo>
                  <a:pt x="52420" y="33800"/>
                </a:lnTo>
                <a:lnTo>
                  <a:pt x="52410" y="33670"/>
                </a:lnTo>
                <a:lnTo>
                  <a:pt x="52470" y="33580"/>
                </a:lnTo>
                <a:lnTo>
                  <a:pt x="52660" y="33440"/>
                </a:lnTo>
                <a:lnTo>
                  <a:pt x="52800" y="33250"/>
                </a:lnTo>
                <a:lnTo>
                  <a:pt x="52940" y="33140"/>
                </a:lnTo>
                <a:lnTo>
                  <a:pt x="52980" y="33110"/>
                </a:lnTo>
                <a:lnTo>
                  <a:pt x="53030" y="32910"/>
                </a:lnTo>
                <a:lnTo>
                  <a:pt x="52930" y="32190"/>
                </a:lnTo>
                <a:lnTo>
                  <a:pt x="52980" y="32070"/>
                </a:lnTo>
                <a:lnTo>
                  <a:pt x="53040" y="31960"/>
                </a:lnTo>
                <a:lnTo>
                  <a:pt x="53180" y="31770"/>
                </a:lnTo>
                <a:lnTo>
                  <a:pt x="53370" y="31650"/>
                </a:lnTo>
                <a:lnTo>
                  <a:pt x="53600" y="31620"/>
                </a:lnTo>
                <a:lnTo>
                  <a:pt x="53710" y="31620"/>
                </a:lnTo>
                <a:lnTo>
                  <a:pt x="53890" y="31590"/>
                </a:lnTo>
                <a:lnTo>
                  <a:pt x="53950" y="31600"/>
                </a:lnTo>
                <a:lnTo>
                  <a:pt x="53990" y="31620"/>
                </a:lnTo>
                <a:lnTo>
                  <a:pt x="54050" y="31630"/>
                </a:lnTo>
                <a:lnTo>
                  <a:pt x="54150" y="31610"/>
                </a:lnTo>
                <a:lnTo>
                  <a:pt x="54410" y="31420"/>
                </a:lnTo>
                <a:lnTo>
                  <a:pt x="54630" y="31380"/>
                </a:lnTo>
                <a:lnTo>
                  <a:pt x="55000" y="31570"/>
                </a:lnTo>
                <a:lnTo>
                  <a:pt x="55240" y="31550"/>
                </a:lnTo>
                <a:lnTo>
                  <a:pt x="55660" y="31290"/>
                </a:lnTo>
                <a:lnTo>
                  <a:pt x="55720" y="31280"/>
                </a:lnTo>
                <a:lnTo>
                  <a:pt x="55880" y="31300"/>
                </a:lnTo>
                <a:lnTo>
                  <a:pt x="55950" y="31270"/>
                </a:lnTo>
                <a:lnTo>
                  <a:pt x="55990" y="31210"/>
                </a:lnTo>
                <a:lnTo>
                  <a:pt x="56180" y="30850"/>
                </a:lnTo>
                <a:lnTo>
                  <a:pt x="56240" y="30820"/>
                </a:lnTo>
                <a:lnTo>
                  <a:pt x="56380" y="30870"/>
                </a:lnTo>
                <a:lnTo>
                  <a:pt x="56500" y="30880"/>
                </a:lnTo>
                <a:lnTo>
                  <a:pt x="56610" y="30820"/>
                </a:lnTo>
                <a:lnTo>
                  <a:pt x="57560" y="30010"/>
                </a:lnTo>
                <a:lnTo>
                  <a:pt x="57600" y="29790"/>
                </a:lnTo>
                <a:lnTo>
                  <a:pt x="57510" y="29580"/>
                </a:lnTo>
                <a:lnTo>
                  <a:pt x="57220" y="29250"/>
                </a:lnTo>
                <a:lnTo>
                  <a:pt x="57190" y="29200"/>
                </a:lnTo>
                <a:lnTo>
                  <a:pt x="57150" y="29090"/>
                </a:lnTo>
                <a:lnTo>
                  <a:pt x="57110" y="29050"/>
                </a:lnTo>
                <a:lnTo>
                  <a:pt x="56950" y="29000"/>
                </a:lnTo>
                <a:lnTo>
                  <a:pt x="56910" y="28970"/>
                </a:lnTo>
                <a:lnTo>
                  <a:pt x="56830" y="28870"/>
                </a:lnTo>
                <a:lnTo>
                  <a:pt x="56780" y="28750"/>
                </a:lnTo>
                <a:lnTo>
                  <a:pt x="56760" y="28620"/>
                </a:lnTo>
                <a:lnTo>
                  <a:pt x="56770" y="28490"/>
                </a:lnTo>
                <a:lnTo>
                  <a:pt x="56880" y="28070"/>
                </a:lnTo>
                <a:lnTo>
                  <a:pt x="56890" y="27910"/>
                </a:lnTo>
                <a:lnTo>
                  <a:pt x="56860" y="27860"/>
                </a:lnTo>
                <a:lnTo>
                  <a:pt x="56820" y="27830"/>
                </a:lnTo>
                <a:lnTo>
                  <a:pt x="56730" y="27790"/>
                </a:lnTo>
                <a:lnTo>
                  <a:pt x="56680" y="27740"/>
                </a:lnTo>
                <a:lnTo>
                  <a:pt x="56650" y="27710"/>
                </a:lnTo>
                <a:lnTo>
                  <a:pt x="56620" y="27600"/>
                </a:lnTo>
                <a:lnTo>
                  <a:pt x="56570" y="27340"/>
                </a:lnTo>
                <a:lnTo>
                  <a:pt x="56520" y="27260"/>
                </a:lnTo>
                <a:lnTo>
                  <a:pt x="56280" y="27310"/>
                </a:lnTo>
                <a:lnTo>
                  <a:pt x="55980" y="27180"/>
                </a:lnTo>
                <a:lnTo>
                  <a:pt x="55890" y="27160"/>
                </a:lnTo>
                <a:lnTo>
                  <a:pt x="55760" y="27150"/>
                </a:lnTo>
                <a:lnTo>
                  <a:pt x="55670" y="27090"/>
                </a:lnTo>
                <a:lnTo>
                  <a:pt x="55610" y="26960"/>
                </a:lnTo>
                <a:lnTo>
                  <a:pt x="55570" y="26830"/>
                </a:lnTo>
                <a:lnTo>
                  <a:pt x="55520" y="26730"/>
                </a:lnTo>
                <a:lnTo>
                  <a:pt x="55390" y="26530"/>
                </a:lnTo>
                <a:lnTo>
                  <a:pt x="55340" y="26430"/>
                </a:lnTo>
                <a:lnTo>
                  <a:pt x="55270" y="26170"/>
                </a:lnTo>
                <a:lnTo>
                  <a:pt x="55220" y="26080"/>
                </a:lnTo>
                <a:lnTo>
                  <a:pt x="55050" y="25920"/>
                </a:lnTo>
                <a:lnTo>
                  <a:pt x="55020" y="25810"/>
                </a:lnTo>
                <a:lnTo>
                  <a:pt x="55090" y="25720"/>
                </a:lnTo>
                <a:lnTo>
                  <a:pt x="55190" y="25610"/>
                </a:lnTo>
                <a:lnTo>
                  <a:pt x="55200" y="25510"/>
                </a:lnTo>
                <a:lnTo>
                  <a:pt x="55180" y="25410"/>
                </a:lnTo>
                <a:lnTo>
                  <a:pt x="55190" y="25300"/>
                </a:lnTo>
                <a:lnTo>
                  <a:pt x="55290" y="25210"/>
                </a:lnTo>
                <a:lnTo>
                  <a:pt x="55380" y="25180"/>
                </a:lnTo>
                <a:lnTo>
                  <a:pt x="55440" y="25160"/>
                </a:lnTo>
                <a:lnTo>
                  <a:pt x="55740" y="25110"/>
                </a:lnTo>
                <a:lnTo>
                  <a:pt x="55930" y="25120"/>
                </a:lnTo>
                <a:lnTo>
                  <a:pt x="57140" y="25550"/>
                </a:lnTo>
                <a:lnTo>
                  <a:pt x="57460" y="25580"/>
                </a:lnTo>
                <a:lnTo>
                  <a:pt x="57650" y="25680"/>
                </a:lnTo>
                <a:lnTo>
                  <a:pt x="57750" y="25710"/>
                </a:lnTo>
                <a:lnTo>
                  <a:pt x="58200" y="25730"/>
                </a:lnTo>
                <a:lnTo>
                  <a:pt x="58670" y="25830"/>
                </a:lnTo>
                <a:lnTo>
                  <a:pt x="58840" y="25840"/>
                </a:lnTo>
                <a:lnTo>
                  <a:pt x="59590" y="25730"/>
                </a:lnTo>
                <a:lnTo>
                  <a:pt x="60350" y="25740"/>
                </a:lnTo>
                <a:lnTo>
                  <a:pt x="60750" y="25660"/>
                </a:lnTo>
                <a:lnTo>
                  <a:pt x="60850" y="25460"/>
                </a:lnTo>
                <a:lnTo>
                  <a:pt x="60870" y="25370"/>
                </a:lnTo>
                <a:lnTo>
                  <a:pt x="60930" y="25360"/>
                </a:lnTo>
                <a:lnTo>
                  <a:pt x="61080" y="25410"/>
                </a:lnTo>
                <a:lnTo>
                  <a:pt x="61180" y="25410"/>
                </a:lnTo>
                <a:lnTo>
                  <a:pt x="61260" y="25390"/>
                </a:lnTo>
                <a:lnTo>
                  <a:pt x="61330" y="25330"/>
                </a:lnTo>
                <a:lnTo>
                  <a:pt x="61390" y="25240"/>
                </a:lnTo>
                <a:lnTo>
                  <a:pt x="61510" y="25200"/>
                </a:lnTo>
                <a:lnTo>
                  <a:pt x="61780" y="25140"/>
                </a:lnTo>
                <a:lnTo>
                  <a:pt x="61870" y="25050"/>
                </a:lnTo>
                <a:lnTo>
                  <a:pt x="61900" y="24930"/>
                </a:lnTo>
                <a:lnTo>
                  <a:pt x="61880" y="24820"/>
                </a:lnTo>
                <a:lnTo>
                  <a:pt x="61870" y="24710"/>
                </a:lnTo>
                <a:lnTo>
                  <a:pt x="61930" y="24570"/>
                </a:lnTo>
                <a:lnTo>
                  <a:pt x="62090" y="24390"/>
                </a:lnTo>
                <a:lnTo>
                  <a:pt x="62130" y="24300"/>
                </a:lnTo>
                <a:lnTo>
                  <a:pt x="62130" y="24140"/>
                </a:lnTo>
                <a:lnTo>
                  <a:pt x="62120" y="24000"/>
                </a:lnTo>
                <a:lnTo>
                  <a:pt x="62060" y="23770"/>
                </a:lnTo>
                <a:lnTo>
                  <a:pt x="62060" y="23640"/>
                </a:lnTo>
                <a:lnTo>
                  <a:pt x="62230" y="23170"/>
                </a:lnTo>
                <a:lnTo>
                  <a:pt x="62200" y="23000"/>
                </a:lnTo>
                <a:lnTo>
                  <a:pt x="61810" y="22780"/>
                </a:lnTo>
                <a:lnTo>
                  <a:pt x="61630" y="22610"/>
                </a:lnTo>
                <a:lnTo>
                  <a:pt x="61470" y="22420"/>
                </a:lnTo>
                <a:lnTo>
                  <a:pt x="61360" y="22240"/>
                </a:lnTo>
                <a:lnTo>
                  <a:pt x="61300" y="22110"/>
                </a:lnTo>
                <a:lnTo>
                  <a:pt x="61270" y="21960"/>
                </a:lnTo>
                <a:lnTo>
                  <a:pt x="61280" y="21810"/>
                </a:lnTo>
                <a:lnTo>
                  <a:pt x="61340" y="21690"/>
                </a:lnTo>
                <a:lnTo>
                  <a:pt x="61430" y="21650"/>
                </a:lnTo>
                <a:lnTo>
                  <a:pt x="61440" y="21650"/>
                </a:lnTo>
                <a:lnTo>
                  <a:pt x="61560" y="21640"/>
                </a:lnTo>
                <a:lnTo>
                  <a:pt x="61790" y="21680"/>
                </a:lnTo>
                <a:lnTo>
                  <a:pt x="61890" y="21630"/>
                </a:lnTo>
                <a:lnTo>
                  <a:pt x="61950" y="21490"/>
                </a:lnTo>
                <a:lnTo>
                  <a:pt x="61970" y="21330"/>
                </a:lnTo>
                <a:lnTo>
                  <a:pt x="61950" y="21190"/>
                </a:lnTo>
                <a:lnTo>
                  <a:pt x="61910" y="21030"/>
                </a:lnTo>
                <a:lnTo>
                  <a:pt x="61910" y="20930"/>
                </a:lnTo>
                <a:lnTo>
                  <a:pt x="61970" y="20850"/>
                </a:lnTo>
                <a:lnTo>
                  <a:pt x="62370" y="20530"/>
                </a:lnTo>
                <a:lnTo>
                  <a:pt x="62580" y="20410"/>
                </a:lnTo>
                <a:lnTo>
                  <a:pt x="62660" y="20340"/>
                </a:lnTo>
                <a:lnTo>
                  <a:pt x="62950" y="19910"/>
                </a:lnTo>
                <a:lnTo>
                  <a:pt x="63040" y="19680"/>
                </a:lnTo>
                <a:lnTo>
                  <a:pt x="63140" y="19470"/>
                </a:lnTo>
                <a:lnTo>
                  <a:pt x="63340" y="19310"/>
                </a:lnTo>
                <a:lnTo>
                  <a:pt x="64020" y="19040"/>
                </a:lnTo>
                <a:lnTo>
                  <a:pt x="64100" y="19010"/>
                </a:lnTo>
                <a:lnTo>
                  <a:pt x="64150" y="18960"/>
                </a:lnTo>
                <a:lnTo>
                  <a:pt x="64190" y="18890"/>
                </a:lnTo>
                <a:lnTo>
                  <a:pt x="64240" y="18730"/>
                </a:lnTo>
                <a:lnTo>
                  <a:pt x="64290" y="18650"/>
                </a:lnTo>
                <a:lnTo>
                  <a:pt x="64350" y="18610"/>
                </a:lnTo>
                <a:lnTo>
                  <a:pt x="64390" y="18550"/>
                </a:lnTo>
                <a:lnTo>
                  <a:pt x="64400" y="18490"/>
                </a:lnTo>
                <a:lnTo>
                  <a:pt x="64370" y="18420"/>
                </a:lnTo>
                <a:lnTo>
                  <a:pt x="64370" y="18120"/>
                </a:lnTo>
                <a:lnTo>
                  <a:pt x="64520" y="17940"/>
                </a:lnTo>
                <a:lnTo>
                  <a:pt x="64910" y="17670"/>
                </a:lnTo>
                <a:lnTo>
                  <a:pt x="65050" y="17450"/>
                </a:lnTo>
                <a:lnTo>
                  <a:pt x="65100" y="17310"/>
                </a:lnTo>
                <a:lnTo>
                  <a:pt x="65070" y="17220"/>
                </a:lnTo>
                <a:lnTo>
                  <a:pt x="64900" y="17080"/>
                </a:lnTo>
                <a:lnTo>
                  <a:pt x="64590" y="16720"/>
                </a:lnTo>
                <a:lnTo>
                  <a:pt x="64490" y="16550"/>
                </a:lnTo>
                <a:lnTo>
                  <a:pt x="64500" y="16360"/>
                </a:lnTo>
                <a:lnTo>
                  <a:pt x="64670" y="16140"/>
                </a:lnTo>
                <a:lnTo>
                  <a:pt x="64950" y="15900"/>
                </a:lnTo>
                <a:lnTo>
                  <a:pt x="65000" y="15800"/>
                </a:lnTo>
                <a:lnTo>
                  <a:pt x="65010" y="15660"/>
                </a:lnTo>
                <a:lnTo>
                  <a:pt x="64960" y="15570"/>
                </a:lnTo>
                <a:lnTo>
                  <a:pt x="64890" y="15490"/>
                </a:lnTo>
                <a:lnTo>
                  <a:pt x="64850" y="15430"/>
                </a:lnTo>
                <a:lnTo>
                  <a:pt x="64820" y="15380"/>
                </a:lnTo>
                <a:lnTo>
                  <a:pt x="64780" y="15230"/>
                </a:lnTo>
                <a:lnTo>
                  <a:pt x="64810" y="15100"/>
                </a:lnTo>
                <a:lnTo>
                  <a:pt x="64850" y="14970"/>
                </a:lnTo>
                <a:lnTo>
                  <a:pt x="64850" y="14840"/>
                </a:lnTo>
                <a:lnTo>
                  <a:pt x="64800" y="14740"/>
                </a:lnTo>
                <a:lnTo>
                  <a:pt x="64710" y="14670"/>
                </a:lnTo>
                <a:lnTo>
                  <a:pt x="64400" y="14510"/>
                </a:lnTo>
                <a:lnTo>
                  <a:pt x="64280" y="14420"/>
                </a:lnTo>
                <a:lnTo>
                  <a:pt x="64230" y="14310"/>
                </a:lnTo>
                <a:lnTo>
                  <a:pt x="64300" y="14170"/>
                </a:lnTo>
                <a:lnTo>
                  <a:pt x="64400" y="14040"/>
                </a:lnTo>
                <a:lnTo>
                  <a:pt x="64440" y="13910"/>
                </a:lnTo>
                <a:lnTo>
                  <a:pt x="64410" y="13790"/>
                </a:lnTo>
                <a:lnTo>
                  <a:pt x="64340" y="13670"/>
                </a:lnTo>
                <a:lnTo>
                  <a:pt x="64300" y="13630"/>
                </a:lnTo>
                <a:lnTo>
                  <a:pt x="64220" y="13560"/>
                </a:lnTo>
                <a:lnTo>
                  <a:pt x="64190" y="13520"/>
                </a:lnTo>
                <a:lnTo>
                  <a:pt x="64160" y="13440"/>
                </a:lnTo>
                <a:lnTo>
                  <a:pt x="64160" y="13380"/>
                </a:lnTo>
                <a:lnTo>
                  <a:pt x="64170" y="13320"/>
                </a:lnTo>
                <a:lnTo>
                  <a:pt x="64160" y="13250"/>
                </a:lnTo>
                <a:lnTo>
                  <a:pt x="64120" y="13140"/>
                </a:lnTo>
                <a:lnTo>
                  <a:pt x="63940" y="12810"/>
                </a:lnTo>
                <a:lnTo>
                  <a:pt x="63860" y="12700"/>
                </a:lnTo>
                <a:lnTo>
                  <a:pt x="63600" y="12520"/>
                </a:lnTo>
                <a:lnTo>
                  <a:pt x="63540" y="12410"/>
                </a:lnTo>
                <a:lnTo>
                  <a:pt x="63520" y="12190"/>
                </a:lnTo>
                <a:lnTo>
                  <a:pt x="63440" y="12090"/>
                </a:lnTo>
                <a:lnTo>
                  <a:pt x="63270" y="12020"/>
                </a:lnTo>
                <a:lnTo>
                  <a:pt x="63110" y="11980"/>
                </a:lnTo>
                <a:lnTo>
                  <a:pt x="62960" y="11920"/>
                </a:lnTo>
                <a:lnTo>
                  <a:pt x="62820" y="11760"/>
                </a:lnTo>
                <a:lnTo>
                  <a:pt x="62740" y="11700"/>
                </a:lnTo>
                <a:lnTo>
                  <a:pt x="62540" y="11590"/>
                </a:lnTo>
                <a:lnTo>
                  <a:pt x="62480" y="11540"/>
                </a:lnTo>
                <a:lnTo>
                  <a:pt x="62470" y="11510"/>
                </a:lnTo>
                <a:lnTo>
                  <a:pt x="62450" y="11410"/>
                </a:lnTo>
                <a:lnTo>
                  <a:pt x="62500" y="11300"/>
                </a:lnTo>
                <a:lnTo>
                  <a:pt x="62680" y="11110"/>
                </a:lnTo>
                <a:lnTo>
                  <a:pt x="62710" y="11050"/>
                </a:lnTo>
                <a:lnTo>
                  <a:pt x="62740" y="10900"/>
                </a:lnTo>
                <a:lnTo>
                  <a:pt x="62770" y="10850"/>
                </a:lnTo>
                <a:lnTo>
                  <a:pt x="62990" y="10710"/>
                </a:lnTo>
                <a:lnTo>
                  <a:pt x="63160" y="10630"/>
                </a:lnTo>
                <a:lnTo>
                  <a:pt x="63210" y="10590"/>
                </a:lnTo>
                <a:lnTo>
                  <a:pt x="63250" y="10520"/>
                </a:lnTo>
                <a:lnTo>
                  <a:pt x="63280" y="10380"/>
                </a:lnTo>
                <a:lnTo>
                  <a:pt x="63310" y="10330"/>
                </a:lnTo>
                <a:lnTo>
                  <a:pt x="63660" y="10200"/>
                </a:lnTo>
                <a:lnTo>
                  <a:pt x="63780" y="10120"/>
                </a:lnTo>
                <a:lnTo>
                  <a:pt x="64210" y="9630"/>
                </a:lnTo>
                <a:lnTo>
                  <a:pt x="64300" y="9570"/>
                </a:lnTo>
                <a:lnTo>
                  <a:pt x="64410" y="9530"/>
                </a:lnTo>
                <a:lnTo>
                  <a:pt x="64540" y="9500"/>
                </a:lnTo>
                <a:lnTo>
                  <a:pt x="64650" y="9440"/>
                </a:lnTo>
                <a:lnTo>
                  <a:pt x="64620" y="9350"/>
                </a:lnTo>
                <a:lnTo>
                  <a:pt x="64560" y="9250"/>
                </a:lnTo>
                <a:lnTo>
                  <a:pt x="64590" y="9140"/>
                </a:lnTo>
                <a:lnTo>
                  <a:pt x="64730" y="9000"/>
                </a:lnTo>
                <a:lnTo>
                  <a:pt x="64780" y="8930"/>
                </a:lnTo>
                <a:lnTo>
                  <a:pt x="64820" y="8810"/>
                </a:lnTo>
                <a:lnTo>
                  <a:pt x="64890" y="8600"/>
                </a:lnTo>
                <a:lnTo>
                  <a:pt x="64940" y="8540"/>
                </a:lnTo>
                <a:lnTo>
                  <a:pt x="65050" y="8530"/>
                </a:lnTo>
                <a:lnTo>
                  <a:pt x="65160" y="8570"/>
                </a:lnTo>
                <a:lnTo>
                  <a:pt x="65480" y="8790"/>
                </a:lnTo>
                <a:lnTo>
                  <a:pt x="65650" y="8970"/>
                </a:lnTo>
                <a:lnTo>
                  <a:pt x="65730" y="9000"/>
                </a:lnTo>
                <a:lnTo>
                  <a:pt x="65820" y="9000"/>
                </a:lnTo>
                <a:lnTo>
                  <a:pt x="65910" y="8970"/>
                </a:lnTo>
                <a:lnTo>
                  <a:pt x="65980" y="8890"/>
                </a:lnTo>
                <a:lnTo>
                  <a:pt x="65960" y="8790"/>
                </a:lnTo>
                <a:lnTo>
                  <a:pt x="65860" y="8600"/>
                </a:lnTo>
                <a:lnTo>
                  <a:pt x="65860" y="8380"/>
                </a:lnTo>
                <a:lnTo>
                  <a:pt x="65970" y="8310"/>
                </a:lnTo>
                <a:lnTo>
                  <a:pt x="66340" y="8280"/>
                </a:lnTo>
                <a:lnTo>
                  <a:pt x="66430" y="8250"/>
                </a:lnTo>
                <a:lnTo>
                  <a:pt x="66500" y="8190"/>
                </a:lnTo>
                <a:lnTo>
                  <a:pt x="66570" y="8120"/>
                </a:lnTo>
                <a:lnTo>
                  <a:pt x="66640" y="8050"/>
                </a:lnTo>
                <a:lnTo>
                  <a:pt x="66910" y="7900"/>
                </a:lnTo>
                <a:lnTo>
                  <a:pt x="67000" y="7800"/>
                </a:lnTo>
                <a:lnTo>
                  <a:pt x="67120" y="7740"/>
                </a:lnTo>
                <a:lnTo>
                  <a:pt x="67350" y="7680"/>
                </a:lnTo>
                <a:lnTo>
                  <a:pt x="67440" y="7600"/>
                </a:lnTo>
                <a:lnTo>
                  <a:pt x="67450" y="7530"/>
                </a:lnTo>
                <a:lnTo>
                  <a:pt x="67420" y="7470"/>
                </a:lnTo>
                <a:lnTo>
                  <a:pt x="67410" y="7420"/>
                </a:lnTo>
                <a:lnTo>
                  <a:pt x="67460" y="7360"/>
                </a:lnTo>
                <a:lnTo>
                  <a:pt x="67530" y="7320"/>
                </a:lnTo>
                <a:lnTo>
                  <a:pt x="67670" y="7270"/>
                </a:lnTo>
                <a:lnTo>
                  <a:pt x="67990" y="7230"/>
                </a:lnTo>
                <a:lnTo>
                  <a:pt x="68090" y="7170"/>
                </a:lnTo>
                <a:lnTo>
                  <a:pt x="68050" y="7060"/>
                </a:lnTo>
                <a:lnTo>
                  <a:pt x="67970" y="6920"/>
                </a:lnTo>
                <a:lnTo>
                  <a:pt x="67990" y="6830"/>
                </a:lnTo>
                <a:lnTo>
                  <a:pt x="68080" y="6770"/>
                </a:lnTo>
                <a:lnTo>
                  <a:pt x="68330" y="6660"/>
                </a:lnTo>
                <a:lnTo>
                  <a:pt x="68820" y="6550"/>
                </a:lnTo>
                <a:lnTo>
                  <a:pt x="69070" y="6530"/>
                </a:lnTo>
                <a:lnTo>
                  <a:pt x="69300" y="6460"/>
                </a:lnTo>
                <a:lnTo>
                  <a:pt x="69560" y="6470"/>
                </a:lnTo>
                <a:lnTo>
                  <a:pt x="69680" y="6440"/>
                </a:lnTo>
                <a:lnTo>
                  <a:pt x="70030" y="6140"/>
                </a:lnTo>
                <a:lnTo>
                  <a:pt x="70300" y="6000"/>
                </a:lnTo>
                <a:lnTo>
                  <a:pt x="70660" y="5920"/>
                </a:lnTo>
                <a:lnTo>
                  <a:pt x="71030" y="5890"/>
                </a:lnTo>
                <a:lnTo>
                  <a:pt x="71500" y="5960"/>
                </a:lnTo>
                <a:lnTo>
                  <a:pt x="72000" y="5930"/>
                </a:lnTo>
                <a:lnTo>
                  <a:pt x="72160" y="5890"/>
                </a:lnTo>
                <a:lnTo>
                  <a:pt x="72300" y="5810"/>
                </a:lnTo>
                <a:lnTo>
                  <a:pt x="72440" y="5780"/>
                </a:lnTo>
                <a:lnTo>
                  <a:pt x="72610" y="5850"/>
                </a:lnTo>
                <a:lnTo>
                  <a:pt x="72690" y="5860"/>
                </a:lnTo>
                <a:lnTo>
                  <a:pt x="72750" y="5820"/>
                </a:lnTo>
                <a:lnTo>
                  <a:pt x="72890" y="5730"/>
                </a:lnTo>
                <a:lnTo>
                  <a:pt x="72980" y="5700"/>
                </a:lnTo>
                <a:lnTo>
                  <a:pt x="73820" y="5610"/>
                </a:lnTo>
                <a:lnTo>
                  <a:pt x="73990" y="5630"/>
                </a:lnTo>
                <a:lnTo>
                  <a:pt x="74160" y="5670"/>
                </a:lnTo>
                <a:lnTo>
                  <a:pt x="74240" y="5680"/>
                </a:lnTo>
                <a:lnTo>
                  <a:pt x="74320" y="5670"/>
                </a:lnTo>
                <a:lnTo>
                  <a:pt x="74600" y="5570"/>
                </a:lnTo>
                <a:lnTo>
                  <a:pt x="74870" y="5590"/>
                </a:lnTo>
                <a:lnTo>
                  <a:pt x="75240" y="5540"/>
                </a:lnTo>
                <a:lnTo>
                  <a:pt x="75410" y="5570"/>
                </a:lnTo>
                <a:lnTo>
                  <a:pt x="75600" y="5590"/>
                </a:lnTo>
                <a:lnTo>
                  <a:pt x="76330" y="5470"/>
                </a:lnTo>
                <a:lnTo>
                  <a:pt x="76720" y="5490"/>
                </a:lnTo>
                <a:lnTo>
                  <a:pt x="76730" y="5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Baluchistan"/>
          <p:cNvSpPr/>
          <p:nvPr/>
        </p:nvSpPr>
        <p:spPr>
          <a:xfrm>
            <a:off x="3521415" y="1325880"/>
            <a:ext cx="5148863" cy="4937760"/>
          </a:xfrm>
          <a:custGeom>
            <a:avLst/>
            <a:gdLst/>
            <a:ahLst/>
            <a:cxnLst/>
            <a:rect l="0" t="0" r="100000" b="95900"/>
            <a:pathLst>
              <a:path w="100000" h="95900">
                <a:moveTo>
                  <a:pt x="51990" y="39190"/>
                </a:moveTo>
                <a:lnTo>
                  <a:pt x="52140" y="39200"/>
                </a:lnTo>
                <a:lnTo>
                  <a:pt x="52180" y="39260"/>
                </a:lnTo>
                <a:lnTo>
                  <a:pt x="52260" y="39260"/>
                </a:lnTo>
                <a:lnTo>
                  <a:pt x="52370" y="39240"/>
                </a:lnTo>
                <a:lnTo>
                  <a:pt x="53210" y="39170"/>
                </a:lnTo>
                <a:lnTo>
                  <a:pt x="53310" y="39190"/>
                </a:lnTo>
                <a:lnTo>
                  <a:pt x="53500" y="39140"/>
                </a:lnTo>
                <a:lnTo>
                  <a:pt x="53590" y="39070"/>
                </a:lnTo>
                <a:lnTo>
                  <a:pt x="53690" y="38980"/>
                </a:lnTo>
                <a:lnTo>
                  <a:pt x="53780" y="38880"/>
                </a:lnTo>
                <a:lnTo>
                  <a:pt x="53920" y="38670"/>
                </a:lnTo>
                <a:lnTo>
                  <a:pt x="54010" y="38590"/>
                </a:lnTo>
                <a:lnTo>
                  <a:pt x="54270" y="38490"/>
                </a:lnTo>
                <a:lnTo>
                  <a:pt x="54320" y="38490"/>
                </a:lnTo>
                <a:lnTo>
                  <a:pt x="54750" y="38400"/>
                </a:lnTo>
                <a:lnTo>
                  <a:pt x="54910" y="38420"/>
                </a:lnTo>
                <a:lnTo>
                  <a:pt x="54930" y="38450"/>
                </a:lnTo>
                <a:lnTo>
                  <a:pt x="54920" y="38540"/>
                </a:lnTo>
                <a:lnTo>
                  <a:pt x="54870" y="38670"/>
                </a:lnTo>
                <a:lnTo>
                  <a:pt x="54830" y="38750"/>
                </a:lnTo>
                <a:lnTo>
                  <a:pt x="54820" y="38800"/>
                </a:lnTo>
                <a:lnTo>
                  <a:pt x="54830" y="38850"/>
                </a:lnTo>
                <a:lnTo>
                  <a:pt x="54880" y="38910"/>
                </a:lnTo>
                <a:lnTo>
                  <a:pt x="54940" y="38970"/>
                </a:lnTo>
                <a:lnTo>
                  <a:pt x="55020" y="39020"/>
                </a:lnTo>
                <a:lnTo>
                  <a:pt x="55120" y="39090"/>
                </a:lnTo>
                <a:lnTo>
                  <a:pt x="55150" y="39110"/>
                </a:lnTo>
                <a:lnTo>
                  <a:pt x="55160" y="39130"/>
                </a:lnTo>
                <a:lnTo>
                  <a:pt x="55170" y="39170"/>
                </a:lnTo>
                <a:lnTo>
                  <a:pt x="55160" y="39230"/>
                </a:lnTo>
                <a:lnTo>
                  <a:pt x="55140" y="39280"/>
                </a:lnTo>
                <a:lnTo>
                  <a:pt x="55020" y="39480"/>
                </a:lnTo>
                <a:lnTo>
                  <a:pt x="55010" y="39510"/>
                </a:lnTo>
                <a:lnTo>
                  <a:pt x="55010" y="39540"/>
                </a:lnTo>
                <a:lnTo>
                  <a:pt x="55010" y="39570"/>
                </a:lnTo>
                <a:lnTo>
                  <a:pt x="55020" y="39610"/>
                </a:lnTo>
                <a:lnTo>
                  <a:pt x="55040" y="39650"/>
                </a:lnTo>
                <a:lnTo>
                  <a:pt x="55070" y="39710"/>
                </a:lnTo>
                <a:lnTo>
                  <a:pt x="55110" y="39740"/>
                </a:lnTo>
                <a:lnTo>
                  <a:pt x="55140" y="39770"/>
                </a:lnTo>
                <a:lnTo>
                  <a:pt x="55170" y="39790"/>
                </a:lnTo>
                <a:lnTo>
                  <a:pt x="55200" y="39800"/>
                </a:lnTo>
                <a:lnTo>
                  <a:pt x="55220" y="39800"/>
                </a:lnTo>
                <a:lnTo>
                  <a:pt x="55240" y="39790"/>
                </a:lnTo>
                <a:lnTo>
                  <a:pt x="55280" y="39780"/>
                </a:lnTo>
                <a:lnTo>
                  <a:pt x="55310" y="39760"/>
                </a:lnTo>
                <a:lnTo>
                  <a:pt x="55330" y="39740"/>
                </a:lnTo>
                <a:lnTo>
                  <a:pt x="55360" y="39710"/>
                </a:lnTo>
                <a:lnTo>
                  <a:pt x="55410" y="39640"/>
                </a:lnTo>
                <a:lnTo>
                  <a:pt x="55490" y="39500"/>
                </a:lnTo>
                <a:lnTo>
                  <a:pt x="55500" y="39480"/>
                </a:lnTo>
                <a:lnTo>
                  <a:pt x="55530" y="39470"/>
                </a:lnTo>
                <a:lnTo>
                  <a:pt x="55550" y="39470"/>
                </a:lnTo>
                <a:lnTo>
                  <a:pt x="55570" y="39470"/>
                </a:lnTo>
                <a:lnTo>
                  <a:pt x="55590" y="39500"/>
                </a:lnTo>
                <a:lnTo>
                  <a:pt x="55600" y="39530"/>
                </a:lnTo>
                <a:lnTo>
                  <a:pt x="55570" y="39870"/>
                </a:lnTo>
                <a:lnTo>
                  <a:pt x="55530" y="39990"/>
                </a:lnTo>
                <a:lnTo>
                  <a:pt x="55510" y="40140"/>
                </a:lnTo>
                <a:lnTo>
                  <a:pt x="55520" y="40500"/>
                </a:lnTo>
                <a:lnTo>
                  <a:pt x="55520" y="40600"/>
                </a:lnTo>
                <a:lnTo>
                  <a:pt x="55540" y="41050"/>
                </a:lnTo>
                <a:lnTo>
                  <a:pt x="55520" y="41200"/>
                </a:lnTo>
                <a:lnTo>
                  <a:pt x="55500" y="41610"/>
                </a:lnTo>
                <a:lnTo>
                  <a:pt x="55480" y="41700"/>
                </a:lnTo>
                <a:lnTo>
                  <a:pt x="55440" y="41840"/>
                </a:lnTo>
                <a:lnTo>
                  <a:pt x="55430" y="41920"/>
                </a:lnTo>
                <a:lnTo>
                  <a:pt x="55430" y="41960"/>
                </a:lnTo>
                <a:lnTo>
                  <a:pt x="55430" y="42000"/>
                </a:lnTo>
                <a:lnTo>
                  <a:pt x="55450" y="42070"/>
                </a:lnTo>
                <a:lnTo>
                  <a:pt x="55470" y="42090"/>
                </a:lnTo>
                <a:lnTo>
                  <a:pt x="55510" y="42120"/>
                </a:lnTo>
                <a:lnTo>
                  <a:pt x="55700" y="42200"/>
                </a:lnTo>
                <a:lnTo>
                  <a:pt x="55750" y="42210"/>
                </a:lnTo>
                <a:lnTo>
                  <a:pt x="55790" y="42210"/>
                </a:lnTo>
                <a:lnTo>
                  <a:pt x="55850" y="42240"/>
                </a:lnTo>
                <a:lnTo>
                  <a:pt x="55930" y="42400"/>
                </a:lnTo>
                <a:lnTo>
                  <a:pt x="56030" y="43110"/>
                </a:lnTo>
                <a:lnTo>
                  <a:pt x="56040" y="43180"/>
                </a:lnTo>
                <a:lnTo>
                  <a:pt x="56050" y="43220"/>
                </a:lnTo>
                <a:lnTo>
                  <a:pt x="56070" y="43250"/>
                </a:lnTo>
                <a:lnTo>
                  <a:pt x="56120" y="43280"/>
                </a:lnTo>
                <a:lnTo>
                  <a:pt x="56140" y="43280"/>
                </a:lnTo>
                <a:lnTo>
                  <a:pt x="56150" y="43260"/>
                </a:lnTo>
                <a:lnTo>
                  <a:pt x="56150" y="43240"/>
                </a:lnTo>
                <a:lnTo>
                  <a:pt x="56140" y="43130"/>
                </a:lnTo>
                <a:lnTo>
                  <a:pt x="56150" y="43070"/>
                </a:lnTo>
                <a:lnTo>
                  <a:pt x="56160" y="43000"/>
                </a:lnTo>
                <a:lnTo>
                  <a:pt x="56180" y="42960"/>
                </a:lnTo>
                <a:lnTo>
                  <a:pt x="56200" y="42930"/>
                </a:lnTo>
                <a:lnTo>
                  <a:pt x="56250" y="42870"/>
                </a:lnTo>
                <a:lnTo>
                  <a:pt x="56260" y="42860"/>
                </a:lnTo>
                <a:lnTo>
                  <a:pt x="56280" y="42790"/>
                </a:lnTo>
                <a:lnTo>
                  <a:pt x="56300" y="42720"/>
                </a:lnTo>
                <a:lnTo>
                  <a:pt x="56310" y="42690"/>
                </a:lnTo>
                <a:lnTo>
                  <a:pt x="56320" y="42670"/>
                </a:lnTo>
                <a:lnTo>
                  <a:pt x="56330" y="42650"/>
                </a:lnTo>
                <a:lnTo>
                  <a:pt x="56350" y="42640"/>
                </a:lnTo>
                <a:lnTo>
                  <a:pt x="56380" y="42660"/>
                </a:lnTo>
                <a:lnTo>
                  <a:pt x="56430" y="42700"/>
                </a:lnTo>
                <a:lnTo>
                  <a:pt x="56460" y="42710"/>
                </a:lnTo>
                <a:lnTo>
                  <a:pt x="56490" y="42710"/>
                </a:lnTo>
                <a:lnTo>
                  <a:pt x="56500" y="42690"/>
                </a:lnTo>
                <a:lnTo>
                  <a:pt x="56520" y="42670"/>
                </a:lnTo>
                <a:lnTo>
                  <a:pt x="56540" y="42660"/>
                </a:lnTo>
                <a:lnTo>
                  <a:pt x="56560" y="42640"/>
                </a:lnTo>
                <a:lnTo>
                  <a:pt x="56600" y="42640"/>
                </a:lnTo>
                <a:lnTo>
                  <a:pt x="56690" y="42660"/>
                </a:lnTo>
                <a:lnTo>
                  <a:pt x="56720" y="42660"/>
                </a:lnTo>
                <a:lnTo>
                  <a:pt x="56740" y="42650"/>
                </a:lnTo>
                <a:lnTo>
                  <a:pt x="56770" y="42630"/>
                </a:lnTo>
                <a:lnTo>
                  <a:pt x="56800" y="42600"/>
                </a:lnTo>
                <a:lnTo>
                  <a:pt x="56830" y="42550"/>
                </a:lnTo>
                <a:lnTo>
                  <a:pt x="56860" y="42480"/>
                </a:lnTo>
                <a:lnTo>
                  <a:pt x="56900" y="42430"/>
                </a:lnTo>
                <a:lnTo>
                  <a:pt x="56920" y="42420"/>
                </a:lnTo>
                <a:lnTo>
                  <a:pt x="56940" y="42410"/>
                </a:lnTo>
                <a:lnTo>
                  <a:pt x="56970" y="42410"/>
                </a:lnTo>
                <a:lnTo>
                  <a:pt x="56990" y="42400"/>
                </a:lnTo>
                <a:lnTo>
                  <a:pt x="57010" y="42380"/>
                </a:lnTo>
                <a:lnTo>
                  <a:pt x="57080" y="42280"/>
                </a:lnTo>
                <a:lnTo>
                  <a:pt x="57110" y="42240"/>
                </a:lnTo>
                <a:lnTo>
                  <a:pt x="57130" y="42210"/>
                </a:lnTo>
                <a:lnTo>
                  <a:pt x="57140" y="42190"/>
                </a:lnTo>
                <a:lnTo>
                  <a:pt x="57160" y="42190"/>
                </a:lnTo>
                <a:lnTo>
                  <a:pt x="57170" y="42200"/>
                </a:lnTo>
                <a:lnTo>
                  <a:pt x="57190" y="42230"/>
                </a:lnTo>
                <a:lnTo>
                  <a:pt x="57210" y="42260"/>
                </a:lnTo>
                <a:lnTo>
                  <a:pt x="57230" y="42330"/>
                </a:lnTo>
                <a:lnTo>
                  <a:pt x="57230" y="42400"/>
                </a:lnTo>
                <a:lnTo>
                  <a:pt x="57230" y="42500"/>
                </a:lnTo>
                <a:lnTo>
                  <a:pt x="57240" y="42590"/>
                </a:lnTo>
                <a:lnTo>
                  <a:pt x="57260" y="42640"/>
                </a:lnTo>
                <a:lnTo>
                  <a:pt x="57320" y="42740"/>
                </a:lnTo>
                <a:lnTo>
                  <a:pt x="57340" y="42770"/>
                </a:lnTo>
                <a:lnTo>
                  <a:pt x="57350" y="42810"/>
                </a:lnTo>
                <a:lnTo>
                  <a:pt x="57360" y="42850"/>
                </a:lnTo>
                <a:lnTo>
                  <a:pt x="57350" y="42920"/>
                </a:lnTo>
                <a:lnTo>
                  <a:pt x="57280" y="43200"/>
                </a:lnTo>
                <a:lnTo>
                  <a:pt x="57270" y="43270"/>
                </a:lnTo>
                <a:lnTo>
                  <a:pt x="57290" y="43710"/>
                </a:lnTo>
                <a:lnTo>
                  <a:pt x="57200" y="44270"/>
                </a:lnTo>
                <a:lnTo>
                  <a:pt x="57190" y="44530"/>
                </a:lnTo>
                <a:lnTo>
                  <a:pt x="57200" y="44690"/>
                </a:lnTo>
                <a:lnTo>
                  <a:pt x="57250" y="44900"/>
                </a:lnTo>
                <a:lnTo>
                  <a:pt x="57180" y="46200"/>
                </a:lnTo>
                <a:lnTo>
                  <a:pt x="57240" y="46390"/>
                </a:lnTo>
                <a:lnTo>
                  <a:pt x="57250" y="46480"/>
                </a:lnTo>
                <a:lnTo>
                  <a:pt x="57240" y="46540"/>
                </a:lnTo>
                <a:lnTo>
                  <a:pt x="57210" y="46580"/>
                </a:lnTo>
                <a:lnTo>
                  <a:pt x="57180" y="46600"/>
                </a:lnTo>
                <a:lnTo>
                  <a:pt x="57070" y="46610"/>
                </a:lnTo>
                <a:lnTo>
                  <a:pt x="57040" y="46620"/>
                </a:lnTo>
                <a:lnTo>
                  <a:pt x="56580" y="47260"/>
                </a:lnTo>
                <a:lnTo>
                  <a:pt x="56560" y="47280"/>
                </a:lnTo>
                <a:lnTo>
                  <a:pt x="56530" y="47280"/>
                </a:lnTo>
                <a:lnTo>
                  <a:pt x="56390" y="47290"/>
                </a:lnTo>
                <a:lnTo>
                  <a:pt x="56360" y="47310"/>
                </a:lnTo>
                <a:lnTo>
                  <a:pt x="56320" y="47360"/>
                </a:lnTo>
                <a:lnTo>
                  <a:pt x="56280" y="47450"/>
                </a:lnTo>
                <a:lnTo>
                  <a:pt x="56240" y="47630"/>
                </a:lnTo>
                <a:lnTo>
                  <a:pt x="56230" y="47720"/>
                </a:lnTo>
                <a:lnTo>
                  <a:pt x="56230" y="47770"/>
                </a:lnTo>
                <a:lnTo>
                  <a:pt x="56240" y="47800"/>
                </a:lnTo>
                <a:lnTo>
                  <a:pt x="56300" y="47900"/>
                </a:lnTo>
                <a:lnTo>
                  <a:pt x="56310" y="47930"/>
                </a:lnTo>
                <a:lnTo>
                  <a:pt x="56320" y="47980"/>
                </a:lnTo>
                <a:lnTo>
                  <a:pt x="56310" y="48040"/>
                </a:lnTo>
                <a:lnTo>
                  <a:pt x="56270" y="48110"/>
                </a:lnTo>
                <a:lnTo>
                  <a:pt x="55790" y="48940"/>
                </a:lnTo>
                <a:lnTo>
                  <a:pt x="55730" y="49120"/>
                </a:lnTo>
                <a:lnTo>
                  <a:pt x="55680" y="49470"/>
                </a:lnTo>
                <a:lnTo>
                  <a:pt x="55570" y="49870"/>
                </a:lnTo>
                <a:lnTo>
                  <a:pt x="55530" y="49960"/>
                </a:lnTo>
                <a:lnTo>
                  <a:pt x="55520" y="50010"/>
                </a:lnTo>
                <a:lnTo>
                  <a:pt x="55510" y="50060"/>
                </a:lnTo>
                <a:lnTo>
                  <a:pt x="55540" y="50090"/>
                </a:lnTo>
                <a:lnTo>
                  <a:pt x="55560" y="50110"/>
                </a:lnTo>
                <a:lnTo>
                  <a:pt x="55620" y="50140"/>
                </a:lnTo>
                <a:lnTo>
                  <a:pt x="55650" y="50150"/>
                </a:lnTo>
                <a:lnTo>
                  <a:pt x="55660" y="50180"/>
                </a:lnTo>
                <a:lnTo>
                  <a:pt x="55670" y="50210"/>
                </a:lnTo>
                <a:lnTo>
                  <a:pt x="55660" y="50340"/>
                </a:lnTo>
                <a:lnTo>
                  <a:pt x="55670" y="50390"/>
                </a:lnTo>
                <a:lnTo>
                  <a:pt x="55670" y="50410"/>
                </a:lnTo>
                <a:lnTo>
                  <a:pt x="55680" y="50430"/>
                </a:lnTo>
                <a:lnTo>
                  <a:pt x="55690" y="50450"/>
                </a:lnTo>
                <a:lnTo>
                  <a:pt x="55710" y="50450"/>
                </a:lnTo>
                <a:lnTo>
                  <a:pt x="55730" y="50450"/>
                </a:lnTo>
                <a:lnTo>
                  <a:pt x="55750" y="50430"/>
                </a:lnTo>
                <a:lnTo>
                  <a:pt x="55800" y="50330"/>
                </a:lnTo>
                <a:lnTo>
                  <a:pt x="55820" y="50310"/>
                </a:lnTo>
                <a:lnTo>
                  <a:pt x="55840" y="50290"/>
                </a:lnTo>
                <a:lnTo>
                  <a:pt x="55860" y="50270"/>
                </a:lnTo>
                <a:lnTo>
                  <a:pt x="55900" y="50250"/>
                </a:lnTo>
                <a:lnTo>
                  <a:pt x="55920" y="50250"/>
                </a:lnTo>
                <a:lnTo>
                  <a:pt x="55940" y="50240"/>
                </a:lnTo>
                <a:lnTo>
                  <a:pt x="56000" y="50240"/>
                </a:lnTo>
                <a:lnTo>
                  <a:pt x="56070" y="50250"/>
                </a:lnTo>
                <a:lnTo>
                  <a:pt x="56100" y="50270"/>
                </a:lnTo>
                <a:lnTo>
                  <a:pt x="56130" y="50280"/>
                </a:lnTo>
                <a:lnTo>
                  <a:pt x="56150" y="50320"/>
                </a:lnTo>
                <a:lnTo>
                  <a:pt x="56140" y="50400"/>
                </a:lnTo>
                <a:lnTo>
                  <a:pt x="56110" y="50520"/>
                </a:lnTo>
                <a:lnTo>
                  <a:pt x="55970" y="50810"/>
                </a:lnTo>
                <a:lnTo>
                  <a:pt x="55930" y="50860"/>
                </a:lnTo>
                <a:lnTo>
                  <a:pt x="55860" y="50910"/>
                </a:lnTo>
                <a:lnTo>
                  <a:pt x="55780" y="51000"/>
                </a:lnTo>
                <a:lnTo>
                  <a:pt x="55750" y="51050"/>
                </a:lnTo>
                <a:lnTo>
                  <a:pt x="55730" y="51120"/>
                </a:lnTo>
                <a:lnTo>
                  <a:pt x="55700" y="51250"/>
                </a:lnTo>
                <a:lnTo>
                  <a:pt x="55700" y="51310"/>
                </a:lnTo>
                <a:lnTo>
                  <a:pt x="55700" y="51470"/>
                </a:lnTo>
                <a:lnTo>
                  <a:pt x="55620" y="51710"/>
                </a:lnTo>
                <a:lnTo>
                  <a:pt x="55320" y="52320"/>
                </a:lnTo>
                <a:lnTo>
                  <a:pt x="55060" y="53010"/>
                </a:lnTo>
                <a:lnTo>
                  <a:pt x="55000" y="53110"/>
                </a:lnTo>
                <a:lnTo>
                  <a:pt x="54950" y="53170"/>
                </a:lnTo>
                <a:lnTo>
                  <a:pt x="54850" y="53260"/>
                </a:lnTo>
                <a:lnTo>
                  <a:pt x="54710" y="53350"/>
                </a:lnTo>
                <a:lnTo>
                  <a:pt x="54680" y="53380"/>
                </a:lnTo>
                <a:lnTo>
                  <a:pt x="54500" y="53670"/>
                </a:lnTo>
                <a:lnTo>
                  <a:pt x="54380" y="53780"/>
                </a:lnTo>
                <a:lnTo>
                  <a:pt x="54040" y="53830"/>
                </a:lnTo>
                <a:lnTo>
                  <a:pt x="53930" y="53870"/>
                </a:lnTo>
                <a:lnTo>
                  <a:pt x="53830" y="53920"/>
                </a:lnTo>
                <a:lnTo>
                  <a:pt x="53810" y="53940"/>
                </a:lnTo>
                <a:lnTo>
                  <a:pt x="53790" y="53960"/>
                </a:lnTo>
                <a:lnTo>
                  <a:pt x="53760" y="53990"/>
                </a:lnTo>
                <a:lnTo>
                  <a:pt x="53690" y="54100"/>
                </a:lnTo>
                <a:lnTo>
                  <a:pt x="53670" y="54180"/>
                </a:lnTo>
                <a:lnTo>
                  <a:pt x="53650" y="54260"/>
                </a:lnTo>
                <a:lnTo>
                  <a:pt x="53650" y="54450"/>
                </a:lnTo>
                <a:lnTo>
                  <a:pt x="53660" y="54660"/>
                </a:lnTo>
                <a:lnTo>
                  <a:pt x="53490" y="55460"/>
                </a:lnTo>
                <a:lnTo>
                  <a:pt x="53500" y="55530"/>
                </a:lnTo>
                <a:lnTo>
                  <a:pt x="53510" y="55570"/>
                </a:lnTo>
                <a:lnTo>
                  <a:pt x="53530" y="55590"/>
                </a:lnTo>
                <a:lnTo>
                  <a:pt x="53560" y="55610"/>
                </a:lnTo>
                <a:lnTo>
                  <a:pt x="53590" y="55620"/>
                </a:lnTo>
                <a:lnTo>
                  <a:pt x="53830" y="55640"/>
                </a:lnTo>
                <a:lnTo>
                  <a:pt x="53890" y="55660"/>
                </a:lnTo>
                <a:lnTo>
                  <a:pt x="53920" y="55670"/>
                </a:lnTo>
                <a:lnTo>
                  <a:pt x="53960" y="55700"/>
                </a:lnTo>
                <a:lnTo>
                  <a:pt x="54000" y="55740"/>
                </a:lnTo>
                <a:lnTo>
                  <a:pt x="54020" y="55760"/>
                </a:lnTo>
                <a:lnTo>
                  <a:pt x="54030" y="55790"/>
                </a:lnTo>
                <a:lnTo>
                  <a:pt x="54040" y="55820"/>
                </a:lnTo>
                <a:lnTo>
                  <a:pt x="54050" y="55880"/>
                </a:lnTo>
                <a:lnTo>
                  <a:pt x="54040" y="55980"/>
                </a:lnTo>
                <a:lnTo>
                  <a:pt x="54020" y="56140"/>
                </a:lnTo>
                <a:lnTo>
                  <a:pt x="54030" y="56210"/>
                </a:lnTo>
                <a:lnTo>
                  <a:pt x="54040" y="56260"/>
                </a:lnTo>
                <a:lnTo>
                  <a:pt x="54150" y="56440"/>
                </a:lnTo>
                <a:lnTo>
                  <a:pt x="54170" y="56460"/>
                </a:lnTo>
                <a:lnTo>
                  <a:pt x="54190" y="56470"/>
                </a:lnTo>
                <a:lnTo>
                  <a:pt x="54210" y="56470"/>
                </a:lnTo>
                <a:lnTo>
                  <a:pt x="54230" y="56460"/>
                </a:lnTo>
                <a:lnTo>
                  <a:pt x="54250" y="56440"/>
                </a:lnTo>
                <a:lnTo>
                  <a:pt x="54280" y="56400"/>
                </a:lnTo>
                <a:lnTo>
                  <a:pt x="54320" y="56370"/>
                </a:lnTo>
                <a:lnTo>
                  <a:pt x="54350" y="56350"/>
                </a:lnTo>
                <a:lnTo>
                  <a:pt x="54370" y="56340"/>
                </a:lnTo>
                <a:lnTo>
                  <a:pt x="54400" y="56330"/>
                </a:lnTo>
                <a:lnTo>
                  <a:pt x="54420" y="56330"/>
                </a:lnTo>
                <a:lnTo>
                  <a:pt x="54450" y="56340"/>
                </a:lnTo>
                <a:lnTo>
                  <a:pt x="54470" y="56360"/>
                </a:lnTo>
                <a:lnTo>
                  <a:pt x="54470" y="56430"/>
                </a:lnTo>
                <a:lnTo>
                  <a:pt x="54470" y="56540"/>
                </a:lnTo>
                <a:lnTo>
                  <a:pt x="54270" y="57500"/>
                </a:lnTo>
                <a:lnTo>
                  <a:pt x="54200" y="57630"/>
                </a:lnTo>
                <a:lnTo>
                  <a:pt x="54160" y="57680"/>
                </a:lnTo>
                <a:lnTo>
                  <a:pt x="54130" y="57710"/>
                </a:lnTo>
                <a:lnTo>
                  <a:pt x="54050" y="57740"/>
                </a:lnTo>
                <a:lnTo>
                  <a:pt x="54010" y="57770"/>
                </a:lnTo>
                <a:lnTo>
                  <a:pt x="53970" y="57810"/>
                </a:lnTo>
                <a:lnTo>
                  <a:pt x="53900" y="57890"/>
                </a:lnTo>
                <a:lnTo>
                  <a:pt x="53620" y="58340"/>
                </a:lnTo>
                <a:lnTo>
                  <a:pt x="53500" y="58490"/>
                </a:lnTo>
                <a:lnTo>
                  <a:pt x="53420" y="58560"/>
                </a:lnTo>
                <a:lnTo>
                  <a:pt x="53270" y="58680"/>
                </a:lnTo>
                <a:lnTo>
                  <a:pt x="53250" y="58700"/>
                </a:lnTo>
                <a:lnTo>
                  <a:pt x="53220" y="58730"/>
                </a:lnTo>
                <a:lnTo>
                  <a:pt x="53190" y="58810"/>
                </a:lnTo>
                <a:lnTo>
                  <a:pt x="53150" y="58920"/>
                </a:lnTo>
                <a:lnTo>
                  <a:pt x="53120" y="59080"/>
                </a:lnTo>
                <a:lnTo>
                  <a:pt x="53110" y="59160"/>
                </a:lnTo>
                <a:lnTo>
                  <a:pt x="53120" y="59210"/>
                </a:lnTo>
                <a:lnTo>
                  <a:pt x="53120" y="59230"/>
                </a:lnTo>
                <a:lnTo>
                  <a:pt x="53130" y="59250"/>
                </a:lnTo>
                <a:lnTo>
                  <a:pt x="53140" y="59270"/>
                </a:lnTo>
                <a:lnTo>
                  <a:pt x="53180" y="59300"/>
                </a:lnTo>
                <a:lnTo>
                  <a:pt x="53240" y="59360"/>
                </a:lnTo>
                <a:lnTo>
                  <a:pt x="53250" y="59380"/>
                </a:lnTo>
                <a:lnTo>
                  <a:pt x="53270" y="59410"/>
                </a:lnTo>
                <a:lnTo>
                  <a:pt x="53280" y="59460"/>
                </a:lnTo>
                <a:lnTo>
                  <a:pt x="53250" y="59570"/>
                </a:lnTo>
                <a:lnTo>
                  <a:pt x="52940" y="60300"/>
                </a:lnTo>
                <a:lnTo>
                  <a:pt x="52810" y="60520"/>
                </a:lnTo>
                <a:lnTo>
                  <a:pt x="52670" y="60710"/>
                </a:lnTo>
                <a:lnTo>
                  <a:pt x="52630" y="60750"/>
                </a:lnTo>
                <a:lnTo>
                  <a:pt x="52580" y="60780"/>
                </a:lnTo>
                <a:lnTo>
                  <a:pt x="52490" y="60830"/>
                </a:lnTo>
                <a:lnTo>
                  <a:pt x="52280" y="60910"/>
                </a:lnTo>
                <a:lnTo>
                  <a:pt x="52250" y="60930"/>
                </a:lnTo>
                <a:lnTo>
                  <a:pt x="52210" y="60960"/>
                </a:lnTo>
                <a:lnTo>
                  <a:pt x="52180" y="61000"/>
                </a:lnTo>
                <a:lnTo>
                  <a:pt x="52160" y="61040"/>
                </a:lnTo>
                <a:lnTo>
                  <a:pt x="52160" y="61090"/>
                </a:lnTo>
                <a:lnTo>
                  <a:pt x="52160" y="61130"/>
                </a:lnTo>
                <a:lnTo>
                  <a:pt x="52170" y="61160"/>
                </a:lnTo>
                <a:lnTo>
                  <a:pt x="52460" y="61620"/>
                </a:lnTo>
                <a:lnTo>
                  <a:pt x="51710" y="61640"/>
                </a:lnTo>
                <a:lnTo>
                  <a:pt x="49040" y="61760"/>
                </a:lnTo>
                <a:lnTo>
                  <a:pt x="48080" y="61700"/>
                </a:lnTo>
                <a:lnTo>
                  <a:pt x="47500" y="61780"/>
                </a:lnTo>
                <a:lnTo>
                  <a:pt x="47340" y="61830"/>
                </a:lnTo>
                <a:lnTo>
                  <a:pt x="47310" y="61840"/>
                </a:lnTo>
                <a:lnTo>
                  <a:pt x="47260" y="61870"/>
                </a:lnTo>
                <a:lnTo>
                  <a:pt x="47190" y="61940"/>
                </a:lnTo>
                <a:lnTo>
                  <a:pt x="47150" y="61990"/>
                </a:lnTo>
                <a:lnTo>
                  <a:pt x="46870" y="62450"/>
                </a:lnTo>
                <a:lnTo>
                  <a:pt x="46850" y="62480"/>
                </a:lnTo>
                <a:lnTo>
                  <a:pt x="46830" y="62490"/>
                </a:lnTo>
                <a:lnTo>
                  <a:pt x="46800" y="62520"/>
                </a:lnTo>
                <a:lnTo>
                  <a:pt x="46760" y="62540"/>
                </a:lnTo>
                <a:lnTo>
                  <a:pt x="46270" y="62750"/>
                </a:lnTo>
                <a:lnTo>
                  <a:pt x="46020" y="62930"/>
                </a:lnTo>
                <a:lnTo>
                  <a:pt x="45920" y="63040"/>
                </a:lnTo>
                <a:lnTo>
                  <a:pt x="44690" y="64000"/>
                </a:lnTo>
                <a:lnTo>
                  <a:pt x="44520" y="64190"/>
                </a:lnTo>
                <a:lnTo>
                  <a:pt x="44270" y="64570"/>
                </a:lnTo>
                <a:lnTo>
                  <a:pt x="42910" y="65190"/>
                </a:lnTo>
                <a:lnTo>
                  <a:pt x="42190" y="65380"/>
                </a:lnTo>
                <a:lnTo>
                  <a:pt x="41550" y="65470"/>
                </a:lnTo>
                <a:lnTo>
                  <a:pt x="41330" y="65590"/>
                </a:lnTo>
                <a:lnTo>
                  <a:pt x="41270" y="65700"/>
                </a:lnTo>
                <a:lnTo>
                  <a:pt x="41000" y="66350"/>
                </a:lnTo>
                <a:lnTo>
                  <a:pt x="40610" y="66860"/>
                </a:lnTo>
                <a:lnTo>
                  <a:pt x="40230" y="67530"/>
                </a:lnTo>
                <a:lnTo>
                  <a:pt x="40160" y="67690"/>
                </a:lnTo>
                <a:lnTo>
                  <a:pt x="40120" y="67810"/>
                </a:lnTo>
                <a:lnTo>
                  <a:pt x="40090" y="68020"/>
                </a:lnTo>
                <a:lnTo>
                  <a:pt x="39880" y="68940"/>
                </a:lnTo>
                <a:lnTo>
                  <a:pt x="39840" y="69230"/>
                </a:lnTo>
                <a:lnTo>
                  <a:pt x="39830" y="69450"/>
                </a:lnTo>
                <a:lnTo>
                  <a:pt x="39900" y="70060"/>
                </a:lnTo>
                <a:lnTo>
                  <a:pt x="39940" y="72710"/>
                </a:lnTo>
                <a:lnTo>
                  <a:pt x="39950" y="73220"/>
                </a:lnTo>
                <a:lnTo>
                  <a:pt x="39990" y="73530"/>
                </a:lnTo>
                <a:lnTo>
                  <a:pt x="40050" y="73810"/>
                </a:lnTo>
                <a:lnTo>
                  <a:pt x="40090" y="73940"/>
                </a:lnTo>
                <a:lnTo>
                  <a:pt x="41530" y="76620"/>
                </a:lnTo>
                <a:lnTo>
                  <a:pt x="41590" y="76840"/>
                </a:lnTo>
                <a:lnTo>
                  <a:pt x="41610" y="77010"/>
                </a:lnTo>
                <a:lnTo>
                  <a:pt x="41510" y="77570"/>
                </a:lnTo>
                <a:lnTo>
                  <a:pt x="41510" y="77690"/>
                </a:lnTo>
                <a:lnTo>
                  <a:pt x="41550" y="78010"/>
                </a:lnTo>
                <a:lnTo>
                  <a:pt x="41550" y="78180"/>
                </a:lnTo>
                <a:lnTo>
                  <a:pt x="41520" y="78370"/>
                </a:lnTo>
                <a:lnTo>
                  <a:pt x="41460" y="78590"/>
                </a:lnTo>
                <a:lnTo>
                  <a:pt x="41180" y="79360"/>
                </a:lnTo>
                <a:lnTo>
                  <a:pt x="41100" y="79480"/>
                </a:lnTo>
                <a:lnTo>
                  <a:pt x="40920" y="79680"/>
                </a:lnTo>
                <a:lnTo>
                  <a:pt x="40720" y="79930"/>
                </a:lnTo>
                <a:lnTo>
                  <a:pt x="40630" y="80090"/>
                </a:lnTo>
                <a:lnTo>
                  <a:pt x="40600" y="80190"/>
                </a:lnTo>
                <a:lnTo>
                  <a:pt x="40560" y="80240"/>
                </a:lnTo>
                <a:lnTo>
                  <a:pt x="40510" y="80280"/>
                </a:lnTo>
                <a:lnTo>
                  <a:pt x="40360" y="80370"/>
                </a:lnTo>
                <a:lnTo>
                  <a:pt x="40320" y="80420"/>
                </a:lnTo>
                <a:lnTo>
                  <a:pt x="40030" y="80940"/>
                </a:lnTo>
                <a:lnTo>
                  <a:pt x="40000" y="81020"/>
                </a:lnTo>
                <a:lnTo>
                  <a:pt x="39990" y="81080"/>
                </a:lnTo>
                <a:lnTo>
                  <a:pt x="39990" y="81120"/>
                </a:lnTo>
                <a:lnTo>
                  <a:pt x="40010" y="81250"/>
                </a:lnTo>
                <a:lnTo>
                  <a:pt x="40020" y="81310"/>
                </a:lnTo>
                <a:lnTo>
                  <a:pt x="40010" y="81370"/>
                </a:lnTo>
                <a:lnTo>
                  <a:pt x="39990" y="81450"/>
                </a:lnTo>
                <a:lnTo>
                  <a:pt x="39850" y="81820"/>
                </a:lnTo>
                <a:lnTo>
                  <a:pt x="39810" y="81880"/>
                </a:lnTo>
                <a:lnTo>
                  <a:pt x="39780" y="81930"/>
                </a:lnTo>
                <a:lnTo>
                  <a:pt x="39670" y="82020"/>
                </a:lnTo>
                <a:lnTo>
                  <a:pt x="39510" y="82160"/>
                </a:lnTo>
                <a:lnTo>
                  <a:pt x="39310" y="82390"/>
                </a:lnTo>
                <a:lnTo>
                  <a:pt x="39260" y="82470"/>
                </a:lnTo>
                <a:lnTo>
                  <a:pt x="39230" y="82530"/>
                </a:lnTo>
                <a:lnTo>
                  <a:pt x="39230" y="82560"/>
                </a:lnTo>
                <a:lnTo>
                  <a:pt x="39220" y="82600"/>
                </a:lnTo>
                <a:lnTo>
                  <a:pt x="39230" y="82710"/>
                </a:lnTo>
                <a:lnTo>
                  <a:pt x="39230" y="82760"/>
                </a:lnTo>
                <a:lnTo>
                  <a:pt x="39190" y="82860"/>
                </a:lnTo>
                <a:lnTo>
                  <a:pt x="39140" y="82960"/>
                </a:lnTo>
                <a:lnTo>
                  <a:pt x="39030" y="83120"/>
                </a:lnTo>
                <a:lnTo>
                  <a:pt x="38890" y="83260"/>
                </a:lnTo>
                <a:lnTo>
                  <a:pt x="38810" y="83320"/>
                </a:lnTo>
                <a:lnTo>
                  <a:pt x="38740" y="83360"/>
                </a:lnTo>
                <a:lnTo>
                  <a:pt x="38660" y="83390"/>
                </a:lnTo>
                <a:lnTo>
                  <a:pt x="38440" y="83410"/>
                </a:lnTo>
                <a:lnTo>
                  <a:pt x="38410" y="83420"/>
                </a:lnTo>
                <a:lnTo>
                  <a:pt x="38370" y="83430"/>
                </a:lnTo>
                <a:lnTo>
                  <a:pt x="38310" y="83470"/>
                </a:lnTo>
                <a:lnTo>
                  <a:pt x="37420" y="84200"/>
                </a:lnTo>
                <a:lnTo>
                  <a:pt x="37420" y="84160"/>
                </a:lnTo>
                <a:lnTo>
                  <a:pt x="37290" y="84080"/>
                </a:lnTo>
                <a:lnTo>
                  <a:pt x="37290" y="83850"/>
                </a:lnTo>
                <a:lnTo>
                  <a:pt x="37380" y="83370"/>
                </a:lnTo>
                <a:lnTo>
                  <a:pt x="37390" y="83000"/>
                </a:lnTo>
                <a:lnTo>
                  <a:pt x="37420" y="82880"/>
                </a:lnTo>
                <a:lnTo>
                  <a:pt x="37470" y="82780"/>
                </a:lnTo>
                <a:lnTo>
                  <a:pt x="37580" y="82640"/>
                </a:lnTo>
                <a:lnTo>
                  <a:pt x="37610" y="82540"/>
                </a:lnTo>
                <a:lnTo>
                  <a:pt x="37600" y="82410"/>
                </a:lnTo>
                <a:lnTo>
                  <a:pt x="37520" y="82210"/>
                </a:lnTo>
                <a:lnTo>
                  <a:pt x="37490" y="82100"/>
                </a:lnTo>
                <a:lnTo>
                  <a:pt x="37450" y="82050"/>
                </a:lnTo>
                <a:lnTo>
                  <a:pt x="37250" y="81860"/>
                </a:lnTo>
                <a:lnTo>
                  <a:pt x="37170" y="81820"/>
                </a:lnTo>
                <a:lnTo>
                  <a:pt x="37110" y="81780"/>
                </a:lnTo>
                <a:lnTo>
                  <a:pt x="36810" y="81480"/>
                </a:lnTo>
                <a:lnTo>
                  <a:pt x="36610" y="81360"/>
                </a:lnTo>
                <a:lnTo>
                  <a:pt x="36540" y="81260"/>
                </a:lnTo>
                <a:lnTo>
                  <a:pt x="36580" y="81140"/>
                </a:lnTo>
                <a:lnTo>
                  <a:pt x="36720" y="81180"/>
                </a:lnTo>
                <a:lnTo>
                  <a:pt x="36790" y="81050"/>
                </a:lnTo>
                <a:lnTo>
                  <a:pt x="36760" y="80890"/>
                </a:lnTo>
                <a:lnTo>
                  <a:pt x="36630" y="80810"/>
                </a:lnTo>
                <a:lnTo>
                  <a:pt x="36560" y="80700"/>
                </a:lnTo>
                <a:lnTo>
                  <a:pt x="36510" y="80480"/>
                </a:lnTo>
                <a:lnTo>
                  <a:pt x="36450" y="80320"/>
                </a:lnTo>
                <a:lnTo>
                  <a:pt x="36350" y="80380"/>
                </a:lnTo>
                <a:lnTo>
                  <a:pt x="36330" y="80350"/>
                </a:lnTo>
                <a:lnTo>
                  <a:pt x="36320" y="80320"/>
                </a:lnTo>
                <a:lnTo>
                  <a:pt x="36310" y="80290"/>
                </a:lnTo>
                <a:lnTo>
                  <a:pt x="36230" y="80320"/>
                </a:lnTo>
                <a:lnTo>
                  <a:pt x="36200" y="80270"/>
                </a:lnTo>
                <a:lnTo>
                  <a:pt x="36180" y="80190"/>
                </a:lnTo>
                <a:lnTo>
                  <a:pt x="36150" y="80120"/>
                </a:lnTo>
                <a:lnTo>
                  <a:pt x="35960" y="79920"/>
                </a:lnTo>
                <a:lnTo>
                  <a:pt x="35920" y="79820"/>
                </a:lnTo>
                <a:lnTo>
                  <a:pt x="35780" y="79870"/>
                </a:lnTo>
                <a:lnTo>
                  <a:pt x="35640" y="79850"/>
                </a:lnTo>
                <a:lnTo>
                  <a:pt x="35560" y="79780"/>
                </a:lnTo>
                <a:lnTo>
                  <a:pt x="35580" y="79650"/>
                </a:lnTo>
                <a:lnTo>
                  <a:pt x="35480" y="79720"/>
                </a:lnTo>
                <a:lnTo>
                  <a:pt x="35370" y="79760"/>
                </a:lnTo>
                <a:lnTo>
                  <a:pt x="35170" y="79780"/>
                </a:lnTo>
                <a:lnTo>
                  <a:pt x="35100" y="79770"/>
                </a:lnTo>
                <a:lnTo>
                  <a:pt x="34990" y="79740"/>
                </a:lnTo>
                <a:lnTo>
                  <a:pt x="34920" y="79730"/>
                </a:lnTo>
                <a:lnTo>
                  <a:pt x="34900" y="79750"/>
                </a:lnTo>
                <a:lnTo>
                  <a:pt x="34860" y="79780"/>
                </a:lnTo>
                <a:lnTo>
                  <a:pt x="34810" y="79810"/>
                </a:lnTo>
                <a:lnTo>
                  <a:pt x="34610" y="79850"/>
                </a:lnTo>
                <a:lnTo>
                  <a:pt x="34500" y="79920"/>
                </a:lnTo>
                <a:lnTo>
                  <a:pt x="34410" y="80020"/>
                </a:lnTo>
                <a:lnTo>
                  <a:pt x="34340" y="80120"/>
                </a:lnTo>
                <a:lnTo>
                  <a:pt x="34240" y="80340"/>
                </a:lnTo>
                <a:lnTo>
                  <a:pt x="34210" y="80380"/>
                </a:lnTo>
                <a:lnTo>
                  <a:pt x="34150" y="80400"/>
                </a:lnTo>
                <a:lnTo>
                  <a:pt x="34080" y="80460"/>
                </a:lnTo>
                <a:lnTo>
                  <a:pt x="34030" y="80530"/>
                </a:lnTo>
                <a:lnTo>
                  <a:pt x="34000" y="80590"/>
                </a:lnTo>
                <a:lnTo>
                  <a:pt x="34150" y="80580"/>
                </a:lnTo>
                <a:lnTo>
                  <a:pt x="34590" y="80500"/>
                </a:lnTo>
                <a:lnTo>
                  <a:pt x="34660" y="80480"/>
                </a:lnTo>
                <a:lnTo>
                  <a:pt x="34720" y="80430"/>
                </a:lnTo>
                <a:lnTo>
                  <a:pt x="34810" y="80330"/>
                </a:lnTo>
                <a:lnTo>
                  <a:pt x="34820" y="80310"/>
                </a:lnTo>
                <a:lnTo>
                  <a:pt x="34840" y="80300"/>
                </a:lnTo>
                <a:lnTo>
                  <a:pt x="34870" y="80300"/>
                </a:lnTo>
                <a:lnTo>
                  <a:pt x="34900" y="80290"/>
                </a:lnTo>
                <a:lnTo>
                  <a:pt x="34920" y="80280"/>
                </a:lnTo>
                <a:lnTo>
                  <a:pt x="34920" y="80230"/>
                </a:lnTo>
                <a:lnTo>
                  <a:pt x="34910" y="80190"/>
                </a:lnTo>
                <a:lnTo>
                  <a:pt x="34920" y="80160"/>
                </a:lnTo>
                <a:lnTo>
                  <a:pt x="35030" y="80120"/>
                </a:lnTo>
                <a:lnTo>
                  <a:pt x="35200" y="80090"/>
                </a:lnTo>
                <a:lnTo>
                  <a:pt x="35360" y="80100"/>
                </a:lnTo>
                <a:lnTo>
                  <a:pt x="35420" y="80140"/>
                </a:lnTo>
                <a:lnTo>
                  <a:pt x="35450" y="80210"/>
                </a:lnTo>
                <a:lnTo>
                  <a:pt x="35510" y="80240"/>
                </a:lnTo>
                <a:lnTo>
                  <a:pt x="35580" y="80260"/>
                </a:lnTo>
                <a:lnTo>
                  <a:pt x="35650" y="80290"/>
                </a:lnTo>
                <a:lnTo>
                  <a:pt x="35700" y="80350"/>
                </a:lnTo>
                <a:lnTo>
                  <a:pt x="35780" y="80480"/>
                </a:lnTo>
                <a:lnTo>
                  <a:pt x="35840" y="80550"/>
                </a:lnTo>
                <a:lnTo>
                  <a:pt x="35920" y="80480"/>
                </a:lnTo>
                <a:lnTo>
                  <a:pt x="36030" y="80450"/>
                </a:lnTo>
                <a:lnTo>
                  <a:pt x="36140" y="80470"/>
                </a:lnTo>
                <a:lnTo>
                  <a:pt x="36230" y="80550"/>
                </a:lnTo>
                <a:lnTo>
                  <a:pt x="36040" y="80720"/>
                </a:lnTo>
                <a:lnTo>
                  <a:pt x="36260" y="80860"/>
                </a:lnTo>
                <a:lnTo>
                  <a:pt x="36340" y="80960"/>
                </a:lnTo>
                <a:lnTo>
                  <a:pt x="36260" y="81060"/>
                </a:lnTo>
                <a:lnTo>
                  <a:pt x="36180" y="81050"/>
                </a:lnTo>
                <a:lnTo>
                  <a:pt x="36080" y="80980"/>
                </a:lnTo>
                <a:lnTo>
                  <a:pt x="35920" y="80840"/>
                </a:lnTo>
                <a:lnTo>
                  <a:pt x="35490" y="80650"/>
                </a:lnTo>
                <a:lnTo>
                  <a:pt x="35220" y="80590"/>
                </a:lnTo>
                <a:lnTo>
                  <a:pt x="35030" y="80630"/>
                </a:lnTo>
                <a:lnTo>
                  <a:pt x="34880" y="80600"/>
                </a:lnTo>
                <a:lnTo>
                  <a:pt x="34700" y="80650"/>
                </a:lnTo>
                <a:lnTo>
                  <a:pt x="34520" y="80720"/>
                </a:lnTo>
                <a:lnTo>
                  <a:pt x="34360" y="80760"/>
                </a:lnTo>
                <a:lnTo>
                  <a:pt x="33860" y="80760"/>
                </a:lnTo>
                <a:lnTo>
                  <a:pt x="33490" y="80870"/>
                </a:lnTo>
                <a:lnTo>
                  <a:pt x="33050" y="80940"/>
                </a:lnTo>
                <a:lnTo>
                  <a:pt x="32800" y="80930"/>
                </a:lnTo>
                <a:lnTo>
                  <a:pt x="32670" y="80940"/>
                </a:lnTo>
                <a:lnTo>
                  <a:pt x="32480" y="81040"/>
                </a:lnTo>
                <a:lnTo>
                  <a:pt x="32350" y="81080"/>
                </a:lnTo>
                <a:lnTo>
                  <a:pt x="32150" y="81190"/>
                </a:lnTo>
                <a:lnTo>
                  <a:pt x="31920" y="81230"/>
                </a:lnTo>
                <a:lnTo>
                  <a:pt x="31630" y="81380"/>
                </a:lnTo>
                <a:lnTo>
                  <a:pt x="31520" y="81400"/>
                </a:lnTo>
                <a:lnTo>
                  <a:pt x="31390" y="81380"/>
                </a:lnTo>
                <a:lnTo>
                  <a:pt x="30600" y="81160"/>
                </a:lnTo>
                <a:lnTo>
                  <a:pt x="30480" y="81140"/>
                </a:lnTo>
                <a:lnTo>
                  <a:pt x="30360" y="81170"/>
                </a:lnTo>
                <a:lnTo>
                  <a:pt x="30230" y="81220"/>
                </a:lnTo>
                <a:lnTo>
                  <a:pt x="30110" y="81260"/>
                </a:lnTo>
                <a:lnTo>
                  <a:pt x="30000" y="81230"/>
                </a:lnTo>
                <a:lnTo>
                  <a:pt x="30030" y="81200"/>
                </a:lnTo>
                <a:lnTo>
                  <a:pt x="30080" y="81100"/>
                </a:lnTo>
                <a:lnTo>
                  <a:pt x="29890" y="81110"/>
                </a:lnTo>
                <a:lnTo>
                  <a:pt x="29740" y="81140"/>
                </a:lnTo>
                <a:lnTo>
                  <a:pt x="29620" y="81190"/>
                </a:lnTo>
                <a:lnTo>
                  <a:pt x="29500" y="81270"/>
                </a:lnTo>
                <a:lnTo>
                  <a:pt x="29320" y="81170"/>
                </a:lnTo>
                <a:lnTo>
                  <a:pt x="29160" y="81230"/>
                </a:lnTo>
                <a:lnTo>
                  <a:pt x="29040" y="81370"/>
                </a:lnTo>
                <a:lnTo>
                  <a:pt x="28910" y="81600"/>
                </a:lnTo>
                <a:lnTo>
                  <a:pt x="28870" y="81650"/>
                </a:lnTo>
                <a:lnTo>
                  <a:pt x="28810" y="81670"/>
                </a:lnTo>
                <a:lnTo>
                  <a:pt x="28730" y="81700"/>
                </a:lnTo>
                <a:lnTo>
                  <a:pt x="28660" y="81700"/>
                </a:lnTo>
                <a:lnTo>
                  <a:pt x="28520" y="81660"/>
                </a:lnTo>
                <a:lnTo>
                  <a:pt x="28360" y="81640"/>
                </a:lnTo>
                <a:lnTo>
                  <a:pt x="28190" y="81580"/>
                </a:lnTo>
                <a:lnTo>
                  <a:pt x="28090" y="81570"/>
                </a:lnTo>
                <a:lnTo>
                  <a:pt x="27750" y="81570"/>
                </a:lnTo>
                <a:lnTo>
                  <a:pt x="27410" y="81500"/>
                </a:lnTo>
                <a:lnTo>
                  <a:pt x="27240" y="81500"/>
                </a:lnTo>
                <a:lnTo>
                  <a:pt x="27080" y="81570"/>
                </a:lnTo>
                <a:lnTo>
                  <a:pt x="26960" y="81510"/>
                </a:lnTo>
                <a:lnTo>
                  <a:pt x="26780" y="81490"/>
                </a:lnTo>
                <a:lnTo>
                  <a:pt x="26420" y="81520"/>
                </a:lnTo>
                <a:lnTo>
                  <a:pt x="26280" y="81580"/>
                </a:lnTo>
                <a:lnTo>
                  <a:pt x="26150" y="81690"/>
                </a:lnTo>
                <a:lnTo>
                  <a:pt x="26060" y="81820"/>
                </a:lnTo>
                <a:lnTo>
                  <a:pt x="26000" y="81950"/>
                </a:lnTo>
                <a:lnTo>
                  <a:pt x="25970" y="82110"/>
                </a:lnTo>
                <a:lnTo>
                  <a:pt x="25970" y="82190"/>
                </a:lnTo>
                <a:lnTo>
                  <a:pt x="26000" y="82250"/>
                </a:lnTo>
                <a:lnTo>
                  <a:pt x="26060" y="82280"/>
                </a:lnTo>
                <a:lnTo>
                  <a:pt x="26160" y="82310"/>
                </a:lnTo>
                <a:lnTo>
                  <a:pt x="26230" y="82350"/>
                </a:lnTo>
                <a:lnTo>
                  <a:pt x="26230" y="82420"/>
                </a:lnTo>
                <a:lnTo>
                  <a:pt x="26190" y="82420"/>
                </a:lnTo>
                <a:lnTo>
                  <a:pt x="25920" y="82500"/>
                </a:lnTo>
                <a:lnTo>
                  <a:pt x="25840" y="82500"/>
                </a:lnTo>
                <a:lnTo>
                  <a:pt x="25700" y="82460"/>
                </a:lnTo>
                <a:lnTo>
                  <a:pt x="25620" y="82460"/>
                </a:lnTo>
                <a:lnTo>
                  <a:pt x="25770" y="82220"/>
                </a:lnTo>
                <a:lnTo>
                  <a:pt x="25770" y="82120"/>
                </a:lnTo>
                <a:lnTo>
                  <a:pt x="25670" y="81970"/>
                </a:lnTo>
                <a:lnTo>
                  <a:pt x="25580" y="81910"/>
                </a:lnTo>
                <a:lnTo>
                  <a:pt x="25420" y="81860"/>
                </a:lnTo>
                <a:lnTo>
                  <a:pt x="25260" y="81820"/>
                </a:lnTo>
                <a:lnTo>
                  <a:pt x="25160" y="81820"/>
                </a:lnTo>
                <a:lnTo>
                  <a:pt x="25090" y="81880"/>
                </a:lnTo>
                <a:lnTo>
                  <a:pt x="25010" y="82010"/>
                </a:lnTo>
                <a:lnTo>
                  <a:pt x="24940" y="82030"/>
                </a:lnTo>
                <a:lnTo>
                  <a:pt x="24870" y="82040"/>
                </a:lnTo>
                <a:lnTo>
                  <a:pt x="24760" y="82070"/>
                </a:lnTo>
                <a:lnTo>
                  <a:pt x="24710" y="82080"/>
                </a:lnTo>
                <a:lnTo>
                  <a:pt x="24590" y="82040"/>
                </a:lnTo>
                <a:lnTo>
                  <a:pt x="24400" y="81850"/>
                </a:lnTo>
                <a:lnTo>
                  <a:pt x="24270" y="81780"/>
                </a:lnTo>
                <a:lnTo>
                  <a:pt x="24030" y="81720"/>
                </a:lnTo>
                <a:lnTo>
                  <a:pt x="23790" y="81700"/>
                </a:lnTo>
                <a:lnTo>
                  <a:pt x="23740" y="81680"/>
                </a:lnTo>
                <a:lnTo>
                  <a:pt x="23670" y="81600"/>
                </a:lnTo>
                <a:lnTo>
                  <a:pt x="23620" y="81570"/>
                </a:lnTo>
                <a:lnTo>
                  <a:pt x="23280" y="81560"/>
                </a:lnTo>
                <a:lnTo>
                  <a:pt x="22780" y="81450"/>
                </a:lnTo>
                <a:lnTo>
                  <a:pt x="22780" y="81360"/>
                </a:lnTo>
                <a:lnTo>
                  <a:pt x="22830" y="81250"/>
                </a:lnTo>
                <a:lnTo>
                  <a:pt x="22850" y="81140"/>
                </a:lnTo>
                <a:lnTo>
                  <a:pt x="22820" y="81110"/>
                </a:lnTo>
                <a:lnTo>
                  <a:pt x="22770" y="81080"/>
                </a:lnTo>
                <a:lnTo>
                  <a:pt x="22720" y="81030"/>
                </a:lnTo>
                <a:lnTo>
                  <a:pt x="22700" y="80950"/>
                </a:lnTo>
                <a:lnTo>
                  <a:pt x="22720" y="80880"/>
                </a:lnTo>
                <a:lnTo>
                  <a:pt x="22770" y="80850"/>
                </a:lnTo>
                <a:lnTo>
                  <a:pt x="22840" y="80840"/>
                </a:lnTo>
                <a:lnTo>
                  <a:pt x="22910" y="80840"/>
                </a:lnTo>
                <a:lnTo>
                  <a:pt x="23040" y="80870"/>
                </a:lnTo>
                <a:lnTo>
                  <a:pt x="23100" y="80850"/>
                </a:lnTo>
                <a:lnTo>
                  <a:pt x="23120" y="80760"/>
                </a:lnTo>
                <a:lnTo>
                  <a:pt x="23090" y="80730"/>
                </a:lnTo>
                <a:lnTo>
                  <a:pt x="23040" y="80720"/>
                </a:lnTo>
                <a:lnTo>
                  <a:pt x="22960" y="80720"/>
                </a:lnTo>
                <a:lnTo>
                  <a:pt x="22710" y="80780"/>
                </a:lnTo>
                <a:lnTo>
                  <a:pt x="22570" y="80790"/>
                </a:lnTo>
                <a:lnTo>
                  <a:pt x="22500" y="80740"/>
                </a:lnTo>
                <a:lnTo>
                  <a:pt x="22190" y="80890"/>
                </a:lnTo>
                <a:lnTo>
                  <a:pt x="22120" y="80970"/>
                </a:lnTo>
                <a:lnTo>
                  <a:pt x="22200" y="80950"/>
                </a:lnTo>
                <a:lnTo>
                  <a:pt x="22230" y="80930"/>
                </a:lnTo>
                <a:lnTo>
                  <a:pt x="22270" y="81040"/>
                </a:lnTo>
                <a:lnTo>
                  <a:pt x="22310" y="81070"/>
                </a:lnTo>
                <a:lnTo>
                  <a:pt x="22370" y="81030"/>
                </a:lnTo>
                <a:lnTo>
                  <a:pt x="22450" y="80950"/>
                </a:lnTo>
                <a:lnTo>
                  <a:pt x="22520" y="80950"/>
                </a:lnTo>
                <a:lnTo>
                  <a:pt x="22590" y="81060"/>
                </a:lnTo>
                <a:lnTo>
                  <a:pt x="22700" y="81270"/>
                </a:lnTo>
                <a:lnTo>
                  <a:pt x="22620" y="81380"/>
                </a:lnTo>
                <a:lnTo>
                  <a:pt x="22580" y="81400"/>
                </a:lnTo>
                <a:lnTo>
                  <a:pt x="22480" y="81400"/>
                </a:lnTo>
                <a:lnTo>
                  <a:pt x="22280" y="81430"/>
                </a:lnTo>
                <a:lnTo>
                  <a:pt x="22180" y="81430"/>
                </a:lnTo>
                <a:lnTo>
                  <a:pt x="22080" y="81400"/>
                </a:lnTo>
                <a:lnTo>
                  <a:pt x="21940" y="81450"/>
                </a:lnTo>
                <a:lnTo>
                  <a:pt x="21720" y="81420"/>
                </a:lnTo>
                <a:lnTo>
                  <a:pt x="21150" y="81210"/>
                </a:lnTo>
                <a:lnTo>
                  <a:pt x="20780" y="81140"/>
                </a:lnTo>
                <a:lnTo>
                  <a:pt x="20400" y="81150"/>
                </a:lnTo>
                <a:lnTo>
                  <a:pt x="20030" y="81210"/>
                </a:lnTo>
                <a:lnTo>
                  <a:pt x="19850" y="81270"/>
                </a:lnTo>
                <a:lnTo>
                  <a:pt x="19750" y="81320"/>
                </a:lnTo>
                <a:lnTo>
                  <a:pt x="19650" y="81400"/>
                </a:lnTo>
                <a:lnTo>
                  <a:pt x="19500" y="81570"/>
                </a:lnTo>
                <a:lnTo>
                  <a:pt x="19420" y="81720"/>
                </a:lnTo>
                <a:lnTo>
                  <a:pt x="19360" y="81770"/>
                </a:lnTo>
                <a:lnTo>
                  <a:pt x="19270" y="81740"/>
                </a:lnTo>
                <a:lnTo>
                  <a:pt x="19300" y="81840"/>
                </a:lnTo>
                <a:lnTo>
                  <a:pt x="19340" y="81920"/>
                </a:lnTo>
                <a:lnTo>
                  <a:pt x="19510" y="82130"/>
                </a:lnTo>
                <a:lnTo>
                  <a:pt x="19540" y="82150"/>
                </a:lnTo>
                <a:lnTo>
                  <a:pt x="19550" y="82160"/>
                </a:lnTo>
                <a:lnTo>
                  <a:pt x="19540" y="82200"/>
                </a:lnTo>
                <a:lnTo>
                  <a:pt x="19530" y="82250"/>
                </a:lnTo>
                <a:lnTo>
                  <a:pt x="19510" y="82290"/>
                </a:lnTo>
                <a:lnTo>
                  <a:pt x="19480" y="82320"/>
                </a:lnTo>
                <a:lnTo>
                  <a:pt x="19450" y="82330"/>
                </a:lnTo>
                <a:lnTo>
                  <a:pt x="19270" y="82300"/>
                </a:lnTo>
                <a:lnTo>
                  <a:pt x="18950" y="82150"/>
                </a:lnTo>
                <a:lnTo>
                  <a:pt x="18750" y="82120"/>
                </a:lnTo>
                <a:lnTo>
                  <a:pt x="18370" y="82170"/>
                </a:lnTo>
                <a:lnTo>
                  <a:pt x="18270" y="82150"/>
                </a:lnTo>
                <a:lnTo>
                  <a:pt x="18010" y="82030"/>
                </a:lnTo>
                <a:lnTo>
                  <a:pt x="17640" y="81930"/>
                </a:lnTo>
                <a:lnTo>
                  <a:pt x="17450" y="81910"/>
                </a:lnTo>
                <a:lnTo>
                  <a:pt x="17270" y="81950"/>
                </a:lnTo>
                <a:lnTo>
                  <a:pt x="16920" y="82140"/>
                </a:lnTo>
                <a:lnTo>
                  <a:pt x="16790" y="82170"/>
                </a:lnTo>
                <a:lnTo>
                  <a:pt x="16320" y="82120"/>
                </a:lnTo>
                <a:lnTo>
                  <a:pt x="15350" y="81910"/>
                </a:lnTo>
                <a:lnTo>
                  <a:pt x="14420" y="81880"/>
                </a:lnTo>
                <a:lnTo>
                  <a:pt x="13990" y="81890"/>
                </a:lnTo>
                <a:lnTo>
                  <a:pt x="13710" y="81930"/>
                </a:lnTo>
                <a:lnTo>
                  <a:pt x="13640" y="82060"/>
                </a:lnTo>
                <a:lnTo>
                  <a:pt x="13650" y="82150"/>
                </a:lnTo>
                <a:lnTo>
                  <a:pt x="13770" y="82200"/>
                </a:lnTo>
                <a:lnTo>
                  <a:pt x="13660" y="82250"/>
                </a:lnTo>
                <a:lnTo>
                  <a:pt x="13520" y="82210"/>
                </a:lnTo>
                <a:lnTo>
                  <a:pt x="13350" y="82250"/>
                </a:lnTo>
                <a:lnTo>
                  <a:pt x="13190" y="82340"/>
                </a:lnTo>
                <a:lnTo>
                  <a:pt x="13080" y="82420"/>
                </a:lnTo>
                <a:lnTo>
                  <a:pt x="13020" y="82480"/>
                </a:lnTo>
                <a:lnTo>
                  <a:pt x="12950" y="82570"/>
                </a:lnTo>
                <a:lnTo>
                  <a:pt x="12910" y="82660"/>
                </a:lnTo>
                <a:lnTo>
                  <a:pt x="12930" y="82760"/>
                </a:lnTo>
                <a:lnTo>
                  <a:pt x="13000" y="82830"/>
                </a:lnTo>
                <a:lnTo>
                  <a:pt x="13120" y="82860"/>
                </a:lnTo>
                <a:lnTo>
                  <a:pt x="13200" y="82900"/>
                </a:lnTo>
                <a:lnTo>
                  <a:pt x="13170" y="82990"/>
                </a:lnTo>
                <a:lnTo>
                  <a:pt x="12930" y="82990"/>
                </a:lnTo>
                <a:lnTo>
                  <a:pt x="12660" y="82970"/>
                </a:lnTo>
                <a:lnTo>
                  <a:pt x="12470" y="82920"/>
                </a:lnTo>
                <a:lnTo>
                  <a:pt x="12600" y="82810"/>
                </a:lnTo>
                <a:lnTo>
                  <a:pt x="12620" y="82790"/>
                </a:lnTo>
                <a:lnTo>
                  <a:pt x="12640" y="82770"/>
                </a:lnTo>
                <a:lnTo>
                  <a:pt x="12660" y="82760"/>
                </a:lnTo>
                <a:lnTo>
                  <a:pt x="12710" y="82730"/>
                </a:lnTo>
                <a:lnTo>
                  <a:pt x="12760" y="82740"/>
                </a:lnTo>
                <a:lnTo>
                  <a:pt x="12800" y="82720"/>
                </a:lnTo>
                <a:lnTo>
                  <a:pt x="12810" y="82650"/>
                </a:lnTo>
                <a:lnTo>
                  <a:pt x="12730" y="82500"/>
                </a:lnTo>
                <a:lnTo>
                  <a:pt x="12700" y="82380"/>
                </a:lnTo>
                <a:lnTo>
                  <a:pt x="12570" y="82290"/>
                </a:lnTo>
                <a:lnTo>
                  <a:pt x="12450" y="82220"/>
                </a:lnTo>
                <a:lnTo>
                  <a:pt x="12300" y="82200"/>
                </a:lnTo>
                <a:lnTo>
                  <a:pt x="12100" y="82170"/>
                </a:lnTo>
                <a:lnTo>
                  <a:pt x="11840" y="82180"/>
                </a:lnTo>
                <a:lnTo>
                  <a:pt x="11600" y="82260"/>
                </a:lnTo>
                <a:lnTo>
                  <a:pt x="11480" y="82310"/>
                </a:lnTo>
                <a:lnTo>
                  <a:pt x="11410" y="82430"/>
                </a:lnTo>
                <a:lnTo>
                  <a:pt x="11360" y="82530"/>
                </a:lnTo>
                <a:lnTo>
                  <a:pt x="11440" y="82600"/>
                </a:lnTo>
                <a:lnTo>
                  <a:pt x="11470" y="82740"/>
                </a:lnTo>
                <a:lnTo>
                  <a:pt x="11530" y="82800"/>
                </a:lnTo>
                <a:lnTo>
                  <a:pt x="11570" y="82870"/>
                </a:lnTo>
                <a:lnTo>
                  <a:pt x="11450" y="82910"/>
                </a:lnTo>
                <a:lnTo>
                  <a:pt x="11230" y="82890"/>
                </a:lnTo>
                <a:lnTo>
                  <a:pt x="10970" y="82860"/>
                </a:lnTo>
                <a:lnTo>
                  <a:pt x="10630" y="82850"/>
                </a:lnTo>
                <a:lnTo>
                  <a:pt x="10360" y="82890"/>
                </a:lnTo>
                <a:lnTo>
                  <a:pt x="10300" y="83010"/>
                </a:lnTo>
                <a:lnTo>
                  <a:pt x="10280" y="83060"/>
                </a:lnTo>
                <a:lnTo>
                  <a:pt x="10230" y="83120"/>
                </a:lnTo>
                <a:lnTo>
                  <a:pt x="10170" y="83300"/>
                </a:lnTo>
                <a:lnTo>
                  <a:pt x="10100" y="83290"/>
                </a:lnTo>
                <a:lnTo>
                  <a:pt x="9990" y="83370"/>
                </a:lnTo>
                <a:lnTo>
                  <a:pt x="9850" y="83420"/>
                </a:lnTo>
                <a:lnTo>
                  <a:pt x="9650" y="83450"/>
                </a:lnTo>
                <a:lnTo>
                  <a:pt x="9510" y="83400"/>
                </a:lnTo>
                <a:lnTo>
                  <a:pt x="9460" y="83300"/>
                </a:lnTo>
                <a:lnTo>
                  <a:pt x="9490" y="83170"/>
                </a:lnTo>
                <a:lnTo>
                  <a:pt x="9550" y="83100"/>
                </a:lnTo>
                <a:lnTo>
                  <a:pt x="9510" y="83020"/>
                </a:lnTo>
                <a:lnTo>
                  <a:pt x="9530" y="82960"/>
                </a:lnTo>
                <a:lnTo>
                  <a:pt x="9620" y="82880"/>
                </a:lnTo>
                <a:lnTo>
                  <a:pt x="9680" y="82820"/>
                </a:lnTo>
                <a:lnTo>
                  <a:pt x="9700" y="82780"/>
                </a:lnTo>
                <a:lnTo>
                  <a:pt x="9700" y="82690"/>
                </a:lnTo>
                <a:lnTo>
                  <a:pt x="9720" y="82630"/>
                </a:lnTo>
                <a:lnTo>
                  <a:pt x="9800" y="82520"/>
                </a:lnTo>
                <a:lnTo>
                  <a:pt x="9820" y="82460"/>
                </a:lnTo>
                <a:lnTo>
                  <a:pt x="9810" y="82370"/>
                </a:lnTo>
                <a:lnTo>
                  <a:pt x="9790" y="82350"/>
                </a:lnTo>
                <a:lnTo>
                  <a:pt x="9760" y="82360"/>
                </a:lnTo>
                <a:lnTo>
                  <a:pt x="9720" y="82380"/>
                </a:lnTo>
                <a:lnTo>
                  <a:pt x="9700" y="82390"/>
                </a:lnTo>
                <a:lnTo>
                  <a:pt x="9650" y="82440"/>
                </a:lnTo>
                <a:lnTo>
                  <a:pt x="9620" y="82460"/>
                </a:lnTo>
                <a:lnTo>
                  <a:pt x="9590" y="82450"/>
                </a:lnTo>
                <a:lnTo>
                  <a:pt x="9520" y="82390"/>
                </a:lnTo>
                <a:lnTo>
                  <a:pt x="9490" y="82380"/>
                </a:lnTo>
                <a:lnTo>
                  <a:pt x="9420" y="82370"/>
                </a:lnTo>
                <a:lnTo>
                  <a:pt x="9390" y="82340"/>
                </a:lnTo>
                <a:lnTo>
                  <a:pt x="9360" y="82310"/>
                </a:lnTo>
                <a:lnTo>
                  <a:pt x="9310" y="82290"/>
                </a:lnTo>
                <a:lnTo>
                  <a:pt x="9250" y="82280"/>
                </a:lnTo>
                <a:lnTo>
                  <a:pt x="9070" y="82290"/>
                </a:lnTo>
                <a:lnTo>
                  <a:pt x="8980" y="82270"/>
                </a:lnTo>
                <a:lnTo>
                  <a:pt x="8920" y="82260"/>
                </a:lnTo>
                <a:lnTo>
                  <a:pt x="8850" y="82290"/>
                </a:lnTo>
                <a:lnTo>
                  <a:pt x="8720" y="82280"/>
                </a:lnTo>
                <a:lnTo>
                  <a:pt x="8900" y="81760"/>
                </a:lnTo>
                <a:lnTo>
                  <a:pt x="8930" y="81240"/>
                </a:lnTo>
                <a:lnTo>
                  <a:pt x="8970" y="80620"/>
                </a:lnTo>
                <a:lnTo>
                  <a:pt x="9000" y="80090"/>
                </a:lnTo>
                <a:lnTo>
                  <a:pt x="9030" y="79720"/>
                </a:lnTo>
                <a:lnTo>
                  <a:pt x="9050" y="79640"/>
                </a:lnTo>
                <a:lnTo>
                  <a:pt x="9080" y="79580"/>
                </a:lnTo>
                <a:lnTo>
                  <a:pt x="9160" y="79490"/>
                </a:lnTo>
                <a:lnTo>
                  <a:pt x="9200" y="79450"/>
                </a:lnTo>
                <a:lnTo>
                  <a:pt x="9210" y="79230"/>
                </a:lnTo>
                <a:lnTo>
                  <a:pt x="9150" y="78980"/>
                </a:lnTo>
                <a:lnTo>
                  <a:pt x="9120" y="78750"/>
                </a:lnTo>
                <a:lnTo>
                  <a:pt x="9240" y="78590"/>
                </a:lnTo>
                <a:lnTo>
                  <a:pt x="9360" y="78560"/>
                </a:lnTo>
                <a:lnTo>
                  <a:pt x="9470" y="78560"/>
                </a:lnTo>
                <a:lnTo>
                  <a:pt x="9570" y="78540"/>
                </a:lnTo>
                <a:lnTo>
                  <a:pt x="9650" y="78440"/>
                </a:lnTo>
                <a:lnTo>
                  <a:pt x="9680" y="78330"/>
                </a:lnTo>
                <a:lnTo>
                  <a:pt x="9740" y="77890"/>
                </a:lnTo>
                <a:lnTo>
                  <a:pt x="9810" y="77370"/>
                </a:lnTo>
                <a:lnTo>
                  <a:pt x="9870" y="76990"/>
                </a:lnTo>
                <a:lnTo>
                  <a:pt x="9910" y="76650"/>
                </a:lnTo>
                <a:lnTo>
                  <a:pt x="9960" y="76270"/>
                </a:lnTo>
                <a:lnTo>
                  <a:pt x="10010" y="76080"/>
                </a:lnTo>
                <a:lnTo>
                  <a:pt x="10090" y="75910"/>
                </a:lnTo>
                <a:lnTo>
                  <a:pt x="10230" y="75800"/>
                </a:lnTo>
                <a:lnTo>
                  <a:pt x="10900" y="75610"/>
                </a:lnTo>
                <a:lnTo>
                  <a:pt x="11110" y="75470"/>
                </a:lnTo>
                <a:lnTo>
                  <a:pt x="11210" y="75420"/>
                </a:lnTo>
                <a:lnTo>
                  <a:pt x="11320" y="75390"/>
                </a:lnTo>
                <a:lnTo>
                  <a:pt x="11560" y="75350"/>
                </a:lnTo>
                <a:lnTo>
                  <a:pt x="11610" y="75280"/>
                </a:lnTo>
                <a:lnTo>
                  <a:pt x="11630" y="75130"/>
                </a:lnTo>
                <a:lnTo>
                  <a:pt x="11720" y="74980"/>
                </a:lnTo>
                <a:lnTo>
                  <a:pt x="11930" y="75010"/>
                </a:lnTo>
                <a:lnTo>
                  <a:pt x="12180" y="75090"/>
                </a:lnTo>
                <a:lnTo>
                  <a:pt x="12390" y="75120"/>
                </a:lnTo>
                <a:lnTo>
                  <a:pt x="12520" y="75060"/>
                </a:lnTo>
                <a:lnTo>
                  <a:pt x="12510" y="74970"/>
                </a:lnTo>
                <a:lnTo>
                  <a:pt x="12460" y="74850"/>
                </a:lnTo>
                <a:lnTo>
                  <a:pt x="12430" y="74710"/>
                </a:lnTo>
                <a:lnTo>
                  <a:pt x="12470" y="74630"/>
                </a:lnTo>
                <a:lnTo>
                  <a:pt x="12640" y="74460"/>
                </a:lnTo>
                <a:lnTo>
                  <a:pt x="12700" y="74350"/>
                </a:lnTo>
                <a:lnTo>
                  <a:pt x="12690" y="74310"/>
                </a:lnTo>
                <a:lnTo>
                  <a:pt x="12670" y="74280"/>
                </a:lnTo>
                <a:lnTo>
                  <a:pt x="12660" y="74230"/>
                </a:lnTo>
                <a:lnTo>
                  <a:pt x="12670" y="74180"/>
                </a:lnTo>
                <a:lnTo>
                  <a:pt x="12700" y="74130"/>
                </a:lnTo>
                <a:lnTo>
                  <a:pt x="12750" y="74100"/>
                </a:lnTo>
                <a:lnTo>
                  <a:pt x="12860" y="74060"/>
                </a:lnTo>
                <a:lnTo>
                  <a:pt x="12910" y="74030"/>
                </a:lnTo>
                <a:lnTo>
                  <a:pt x="12980" y="73980"/>
                </a:lnTo>
                <a:lnTo>
                  <a:pt x="13030" y="73960"/>
                </a:lnTo>
                <a:lnTo>
                  <a:pt x="13080" y="73950"/>
                </a:lnTo>
                <a:lnTo>
                  <a:pt x="13200" y="73960"/>
                </a:lnTo>
                <a:lnTo>
                  <a:pt x="13250" y="73940"/>
                </a:lnTo>
                <a:lnTo>
                  <a:pt x="13290" y="73910"/>
                </a:lnTo>
                <a:lnTo>
                  <a:pt x="13330" y="73830"/>
                </a:lnTo>
                <a:lnTo>
                  <a:pt x="13380" y="73800"/>
                </a:lnTo>
                <a:lnTo>
                  <a:pt x="13430" y="73780"/>
                </a:lnTo>
                <a:lnTo>
                  <a:pt x="14370" y="73680"/>
                </a:lnTo>
                <a:lnTo>
                  <a:pt x="14480" y="73640"/>
                </a:lnTo>
                <a:lnTo>
                  <a:pt x="14530" y="73600"/>
                </a:lnTo>
                <a:lnTo>
                  <a:pt x="14570" y="73560"/>
                </a:lnTo>
                <a:lnTo>
                  <a:pt x="14620" y="73530"/>
                </a:lnTo>
                <a:lnTo>
                  <a:pt x="14680" y="73540"/>
                </a:lnTo>
                <a:lnTo>
                  <a:pt x="14750" y="73570"/>
                </a:lnTo>
                <a:lnTo>
                  <a:pt x="14790" y="73570"/>
                </a:lnTo>
                <a:lnTo>
                  <a:pt x="14970" y="73540"/>
                </a:lnTo>
                <a:lnTo>
                  <a:pt x="15010" y="73520"/>
                </a:lnTo>
                <a:lnTo>
                  <a:pt x="15060" y="73490"/>
                </a:lnTo>
                <a:lnTo>
                  <a:pt x="15090" y="73470"/>
                </a:lnTo>
                <a:lnTo>
                  <a:pt x="15150" y="73360"/>
                </a:lnTo>
                <a:lnTo>
                  <a:pt x="15200" y="73300"/>
                </a:lnTo>
                <a:lnTo>
                  <a:pt x="15260" y="73280"/>
                </a:lnTo>
                <a:lnTo>
                  <a:pt x="15640" y="73290"/>
                </a:lnTo>
                <a:lnTo>
                  <a:pt x="16080" y="73300"/>
                </a:lnTo>
                <a:lnTo>
                  <a:pt x="16590" y="73320"/>
                </a:lnTo>
                <a:lnTo>
                  <a:pt x="16800" y="73350"/>
                </a:lnTo>
                <a:lnTo>
                  <a:pt x="17030" y="73360"/>
                </a:lnTo>
                <a:lnTo>
                  <a:pt x="17190" y="73320"/>
                </a:lnTo>
                <a:lnTo>
                  <a:pt x="17240" y="73320"/>
                </a:lnTo>
                <a:lnTo>
                  <a:pt x="17290" y="73350"/>
                </a:lnTo>
                <a:lnTo>
                  <a:pt x="17330" y="73380"/>
                </a:lnTo>
                <a:lnTo>
                  <a:pt x="17380" y="73400"/>
                </a:lnTo>
                <a:lnTo>
                  <a:pt x="17430" y="73400"/>
                </a:lnTo>
                <a:lnTo>
                  <a:pt x="17560" y="73280"/>
                </a:lnTo>
                <a:lnTo>
                  <a:pt x="17620" y="73030"/>
                </a:lnTo>
                <a:lnTo>
                  <a:pt x="17660" y="72110"/>
                </a:lnTo>
                <a:lnTo>
                  <a:pt x="17700" y="72020"/>
                </a:lnTo>
                <a:lnTo>
                  <a:pt x="17790" y="71970"/>
                </a:lnTo>
                <a:lnTo>
                  <a:pt x="18020" y="71930"/>
                </a:lnTo>
                <a:lnTo>
                  <a:pt x="18110" y="71850"/>
                </a:lnTo>
                <a:lnTo>
                  <a:pt x="18120" y="71740"/>
                </a:lnTo>
                <a:lnTo>
                  <a:pt x="18080" y="71640"/>
                </a:lnTo>
                <a:lnTo>
                  <a:pt x="18010" y="71530"/>
                </a:lnTo>
                <a:lnTo>
                  <a:pt x="17960" y="71420"/>
                </a:lnTo>
                <a:lnTo>
                  <a:pt x="17930" y="70710"/>
                </a:lnTo>
                <a:lnTo>
                  <a:pt x="17940" y="70630"/>
                </a:lnTo>
                <a:lnTo>
                  <a:pt x="17960" y="70570"/>
                </a:lnTo>
                <a:lnTo>
                  <a:pt x="18020" y="70480"/>
                </a:lnTo>
                <a:lnTo>
                  <a:pt x="18040" y="70420"/>
                </a:lnTo>
                <a:lnTo>
                  <a:pt x="18100" y="70320"/>
                </a:lnTo>
                <a:lnTo>
                  <a:pt x="18210" y="70270"/>
                </a:lnTo>
                <a:lnTo>
                  <a:pt x="18340" y="70270"/>
                </a:lnTo>
                <a:lnTo>
                  <a:pt x="18430" y="70310"/>
                </a:lnTo>
                <a:lnTo>
                  <a:pt x="18240" y="69880"/>
                </a:lnTo>
                <a:lnTo>
                  <a:pt x="18160" y="69760"/>
                </a:lnTo>
                <a:lnTo>
                  <a:pt x="18100" y="69700"/>
                </a:lnTo>
                <a:lnTo>
                  <a:pt x="18050" y="69670"/>
                </a:lnTo>
                <a:lnTo>
                  <a:pt x="17910" y="69620"/>
                </a:lnTo>
                <a:lnTo>
                  <a:pt x="17850" y="69580"/>
                </a:lnTo>
                <a:lnTo>
                  <a:pt x="17700" y="69440"/>
                </a:lnTo>
                <a:lnTo>
                  <a:pt x="17630" y="69420"/>
                </a:lnTo>
                <a:lnTo>
                  <a:pt x="17580" y="69420"/>
                </a:lnTo>
                <a:lnTo>
                  <a:pt x="17270" y="69510"/>
                </a:lnTo>
                <a:lnTo>
                  <a:pt x="17200" y="69520"/>
                </a:lnTo>
                <a:lnTo>
                  <a:pt x="17100" y="69510"/>
                </a:lnTo>
                <a:lnTo>
                  <a:pt x="16950" y="69510"/>
                </a:lnTo>
                <a:lnTo>
                  <a:pt x="16660" y="69600"/>
                </a:lnTo>
                <a:lnTo>
                  <a:pt x="16510" y="69630"/>
                </a:lnTo>
                <a:lnTo>
                  <a:pt x="16190" y="69690"/>
                </a:lnTo>
                <a:lnTo>
                  <a:pt x="16040" y="69700"/>
                </a:lnTo>
                <a:lnTo>
                  <a:pt x="15860" y="69660"/>
                </a:lnTo>
                <a:lnTo>
                  <a:pt x="15730" y="69590"/>
                </a:lnTo>
                <a:lnTo>
                  <a:pt x="15680" y="69570"/>
                </a:lnTo>
                <a:lnTo>
                  <a:pt x="15640" y="69580"/>
                </a:lnTo>
                <a:lnTo>
                  <a:pt x="15560" y="69630"/>
                </a:lnTo>
                <a:lnTo>
                  <a:pt x="15520" y="69630"/>
                </a:lnTo>
                <a:lnTo>
                  <a:pt x="15440" y="69580"/>
                </a:lnTo>
                <a:lnTo>
                  <a:pt x="15190" y="69360"/>
                </a:lnTo>
                <a:lnTo>
                  <a:pt x="15280" y="69360"/>
                </a:lnTo>
                <a:lnTo>
                  <a:pt x="15340" y="69320"/>
                </a:lnTo>
                <a:lnTo>
                  <a:pt x="15370" y="69250"/>
                </a:lnTo>
                <a:lnTo>
                  <a:pt x="15400" y="69160"/>
                </a:lnTo>
                <a:lnTo>
                  <a:pt x="15410" y="69050"/>
                </a:lnTo>
                <a:lnTo>
                  <a:pt x="15380" y="68990"/>
                </a:lnTo>
                <a:lnTo>
                  <a:pt x="15270" y="68850"/>
                </a:lnTo>
                <a:lnTo>
                  <a:pt x="15560" y="68190"/>
                </a:lnTo>
                <a:lnTo>
                  <a:pt x="15600" y="67920"/>
                </a:lnTo>
                <a:lnTo>
                  <a:pt x="15570" y="67590"/>
                </a:lnTo>
                <a:lnTo>
                  <a:pt x="15520" y="67010"/>
                </a:lnTo>
                <a:lnTo>
                  <a:pt x="15490" y="66690"/>
                </a:lnTo>
                <a:lnTo>
                  <a:pt x="15440" y="66180"/>
                </a:lnTo>
                <a:lnTo>
                  <a:pt x="15410" y="65800"/>
                </a:lnTo>
                <a:lnTo>
                  <a:pt x="15260" y="65190"/>
                </a:lnTo>
                <a:lnTo>
                  <a:pt x="15160" y="64750"/>
                </a:lnTo>
                <a:lnTo>
                  <a:pt x="15250" y="64030"/>
                </a:lnTo>
                <a:lnTo>
                  <a:pt x="15330" y="63380"/>
                </a:lnTo>
                <a:lnTo>
                  <a:pt x="15300" y="63150"/>
                </a:lnTo>
                <a:lnTo>
                  <a:pt x="15180" y="63080"/>
                </a:lnTo>
                <a:lnTo>
                  <a:pt x="14260" y="63260"/>
                </a:lnTo>
                <a:lnTo>
                  <a:pt x="14140" y="63190"/>
                </a:lnTo>
                <a:lnTo>
                  <a:pt x="13790" y="62810"/>
                </a:lnTo>
                <a:lnTo>
                  <a:pt x="13710" y="62670"/>
                </a:lnTo>
                <a:lnTo>
                  <a:pt x="13670" y="62560"/>
                </a:lnTo>
                <a:lnTo>
                  <a:pt x="13630" y="62500"/>
                </a:lnTo>
                <a:lnTo>
                  <a:pt x="13570" y="62460"/>
                </a:lnTo>
                <a:lnTo>
                  <a:pt x="13480" y="62430"/>
                </a:lnTo>
                <a:lnTo>
                  <a:pt x="13390" y="62380"/>
                </a:lnTo>
                <a:lnTo>
                  <a:pt x="13330" y="62300"/>
                </a:lnTo>
                <a:lnTo>
                  <a:pt x="13280" y="62210"/>
                </a:lnTo>
                <a:lnTo>
                  <a:pt x="13220" y="62140"/>
                </a:lnTo>
                <a:lnTo>
                  <a:pt x="13060" y="62050"/>
                </a:lnTo>
                <a:lnTo>
                  <a:pt x="12320" y="61900"/>
                </a:lnTo>
                <a:lnTo>
                  <a:pt x="11860" y="61700"/>
                </a:lnTo>
                <a:lnTo>
                  <a:pt x="11680" y="61660"/>
                </a:lnTo>
                <a:lnTo>
                  <a:pt x="11300" y="61620"/>
                </a:lnTo>
                <a:lnTo>
                  <a:pt x="11130" y="61570"/>
                </a:lnTo>
                <a:lnTo>
                  <a:pt x="10870" y="61420"/>
                </a:lnTo>
                <a:lnTo>
                  <a:pt x="10530" y="61320"/>
                </a:lnTo>
                <a:lnTo>
                  <a:pt x="10430" y="61270"/>
                </a:lnTo>
                <a:lnTo>
                  <a:pt x="10250" y="61060"/>
                </a:lnTo>
                <a:lnTo>
                  <a:pt x="9890" y="60730"/>
                </a:lnTo>
                <a:lnTo>
                  <a:pt x="9660" y="60430"/>
                </a:lnTo>
                <a:lnTo>
                  <a:pt x="9080" y="59900"/>
                </a:lnTo>
                <a:lnTo>
                  <a:pt x="8920" y="59700"/>
                </a:lnTo>
                <a:lnTo>
                  <a:pt x="8760" y="59350"/>
                </a:lnTo>
                <a:lnTo>
                  <a:pt x="8600" y="59160"/>
                </a:lnTo>
                <a:lnTo>
                  <a:pt x="8570" y="59070"/>
                </a:lnTo>
                <a:lnTo>
                  <a:pt x="8550" y="58960"/>
                </a:lnTo>
                <a:lnTo>
                  <a:pt x="8520" y="58840"/>
                </a:lnTo>
                <a:lnTo>
                  <a:pt x="8280" y="58290"/>
                </a:lnTo>
                <a:lnTo>
                  <a:pt x="8240" y="58220"/>
                </a:lnTo>
                <a:lnTo>
                  <a:pt x="8170" y="58170"/>
                </a:lnTo>
                <a:lnTo>
                  <a:pt x="8100" y="58140"/>
                </a:lnTo>
                <a:lnTo>
                  <a:pt x="8060" y="58110"/>
                </a:lnTo>
                <a:lnTo>
                  <a:pt x="8040" y="58070"/>
                </a:lnTo>
                <a:lnTo>
                  <a:pt x="8060" y="58030"/>
                </a:lnTo>
                <a:lnTo>
                  <a:pt x="8100" y="57990"/>
                </a:lnTo>
                <a:lnTo>
                  <a:pt x="8150" y="57930"/>
                </a:lnTo>
                <a:lnTo>
                  <a:pt x="8170" y="57880"/>
                </a:lnTo>
                <a:lnTo>
                  <a:pt x="8150" y="57820"/>
                </a:lnTo>
                <a:lnTo>
                  <a:pt x="8100" y="57780"/>
                </a:lnTo>
                <a:lnTo>
                  <a:pt x="8000" y="57740"/>
                </a:lnTo>
                <a:lnTo>
                  <a:pt x="7960" y="57640"/>
                </a:lnTo>
                <a:lnTo>
                  <a:pt x="7930" y="57530"/>
                </a:lnTo>
                <a:lnTo>
                  <a:pt x="7870" y="57440"/>
                </a:lnTo>
                <a:lnTo>
                  <a:pt x="7810" y="57410"/>
                </a:lnTo>
                <a:lnTo>
                  <a:pt x="7760" y="57400"/>
                </a:lnTo>
                <a:lnTo>
                  <a:pt x="7710" y="57380"/>
                </a:lnTo>
                <a:lnTo>
                  <a:pt x="7650" y="57320"/>
                </a:lnTo>
                <a:lnTo>
                  <a:pt x="7620" y="57240"/>
                </a:lnTo>
                <a:lnTo>
                  <a:pt x="7610" y="57080"/>
                </a:lnTo>
                <a:lnTo>
                  <a:pt x="7590" y="57010"/>
                </a:lnTo>
                <a:lnTo>
                  <a:pt x="7520" y="56900"/>
                </a:lnTo>
                <a:lnTo>
                  <a:pt x="7340" y="56700"/>
                </a:lnTo>
                <a:lnTo>
                  <a:pt x="7290" y="56570"/>
                </a:lnTo>
                <a:lnTo>
                  <a:pt x="7290" y="56450"/>
                </a:lnTo>
                <a:lnTo>
                  <a:pt x="7350" y="56220"/>
                </a:lnTo>
                <a:lnTo>
                  <a:pt x="7360" y="56090"/>
                </a:lnTo>
                <a:lnTo>
                  <a:pt x="7310" y="55930"/>
                </a:lnTo>
                <a:lnTo>
                  <a:pt x="7210" y="55860"/>
                </a:lnTo>
                <a:lnTo>
                  <a:pt x="7090" y="55810"/>
                </a:lnTo>
                <a:lnTo>
                  <a:pt x="6980" y="55720"/>
                </a:lnTo>
                <a:lnTo>
                  <a:pt x="6520" y="55170"/>
                </a:lnTo>
                <a:lnTo>
                  <a:pt x="6080" y="54650"/>
                </a:lnTo>
                <a:lnTo>
                  <a:pt x="5660" y="54140"/>
                </a:lnTo>
                <a:lnTo>
                  <a:pt x="5300" y="53700"/>
                </a:lnTo>
                <a:lnTo>
                  <a:pt x="5000" y="53350"/>
                </a:lnTo>
                <a:lnTo>
                  <a:pt x="4550" y="52810"/>
                </a:lnTo>
                <a:lnTo>
                  <a:pt x="4720" y="52890"/>
                </a:lnTo>
                <a:lnTo>
                  <a:pt x="5120" y="53020"/>
                </a:lnTo>
                <a:lnTo>
                  <a:pt x="5590" y="53170"/>
                </a:lnTo>
                <a:lnTo>
                  <a:pt x="6060" y="53320"/>
                </a:lnTo>
                <a:lnTo>
                  <a:pt x="6520" y="53470"/>
                </a:lnTo>
                <a:lnTo>
                  <a:pt x="6990" y="53630"/>
                </a:lnTo>
                <a:lnTo>
                  <a:pt x="7460" y="53780"/>
                </a:lnTo>
                <a:lnTo>
                  <a:pt x="7930" y="53930"/>
                </a:lnTo>
                <a:lnTo>
                  <a:pt x="8390" y="54080"/>
                </a:lnTo>
                <a:lnTo>
                  <a:pt x="8860" y="54230"/>
                </a:lnTo>
                <a:lnTo>
                  <a:pt x="9330" y="54380"/>
                </a:lnTo>
                <a:lnTo>
                  <a:pt x="9790" y="54530"/>
                </a:lnTo>
                <a:lnTo>
                  <a:pt x="10260" y="54680"/>
                </a:lnTo>
                <a:lnTo>
                  <a:pt x="10730" y="54830"/>
                </a:lnTo>
                <a:lnTo>
                  <a:pt x="11190" y="54980"/>
                </a:lnTo>
                <a:lnTo>
                  <a:pt x="11660" y="55130"/>
                </a:lnTo>
                <a:lnTo>
                  <a:pt x="12130" y="55280"/>
                </a:lnTo>
                <a:lnTo>
                  <a:pt x="12600" y="55440"/>
                </a:lnTo>
                <a:lnTo>
                  <a:pt x="13130" y="55610"/>
                </a:lnTo>
                <a:lnTo>
                  <a:pt x="13710" y="55720"/>
                </a:lnTo>
                <a:lnTo>
                  <a:pt x="14410" y="55650"/>
                </a:lnTo>
                <a:lnTo>
                  <a:pt x="14570" y="55640"/>
                </a:lnTo>
                <a:lnTo>
                  <a:pt x="14850" y="55610"/>
                </a:lnTo>
                <a:lnTo>
                  <a:pt x="15120" y="55580"/>
                </a:lnTo>
                <a:lnTo>
                  <a:pt x="15400" y="55560"/>
                </a:lnTo>
                <a:lnTo>
                  <a:pt x="15670" y="55530"/>
                </a:lnTo>
                <a:lnTo>
                  <a:pt x="15950" y="55510"/>
                </a:lnTo>
                <a:lnTo>
                  <a:pt x="16220" y="55480"/>
                </a:lnTo>
                <a:lnTo>
                  <a:pt x="16500" y="55450"/>
                </a:lnTo>
                <a:lnTo>
                  <a:pt x="16770" y="55430"/>
                </a:lnTo>
                <a:lnTo>
                  <a:pt x="17050" y="55400"/>
                </a:lnTo>
                <a:lnTo>
                  <a:pt x="17320" y="55380"/>
                </a:lnTo>
                <a:lnTo>
                  <a:pt x="17600" y="55350"/>
                </a:lnTo>
                <a:lnTo>
                  <a:pt x="17870" y="55320"/>
                </a:lnTo>
                <a:lnTo>
                  <a:pt x="18150" y="55300"/>
                </a:lnTo>
                <a:lnTo>
                  <a:pt x="18420" y="55270"/>
                </a:lnTo>
                <a:lnTo>
                  <a:pt x="18700" y="55250"/>
                </a:lnTo>
                <a:lnTo>
                  <a:pt x="18970" y="55220"/>
                </a:lnTo>
                <a:lnTo>
                  <a:pt x="19830" y="55140"/>
                </a:lnTo>
                <a:lnTo>
                  <a:pt x="21060" y="55380"/>
                </a:lnTo>
                <a:lnTo>
                  <a:pt x="22090" y="55580"/>
                </a:lnTo>
                <a:lnTo>
                  <a:pt x="22730" y="55850"/>
                </a:lnTo>
                <a:lnTo>
                  <a:pt x="22880" y="55790"/>
                </a:lnTo>
                <a:lnTo>
                  <a:pt x="23090" y="55390"/>
                </a:lnTo>
                <a:lnTo>
                  <a:pt x="23220" y="55220"/>
                </a:lnTo>
                <a:lnTo>
                  <a:pt x="23410" y="55120"/>
                </a:lnTo>
                <a:lnTo>
                  <a:pt x="24930" y="54670"/>
                </a:lnTo>
                <a:lnTo>
                  <a:pt x="25050" y="54670"/>
                </a:lnTo>
                <a:lnTo>
                  <a:pt x="26090" y="54680"/>
                </a:lnTo>
                <a:lnTo>
                  <a:pt x="26850" y="54690"/>
                </a:lnTo>
                <a:lnTo>
                  <a:pt x="27780" y="54850"/>
                </a:lnTo>
                <a:lnTo>
                  <a:pt x="28060" y="54860"/>
                </a:lnTo>
                <a:lnTo>
                  <a:pt x="28880" y="54630"/>
                </a:lnTo>
                <a:lnTo>
                  <a:pt x="29200" y="54530"/>
                </a:lnTo>
                <a:lnTo>
                  <a:pt x="29530" y="54440"/>
                </a:lnTo>
                <a:lnTo>
                  <a:pt x="29850" y="54340"/>
                </a:lnTo>
                <a:lnTo>
                  <a:pt x="30180" y="54240"/>
                </a:lnTo>
                <a:lnTo>
                  <a:pt x="30510" y="54150"/>
                </a:lnTo>
                <a:lnTo>
                  <a:pt x="30830" y="54050"/>
                </a:lnTo>
                <a:lnTo>
                  <a:pt x="31160" y="53960"/>
                </a:lnTo>
                <a:lnTo>
                  <a:pt x="31480" y="53860"/>
                </a:lnTo>
                <a:lnTo>
                  <a:pt x="31810" y="53770"/>
                </a:lnTo>
                <a:lnTo>
                  <a:pt x="32130" y="53670"/>
                </a:lnTo>
                <a:lnTo>
                  <a:pt x="32460" y="53580"/>
                </a:lnTo>
                <a:lnTo>
                  <a:pt x="32790" y="53480"/>
                </a:lnTo>
                <a:lnTo>
                  <a:pt x="33110" y="53380"/>
                </a:lnTo>
                <a:lnTo>
                  <a:pt x="33440" y="53290"/>
                </a:lnTo>
                <a:lnTo>
                  <a:pt x="33760" y="53190"/>
                </a:lnTo>
                <a:lnTo>
                  <a:pt x="34090" y="53100"/>
                </a:lnTo>
                <a:lnTo>
                  <a:pt x="34570" y="52960"/>
                </a:lnTo>
                <a:lnTo>
                  <a:pt x="35010" y="52640"/>
                </a:lnTo>
                <a:lnTo>
                  <a:pt x="35160" y="52440"/>
                </a:lnTo>
                <a:lnTo>
                  <a:pt x="35280" y="52240"/>
                </a:lnTo>
                <a:lnTo>
                  <a:pt x="35310" y="52220"/>
                </a:lnTo>
                <a:lnTo>
                  <a:pt x="35360" y="52200"/>
                </a:lnTo>
                <a:lnTo>
                  <a:pt x="35380" y="52170"/>
                </a:lnTo>
                <a:lnTo>
                  <a:pt x="35330" y="52110"/>
                </a:lnTo>
                <a:lnTo>
                  <a:pt x="35160" y="51980"/>
                </a:lnTo>
                <a:lnTo>
                  <a:pt x="34930" y="51740"/>
                </a:lnTo>
                <a:lnTo>
                  <a:pt x="34730" y="51600"/>
                </a:lnTo>
                <a:lnTo>
                  <a:pt x="34700" y="51520"/>
                </a:lnTo>
                <a:lnTo>
                  <a:pt x="34710" y="51410"/>
                </a:lnTo>
                <a:lnTo>
                  <a:pt x="34790" y="51170"/>
                </a:lnTo>
                <a:lnTo>
                  <a:pt x="35160" y="50430"/>
                </a:lnTo>
                <a:lnTo>
                  <a:pt x="35180" y="50300"/>
                </a:lnTo>
                <a:lnTo>
                  <a:pt x="35170" y="49910"/>
                </a:lnTo>
                <a:lnTo>
                  <a:pt x="35270" y="49050"/>
                </a:lnTo>
                <a:lnTo>
                  <a:pt x="35260" y="48920"/>
                </a:lnTo>
                <a:lnTo>
                  <a:pt x="35230" y="48790"/>
                </a:lnTo>
                <a:lnTo>
                  <a:pt x="35190" y="48700"/>
                </a:lnTo>
                <a:lnTo>
                  <a:pt x="35050" y="48530"/>
                </a:lnTo>
                <a:lnTo>
                  <a:pt x="34960" y="48270"/>
                </a:lnTo>
                <a:lnTo>
                  <a:pt x="34970" y="47980"/>
                </a:lnTo>
                <a:lnTo>
                  <a:pt x="35520" y="45890"/>
                </a:lnTo>
                <a:lnTo>
                  <a:pt x="35570" y="45790"/>
                </a:lnTo>
                <a:lnTo>
                  <a:pt x="35670" y="45740"/>
                </a:lnTo>
                <a:lnTo>
                  <a:pt x="36430" y="45590"/>
                </a:lnTo>
                <a:lnTo>
                  <a:pt x="36550" y="45530"/>
                </a:lnTo>
                <a:lnTo>
                  <a:pt x="37080" y="44990"/>
                </a:lnTo>
                <a:lnTo>
                  <a:pt x="37190" y="44840"/>
                </a:lnTo>
                <a:lnTo>
                  <a:pt x="37380" y="44100"/>
                </a:lnTo>
                <a:lnTo>
                  <a:pt x="37520" y="44000"/>
                </a:lnTo>
                <a:lnTo>
                  <a:pt x="37730" y="43970"/>
                </a:lnTo>
                <a:lnTo>
                  <a:pt x="37870" y="43860"/>
                </a:lnTo>
                <a:lnTo>
                  <a:pt x="38010" y="43710"/>
                </a:lnTo>
                <a:lnTo>
                  <a:pt x="38170" y="43570"/>
                </a:lnTo>
                <a:lnTo>
                  <a:pt x="38550" y="43380"/>
                </a:lnTo>
                <a:lnTo>
                  <a:pt x="38760" y="43320"/>
                </a:lnTo>
                <a:lnTo>
                  <a:pt x="39090" y="43310"/>
                </a:lnTo>
                <a:lnTo>
                  <a:pt x="39170" y="43350"/>
                </a:lnTo>
                <a:lnTo>
                  <a:pt x="39210" y="43440"/>
                </a:lnTo>
                <a:lnTo>
                  <a:pt x="39220" y="43590"/>
                </a:lnTo>
                <a:lnTo>
                  <a:pt x="39210" y="43640"/>
                </a:lnTo>
                <a:lnTo>
                  <a:pt x="39180" y="43690"/>
                </a:lnTo>
                <a:lnTo>
                  <a:pt x="39160" y="43720"/>
                </a:lnTo>
                <a:lnTo>
                  <a:pt x="39160" y="43780"/>
                </a:lnTo>
                <a:lnTo>
                  <a:pt x="39210" y="43810"/>
                </a:lnTo>
                <a:lnTo>
                  <a:pt x="39280" y="43830"/>
                </a:lnTo>
                <a:lnTo>
                  <a:pt x="39410" y="43860"/>
                </a:lnTo>
                <a:lnTo>
                  <a:pt x="39520" y="43860"/>
                </a:lnTo>
                <a:lnTo>
                  <a:pt x="39730" y="43810"/>
                </a:lnTo>
                <a:lnTo>
                  <a:pt x="39850" y="43800"/>
                </a:lnTo>
                <a:lnTo>
                  <a:pt x="39960" y="43830"/>
                </a:lnTo>
                <a:lnTo>
                  <a:pt x="40160" y="43950"/>
                </a:lnTo>
                <a:lnTo>
                  <a:pt x="40280" y="43990"/>
                </a:lnTo>
                <a:lnTo>
                  <a:pt x="40370" y="44000"/>
                </a:lnTo>
                <a:lnTo>
                  <a:pt x="40660" y="43990"/>
                </a:lnTo>
                <a:lnTo>
                  <a:pt x="41020" y="44020"/>
                </a:lnTo>
                <a:lnTo>
                  <a:pt x="41120" y="44000"/>
                </a:lnTo>
                <a:lnTo>
                  <a:pt x="41510" y="43830"/>
                </a:lnTo>
                <a:lnTo>
                  <a:pt x="41850" y="43790"/>
                </a:lnTo>
                <a:lnTo>
                  <a:pt x="42050" y="43700"/>
                </a:lnTo>
                <a:lnTo>
                  <a:pt x="42350" y="43640"/>
                </a:lnTo>
                <a:lnTo>
                  <a:pt x="42460" y="43600"/>
                </a:lnTo>
                <a:lnTo>
                  <a:pt x="42810" y="43370"/>
                </a:lnTo>
                <a:lnTo>
                  <a:pt x="42890" y="43310"/>
                </a:lnTo>
                <a:lnTo>
                  <a:pt x="42970" y="43250"/>
                </a:lnTo>
                <a:lnTo>
                  <a:pt x="43060" y="43220"/>
                </a:lnTo>
                <a:lnTo>
                  <a:pt x="43280" y="43230"/>
                </a:lnTo>
                <a:lnTo>
                  <a:pt x="43370" y="43190"/>
                </a:lnTo>
                <a:lnTo>
                  <a:pt x="43430" y="43070"/>
                </a:lnTo>
                <a:lnTo>
                  <a:pt x="43400" y="42790"/>
                </a:lnTo>
                <a:lnTo>
                  <a:pt x="43200" y="42730"/>
                </a:lnTo>
                <a:lnTo>
                  <a:pt x="42730" y="42790"/>
                </a:lnTo>
                <a:lnTo>
                  <a:pt x="42620" y="42760"/>
                </a:lnTo>
                <a:lnTo>
                  <a:pt x="42510" y="42690"/>
                </a:lnTo>
                <a:lnTo>
                  <a:pt x="42430" y="42590"/>
                </a:lnTo>
                <a:lnTo>
                  <a:pt x="42400" y="42330"/>
                </a:lnTo>
                <a:lnTo>
                  <a:pt x="42320" y="42220"/>
                </a:lnTo>
                <a:lnTo>
                  <a:pt x="42240" y="42120"/>
                </a:lnTo>
                <a:lnTo>
                  <a:pt x="42200" y="42020"/>
                </a:lnTo>
                <a:lnTo>
                  <a:pt x="42270" y="41900"/>
                </a:lnTo>
                <a:lnTo>
                  <a:pt x="42450" y="41900"/>
                </a:lnTo>
                <a:lnTo>
                  <a:pt x="42810" y="41980"/>
                </a:lnTo>
                <a:lnTo>
                  <a:pt x="42990" y="41960"/>
                </a:lnTo>
                <a:lnTo>
                  <a:pt x="43160" y="41890"/>
                </a:lnTo>
                <a:lnTo>
                  <a:pt x="43280" y="41810"/>
                </a:lnTo>
                <a:lnTo>
                  <a:pt x="43460" y="41680"/>
                </a:lnTo>
                <a:lnTo>
                  <a:pt x="43810" y="41290"/>
                </a:lnTo>
                <a:lnTo>
                  <a:pt x="43960" y="41210"/>
                </a:lnTo>
                <a:lnTo>
                  <a:pt x="44040" y="41210"/>
                </a:lnTo>
                <a:lnTo>
                  <a:pt x="44210" y="41230"/>
                </a:lnTo>
                <a:lnTo>
                  <a:pt x="44440" y="41220"/>
                </a:lnTo>
                <a:lnTo>
                  <a:pt x="44500" y="41190"/>
                </a:lnTo>
                <a:lnTo>
                  <a:pt x="44560" y="41100"/>
                </a:lnTo>
                <a:lnTo>
                  <a:pt x="44660" y="41020"/>
                </a:lnTo>
                <a:lnTo>
                  <a:pt x="44950" y="40860"/>
                </a:lnTo>
                <a:lnTo>
                  <a:pt x="44980" y="40810"/>
                </a:lnTo>
                <a:lnTo>
                  <a:pt x="45000" y="40670"/>
                </a:lnTo>
                <a:lnTo>
                  <a:pt x="45030" y="40610"/>
                </a:lnTo>
                <a:lnTo>
                  <a:pt x="45210" y="40440"/>
                </a:lnTo>
                <a:lnTo>
                  <a:pt x="45240" y="40390"/>
                </a:lnTo>
                <a:lnTo>
                  <a:pt x="45280" y="40330"/>
                </a:lnTo>
                <a:lnTo>
                  <a:pt x="45390" y="40050"/>
                </a:lnTo>
                <a:lnTo>
                  <a:pt x="45470" y="39960"/>
                </a:lnTo>
                <a:lnTo>
                  <a:pt x="45580" y="39950"/>
                </a:lnTo>
                <a:lnTo>
                  <a:pt x="45730" y="40000"/>
                </a:lnTo>
                <a:lnTo>
                  <a:pt x="45850" y="40070"/>
                </a:lnTo>
                <a:lnTo>
                  <a:pt x="45990" y="40190"/>
                </a:lnTo>
                <a:lnTo>
                  <a:pt x="46050" y="40270"/>
                </a:lnTo>
                <a:lnTo>
                  <a:pt x="46120" y="40340"/>
                </a:lnTo>
                <a:lnTo>
                  <a:pt x="46240" y="40360"/>
                </a:lnTo>
                <a:lnTo>
                  <a:pt x="46460" y="40350"/>
                </a:lnTo>
                <a:lnTo>
                  <a:pt x="46690" y="40370"/>
                </a:lnTo>
                <a:lnTo>
                  <a:pt x="47280" y="40580"/>
                </a:lnTo>
                <a:lnTo>
                  <a:pt x="47480" y="40620"/>
                </a:lnTo>
                <a:lnTo>
                  <a:pt x="47580" y="40580"/>
                </a:lnTo>
                <a:lnTo>
                  <a:pt x="47700" y="40510"/>
                </a:lnTo>
                <a:lnTo>
                  <a:pt x="47770" y="40430"/>
                </a:lnTo>
                <a:lnTo>
                  <a:pt x="47720" y="40370"/>
                </a:lnTo>
                <a:lnTo>
                  <a:pt x="47610" y="40350"/>
                </a:lnTo>
                <a:lnTo>
                  <a:pt x="47280" y="40360"/>
                </a:lnTo>
                <a:lnTo>
                  <a:pt x="47160" y="40340"/>
                </a:lnTo>
                <a:lnTo>
                  <a:pt x="47060" y="40300"/>
                </a:lnTo>
                <a:lnTo>
                  <a:pt x="47040" y="40230"/>
                </a:lnTo>
                <a:lnTo>
                  <a:pt x="47150" y="40150"/>
                </a:lnTo>
                <a:lnTo>
                  <a:pt x="47390" y="40020"/>
                </a:lnTo>
                <a:lnTo>
                  <a:pt x="47520" y="39970"/>
                </a:lnTo>
                <a:lnTo>
                  <a:pt x="47650" y="39970"/>
                </a:lnTo>
                <a:lnTo>
                  <a:pt x="47840" y="40040"/>
                </a:lnTo>
                <a:lnTo>
                  <a:pt x="48160" y="40230"/>
                </a:lnTo>
                <a:lnTo>
                  <a:pt x="48480" y="40290"/>
                </a:lnTo>
                <a:lnTo>
                  <a:pt x="48550" y="40330"/>
                </a:lnTo>
                <a:lnTo>
                  <a:pt x="48590" y="40410"/>
                </a:lnTo>
                <a:lnTo>
                  <a:pt x="48600" y="40680"/>
                </a:lnTo>
                <a:lnTo>
                  <a:pt x="48650" y="40770"/>
                </a:lnTo>
                <a:lnTo>
                  <a:pt x="48790" y="40940"/>
                </a:lnTo>
                <a:lnTo>
                  <a:pt x="49050" y="41320"/>
                </a:lnTo>
                <a:lnTo>
                  <a:pt x="49200" y="41420"/>
                </a:lnTo>
                <a:lnTo>
                  <a:pt x="49420" y="41400"/>
                </a:lnTo>
                <a:lnTo>
                  <a:pt x="49780" y="41220"/>
                </a:lnTo>
                <a:lnTo>
                  <a:pt x="49970" y="41150"/>
                </a:lnTo>
                <a:lnTo>
                  <a:pt x="50170" y="41170"/>
                </a:lnTo>
                <a:lnTo>
                  <a:pt x="50320" y="41100"/>
                </a:lnTo>
                <a:lnTo>
                  <a:pt x="50520" y="40960"/>
                </a:lnTo>
                <a:lnTo>
                  <a:pt x="50700" y="40800"/>
                </a:lnTo>
                <a:lnTo>
                  <a:pt x="50770" y="40680"/>
                </a:lnTo>
                <a:lnTo>
                  <a:pt x="50860" y="40620"/>
                </a:lnTo>
                <a:lnTo>
                  <a:pt x="50940" y="40530"/>
                </a:lnTo>
                <a:lnTo>
                  <a:pt x="51550" y="39580"/>
                </a:lnTo>
                <a:lnTo>
                  <a:pt x="51710" y="39420"/>
                </a:lnTo>
                <a:lnTo>
                  <a:pt x="51980" y="39210"/>
                </a:lnTo>
                <a:lnTo>
                  <a:pt x="51990" y="39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Punjab"/>
          <p:cNvSpPr/>
          <p:nvPr/>
        </p:nvSpPr>
        <p:spPr>
          <a:xfrm>
            <a:off x="3521415" y="1325880"/>
            <a:ext cx="5148863" cy="4937760"/>
          </a:xfrm>
          <a:custGeom>
            <a:avLst/>
            <a:gdLst/>
            <a:ahLst/>
            <a:cxnLst/>
            <a:rect l="0" t="0" r="100000" b="95900"/>
            <a:pathLst>
              <a:path w="100000" h="95900">
                <a:moveTo>
                  <a:pt x="56970" y="65410"/>
                </a:moveTo>
                <a:lnTo>
                  <a:pt x="56330" y="65100"/>
                </a:lnTo>
                <a:lnTo>
                  <a:pt x="55980" y="64890"/>
                </a:lnTo>
                <a:lnTo>
                  <a:pt x="55890" y="64820"/>
                </a:lnTo>
                <a:lnTo>
                  <a:pt x="55780" y="64710"/>
                </a:lnTo>
                <a:lnTo>
                  <a:pt x="55430" y="64190"/>
                </a:lnTo>
                <a:lnTo>
                  <a:pt x="55350" y="64010"/>
                </a:lnTo>
                <a:lnTo>
                  <a:pt x="55000" y="62970"/>
                </a:lnTo>
                <a:lnTo>
                  <a:pt x="54980" y="62850"/>
                </a:lnTo>
                <a:lnTo>
                  <a:pt x="54970" y="62800"/>
                </a:lnTo>
                <a:lnTo>
                  <a:pt x="54940" y="62750"/>
                </a:lnTo>
                <a:lnTo>
                  <a:pt x="54890" y="62680"/>
                </a:lnTo>
                <a:lnTo>
                  <a:pt x="54860" y="62630"/>
                </a:lnTo>
                <a:lnTo>
                  <a:pt x="54850" y="62580"/>
                </a:lnTo>
                <a:lnTo>
                  <a:pt x="54850" y="62360"/>
                </a:lnTo>
                <a:lnTo>
                  <a:pt x="54850" y="62320"/>
                </a:lnTo>
                <a:lnTo>
                  <a:pt x="54820" y="62270"/>
                </a:lnTo>
                <a:lnTo>
                  <a:pt x="54780" y="62210"/>
                </a:lnTo>
                <a:lnTo>
                  <a:pt x="54710" y="62150"/>
                </a:lnTo>
                <a:lnTo>
                  <a:pt x="54660" y="62130"/>
                </a:lnTo>
                <a:lnTo>
                  <a:pt x="54620" y="62110"/>
                </a:lnTo>
                <a:lnTo>
                  <a:pt x="54530" y="62030"/>
                </a:lnTo>
                <a:lnTo>
                  <a:pt x="54410" y="61750"/>
                </a:lnTo>
                <a:lnTo>
                  <a:pt x="54250" y="61710"/>
                </a:lnTo>
                <a:lnTo>
                  <a:pt x="53720" y="61640"/>
                </a:lnTo>
                <a:lnTo>
                  <a:pt x="53690" y="61630"/>
                </a:lnTo>
                <a:lnTo>
                  <a:pt x="53670" y="61610"/>
                </a:lnTo>
                <a:lnTo>
                  <a:pt x="53660" y="61580"/>
                </a:lnTo>
                <a:lnTo>
                  <a:pt x="53660" y="61540"/>
                </a:lnTo>
                <a:lnTo>
                  <a:pt x="53660" y="61510"/>
                </a:lnTo>
                <a:lnTo>
                  <a:pt x="53650" y="61480"/>
                </a:lnTo>
                <a:lnTo>
                  <a:pt x="53630" y="61460"/>
                </a:lnTo>
                <a:lnTo>
                  <a:pt x="53600" y="61440"/>
                </a:lnTo>
                <a:lnTo>
                  <a:pt x="53570" y="61420"/>
                </a:lnTo>
                <a:lnTo>
                  <a:pt x="53430" y="61380"/>
                </a:lnTo>
                <a:lnTo>
                  <a:pt x="53270" y="61360"/>
                </a:lnTo>
                <a:lnTo>
                  <a:pt x="53130" y="61360"/>
                </a:lnTo>
                <a:lnTo>
                  <a:pt x="53060" y="61360"/>
                </a:lnTo>
                <a:lnTo>
                  <a:pt x="52460" y="61620"/>
                </a:lnTo>
                <a:lnTo>
                  <a:pt x="52170" y="61160"/>
                </a:lnTo>
                <a:lnTo>
                  <a:pt x="52160" y="61130"/>
                </a:lnTo>
                <a:lnTo>
                  <a:pt x="52160" y="61090"/>
                </a:lnTo>
                <a:lnTo>
                  <a:pt x="52160" y="61040"/>
                </a:lnTo>
                <a:lnTo>
                  <a:pt x="52180" y="61000"/>
                </a:lnTo>
                <a:lnTo>
                  <a:pt x="52210" y="60960"/>
                </a:lnTo>
                <a:lnTo>
                  <a:pt x="52250" y="60930"/>
                </a:lnTo>
                <a:lnTo>
                  <a:pt x="52280" y="60910"/>
                </a:lnTo>
                <a:lnTo>
                  <a:pt x="52490" y="60830"/>
                </a:lnTo>
                <a:lnTo>
                  <a:pt x="52580" y="60780"/>
                </a:lnTo>
                <a:lnTo>
                  <a:pt x="52630" y="60750"/>
                </a:lnTo>
                <a:lnTo>
                  <a:pt x="52670" y="60710"/>
                </a:lnTo>
                <a:lnTo>
                  <a:pt x="52810" y="60520"/>
                </a:lnTo>
                <a:lnTo>
                  <a:pt x="52940" y="60300"/>
                </a:lnTo>
                <a:lnTo>
                  <a:pt x="53250" y="59570"/>
                </a:lnTo>
                <a:lnTo>
                  <a:pt x="53280" y="59460"/>
                </a:lnTo>
                <a:lnTo>
                  <a:pt x="53270" y="59410"/>
                </a:lnTo>
                <a:lnTo>
                  <a:pt x="53250" y="59380"/>
                </a:lnTo>
                <a:lnTo>
                  <a:pt x="53240" y="59360"/>
                </a:lnTo>
                <a:lnTo>
                  <a:pt x="53180" y="59300"/>
                </a:lnTo>
                <a:lnTo>
                  <a:pt x="53140" y="59270"/>
                </a:lnTo>
                <a:lnTo>
                  <a:pt x="53130" y="59250"/>
                </a:lnTo>
                <a:lnTo>
                  <a:pt x="53120" y="59230"/>
                </a:lnTo>
                <a:lnTo>
                  <a:pt x="53120" y="59210"/>
                </a:lnTo>
                <a:lnTo>
                  <a:pt x="53110" y="59160"/>
                </a:lnTo>
                <a:lnTo>
                  <a:pt x="53120" y="59080"/>
                </a:lnTo>
                <a:lnTo>
                  <a:pt x="53150" y="58920"/>
                </a:lnTo>
                <a:lnTo>
                  <a:pt x="53190" y="58810"/>
                </a:lnTo>
                <a:lnTo>
                  <a:pt x="53220" y="58730"/>
                </a:lnTo>
                <a:lnTo>
                  <a:pt x="53250" y="58700"/>
                </a:lnTo>
                <a:lnTo>
                  <a:pt x="53270" y="58680"/>
                </a:lnTo>
                <a:lnTo>
                  <a:pt x="53420" y="58560"/>
                </a:lnTo>
                <a:lnTo>
                  <a:pt x="53500" y="58490"/>
                </a:lnTo>
                <a:lnTo>
                  <a:pt x="53620" y="58340"/>
                </a:lnTo>
                <a:lnTo>
                  <a:pt x="53900" y="57890"/>
                </a:lnTo>
                <a:lnTo>
                  <a:pt x="53970" y="57810"/>
                </a:lnTo>
                <a:lnTo>
                  <a:pt x="54010" y="57770"/>
                </a:lnTo>
                <a:lnTo>
                  <a:pt x="54050" y="57740"/>
                </a:lnTo>
                <a:lnTo>
                  <a:pt x="54130" y="57710"/>
                </a:lnTo>
                <a:lnTo>
                  <a:pt x="54160" y="57680"/>
                </a:lnTo>
                <a:lnTo>
                  <a:pt x="54200" y="57630"/>
                </a:lnTo>
                <a:lnTo>
                  <a:pt x="54270" y="57500"/>
                </a:lnTo>
                <a:lnTo>
                  <a:pt x="54470" y="56540"/>
                </a:lnTo>
                <a:lnTo>
                  <a:pt x="54470" y="56430"/>
                </a:lnTo>
                <a:lnTo>
                  <a:pt x="54470" y="56360"/>
                </a:lnTo>
                <a:lnTo>
                  <a:pt x="54450" y="56340"/>
                </a:lnTo>
                <a:lnTo>
                  <a:pt x="54420" y="56330"/>
                </a:lnTo>
                <a:lnTo>
                  <a:pt x="54400" y="56330"/>
                </a:lnTo>
                <a:lnTo>
                  <a:pt x="54370" y="56340"/>
                </a:lnTo>
                <a:lnTo>
                  <a:pt x="54350" y="56350"/>
                </a:lnTo>
                <a:lnTo>
                  <a:pt x="54320" y="56370"/>
                </a:lnTo>
                <a:lnTo>
                  <a:pt x="54280" y="56400"/>
                </a:lnTo>
                <a:lnTo>
                  <a:pt x="54250" y="56440"/>
                </a:lnTo>
                <a:lnTo>
                  <a:pt x="54230" y="56460"/>
                </a:lnTo>
                <a:lnTo>
                  <a:pt x="54210" y="56470"/>
                </a:lnTo>
                <a:lnTo>
                  <a:pt x="54190" y="56470"/>
                </a:lnTo>
                <a:lnTo>
                  <a:pt x="54170" y="56460"/>
                </a:lnTo>
                <a:lnTo>
                  <a:pt x="54150" y="56440"/>
                </a:lnTo>
                <a:lnTo>
                  <a:pt x="54040" y="56260"/>
                </a:lnTo>
                <a:lnTo>
                  <a:pt x="54030" y="56210"/>
                </a:lnTo>
                <a:lnTo>
                  <a:pt x="54020" y="56140"/>
                </a:lnTo>
                <a:lnTo>
                  <a:pt x="54040" y="55980"/>
                </a:lnTo>
                <a:lnTo>
                  <a:pt x="54050" y="55880"/>
                </a:lnTo>
                <a:lnTo>
                  <a:pt x="54040" y="55820"/>
                </a:lnTo>
                <a:lnTo>
                  <a:pt x="54030" y="55790"/>
                </a:lnTo>
                <a:lnTo>
                  <a:pt x="54020" y="55760"/>
                </a:lnTo>
                <a:lnTo>
                  <a:pt x="54000" y="55740"/>
                </a:lnTo>
                <a:lnTo>
                  <a:pt x="53960" y="55700"/>
                </a:lnTo>
                <a:lnTo>
                  <a:pt x="53920" y="55670"/>
                </a:lnTo>
                <a:lnTo>
                  <a:pt x="53890" y="55660"/>
                </a:lnTo>
                <a:lnTo>
                  <a:pt x="53830" y="55640"/>
                </a:lnTo>
                <a:lnTo>
                  <a:pt x="53590" y="55620"/>
                </a:lnTo>
                <a:lnTo>
                  <a:pt x="53560" y="55610"/>
                </a:lnTo>
                <a:lnTo>
                  <a:pt x="53530" y="55590"/>
                </a:lnTo>
                <a:lnTo>
                  <a:pt x="53510" y="55570"/>
                </a:lnTo>
                <a:lnTo>
                  <a:pt x="53500" y="55530"/>
                </a:lnTo>
                <a:lnTo>
                  <a:pt x="53490" y="55460"/>
                </a:lnTo>
                <a:lnTo>
                  <a:pt x="53660" y="54660"/>
                </a:lnTo>
                <a:lnTo>
                  <a:pt x="53650" y="54450"/>
                </a:lnTo>
                <a:lnTo>
                  <a:pt x="53650" y="54260"/>
                </a:lnTo>
                <a:lnTo>
                  <a:pt x="53670" y="54180"/>
                </a:lnTo>
                <a:lnTo>
                  <a:pt x="53690" y="54100"/>
                </a:lnTo>
                <a:lnTo>
                  <a:pt x="53760" y="53990"/>
                </a:lnTo>
                <a:lnTo>
                  <a:pt x="53790" y="53960"/>
                </a:lnTo>
                <a:lnTo>
                  <a:pt x="53810" y="53940"/>
                </a:lnTo>
                <a:lnTo>
                  <a:pt x="53830" y="53920"/>
                </a:lnTo>
                <a:lnTo>
                  <a:pt x="53930" y="53870"/>
                </a:lnTo>
                <a:lnTo>
                  <a:pt x="54040" y="53830"/>
                </a:lnTo>
                <a:lnTo>
                  <a:pt x="54380" y="53780"/>
                </a:lnTo>
                <a:lnTo>
                  <a:pt x="54500" y="53670"/>
                </a:lnTo>
                <a:lnTo>
                  <a:pt x="54680" y="53380"/>
                </a:lnTo>
                <a:lnTo>
                  <a:pt x="54710" y="53350"/>
                </a:lnTo>
                <a:lnTo>
                  <a:pt x="54850" y="53260"/>
                </a:lnTo>
                <a:lnTo>
                  <a:pt x="54950" y="53170"/>
                </a:lnTo>
                <a:lnTo>
                  <a:pt x="55000" y="53110"/>
                </a:lnTo>
                <a:lnTo>
                  <a:pt x="55060" y="53010"/>
                </a:lnTo>
                <a:lnTo>
                  <a:pt x="55320" y="52320"/>
                </a:lnTo>
                <a:lnTo>
                  <a:pt x="55620" y="51710"/>
                </a:lnTo>
                <a:lnTo>
                  <a:pt x="55700" y="51470"/>
                </a:lnTo>
                <a:lnTo>
                  <a:pt x="55700" y="51310"/>
                </a:lnTo>
                <a:lnTo>
                  <a:pt x="55700" y="51250"/>
                </a:lnTo>
                <a:lnTo>
                  <a:pt x="55730" y="51120"/>
                </a:lnTo>
                <a:lnTo>
                  <a:pt x="55750" y="51050"/>
                </a:lnTo>
                <a:lnTo>
                  <a:pt x="55780" y="51000"/>
                </a:lnTo>
                <a:lnTo>
                  <a:pt x="55860" y="50910"/>
                </a:lnTo>
                <a:lnTo>
                  <a:pt x="55930" y="50860"/>
                </a:lnTo>
                <a:lnTo>
                  <a:pt x="55970" y="50810"/>
                </a:lnTo>
                <a:lnTo>
                  <a:pt x="56110" y="50520"/>
                </a:lnTo>
                <a:lnTo>
                  <a:pt x="56140" y="50400"/>
                </a:lnTo>
                <a:lnTo>
                  <a:pt x="56150" y="50320"/>
                </a:lnTo>
                <a:lnTo>
                  <a:pt x="56130" y="50280"/>
                </a:lnTo>
                <a:lnTo>
                  <a:pt x="56100" y="50270"/>
                </a:lnTo>
                <a:lnTo>
                  <a:pt x="56070" y="50250"/>
                </a:lnTo>
                <a:lnTo>
                  <a:pt x="56000" y="50240"/>
                </a:lnTo>
                <a:lnTo>
                  <a:pt x="55940" y="50240"/>
                </a:lnTo>
                <a:lnTo>
                  <a:pt x="55920" y="50250"/>
                </a:lnTo>
                <a:lnTo>
                  <a:pt x="55900" y="50250"/>
                </a:lnTo>
                <a:lnTo>
                  <a:pt x="55860" y="50270"/>
                </a:lnTo>
                <a:lnTo>
                  <a:pt x="55840" y="50290"/>
                </a:lnTo>
                <a:lnTo>
                  <a:pt x="55820" y="50310"/>
                </a:lnTo>
                <a:lnTo>
                  <a:pt x="55800" y="50330"/>
                </a:lnTo>
                <a:lnTo>
                  <a:pt x="55750" y="50430"/>
                </a:lnTo>
                <a:lnTo>
                  <a:pt x="55730" y="50450"/>
                </a:lnTo>
                <a:lnTo>
                  <a:pt x="55710" y="50450"/>
                </a:lnTo>
                <a:lnTo>
                  <a:pt x="55690" y="50450"/>
                </a:lnTo>
                <a:lnTo>
                  <a:pt x="55680" y="50430"/>
                </a:lnTo>
                <a:lnTo>
                  <a:pt x="55670" y="50410"/>
                </a:lnTo>
                <a:lnTo>
                  <a:pt x="55670" y="50390"/>
                </a:lnTo>
                <a:lnTo>
                  <a:pt x="55660" y="50340"/>
                </a:lnTo>
                <a:lnTo>
                  <a:pt x="55670" y="50210"/>
                </a:lnTo>
                <a:lnTo>
                  <a:pt x="55660" y="50180"/>
                </a:lnTo>
                <a:lnTo>
                  <a:pt x="55650" y="50150"/>
                </a:lnTo>
                <a:lnTo>
                  <a:pt x="55620" y="50140"/>
                </a:lnTo>
                <a:lnTo>
                  <a:pt x="55560" y="50110"/>
                </a:lnTo>
                <a:lnTo>
                  <a:pt x="55540" y="50090"/>
                </a:lnTo>
                <a:lnTo>
                  <a:pt x="55510" y="50060"/>
                </a:lnTo>
                <a:lnTo>
                  <a:pt x="55520" y="50010"/>
                </a:lnTo>
                <a:lnTo>
                  <a:pt x="55530" y="49960"/>
                </a:lnTo>
                <a:lnTo>
                  <a:pt x="55570" y="49870"/>
                </a:lnTo>
                <a:lnTo>
                  <a:pt x="55680" y="49470"/>
                </a:lnTo>
                <a:lnTo>
                  <a:pt x="55730" y="49120"/>
                </a:lnTo>
                <a:lnTo>
                  <a:pt x="55790" y="48940"/>
                </a:lnTo>
                <a:lnTo>
                  <a:pt x="56270" y="48110"/>
                </a:lnTo>
                <a:lnTo>
                  <a:pt x="56310" y="48040"/>
                </a:lnTo>
                <a:lnTo>
                  <a:pt x="56320" y="47980"/>
                </a:lnTo>
                <a:lnTo>
                  <a:pt x="56310" y="47930"/>
                </a:lnTo>
                <a:lnTo>
                  <a:pt x="56300" y="47900"/>
                </a:lnTo>
                <a:lnTo>
                  <a:pt x="56240" y="47800"/>
                </a:lnTo>
                <a:lnTo>
                  <a:pt x="56230" y="47770"/>
                </a:lnTo>
                <a:lnTo>
                  <a:pt x="56230" y="47720"/>
                </a:lnTo>
                <a:lnTo>
                  <a:pt x="56240" y="47630"/>
                </a:lnTo>
                <a:lnTo>
                  <a:pt x="56280" y="47450"/>
                </a:lnTo>
                <a:lnTo>
                  <a:pt x="56320" y="47360"/>
                </a:lnTo>
                <a:lnTo>
                  <a:pt x="56360" y="47310"/>
                </a:lnTo>
                <a:lnTo>
                  <a:pt x="56390" y="47290"/>
                </a:lnTo>
                <a:lnTo>
                  <a:pt x="56530" y="47280"/>
                </a:lnTo>
                <a:lnTo>
                  <a:pt x="56560" y="47280"/>
                </a:lnTo>
                <a:lnTo>
                  <a:pt x="56580" y="47260"/>
                </a:lnTo>
                <a:lnTo>
                  <a:pt x="57040" y="46620"/>
                </a:lnTo>
                <a:lnTo>
                  <a:pt x="57070" y="46610"/>
                </a:lnTo>
                <a:lnTo>
                  <a:pt x="57180" y="46600"/>
                </a:lnTo>
                <a:lnTo>
                  <a:pt x="57210" y="46580"/>
                </a:lnTo>
                <a:lnTo>
                  <a:pt x="57240" y="46540"/>
                </a:lnTo>
                <a:lnTo>
                  <a:pt x="57250" y="46480"/>
                </a:lnTo>
                <a:lnTo>
                  <a:pt x="57240" y="46390"/>
                </a:lnTo>
                <a:lnTo>
                  <a:pt x="57180" y="46200"/>
                </a:lnTo>
                <a:lnTo>
                  <a:pt x="57250" y="44900"/>
                </a:lnTo>
                <a:lnTo>
                  <a:pt x="57270" y="44940"/>
                </a:lnTo>
                <a:lnTo>
                  <a:pt x="57290" y="44950"/>
                </a:lnTo>
                <a:lnTo>
                  <a:pt x="57320" y="44950"/>
                </a:lnTo>
                <a:lnTo>
                  <a:pt x="57350" y="44930"/>
                </a:lnTo>
                <a:lnTo>
                  <a:pt x="57400" y="44830"/>
                </a:lnTo>
                <a:lnTo>
                  <a:pt x="57400" y="44800"/>
                </a:lnTo>
                <a:lnTo>
                  <a:pt x="57400" y="44750"/>
                </a:lnTo>
                <a:lnTo>
                  <a:pt x="57400" y="44700"/>
                </a:lnTo>
                <a:lnTo>
                  <a:pt x="57360" y="44570"/>
                </a:lnTo>
                <a:lnTo>
                  <a:pt x="57350" y="44460"/>
                </a:lnTo>
                <a:lnTo>
                  <a:pt x="57350" y="44430"/>
                </a:lnTo>
                <a:lnTo>
                  <a:pt x="57360" y="44400"/>
                </a:lnTo>
                <a:lnTo>
                  <a:pt x="57390" y="44370"/>
                </a:lnTo>
                <a:lnTo>
                  <a:pt x="57590" y="44260"/>
                </a:lnTo>
                <a:lnTo>
                  <a:pt x="57690" y="44230"/>
                </a:lnTo>
                <a:lnTo>
                  <a:pt x="57820" y="44170"/>
                </a:lnTo>
                <a:lnTo>
                  <a:pt x="57870" y="44150"/>
                </a:lnTo>
                <a:lnTo>
                  <a:pt x="57900" y="44150"/>
                </a:lnTo>
                <a:lnTo>
                  <a:pt x="58150" y="44130"/>
                </a:lnTo>
                <a:lnTo>
                  <a:pt x="58180" y="44120"/>
                </a:lnTo>
                <a:lnTo>
                  <a:pt x="58200" y="44050"/>
                </a:lnTo>
                <a:lnTo>
                  <a:pt x="58160" y="43760"/>
                </a:lnTo>
                <a:lnTo>
                  <a:pt x="58250" y="43770"/>
                </a:lnTo>
                <a:lnTo>
                  <a:pt x="58310" y="43740"/>
                </a:lnTo>
                <a:lnTo>
                  <a:pt x="58320" y="43730"/>
                </a:lnTo>
                <a:lnTo>
                  <a:pt x="58330" y="43700"/>
                </a:lnTo>
                <a:lnTo>
                  <a:pt x="58340" y="43650"/>
                </a:lnTo>
                <a:lnTo>
                  <a:pt x="58360" y="43610"/>
                </a:lnTo>
                <a:lnTo>
                  <a:pt x="58390" y="43560"/>
                </a:lnTo>
                <a:lnTo>
                  <a:pt x="58460" y="43470"/>
                </a:lnTo>
                <a:lnTo>
                  <a:pt x="58500" y="43440"/>
                </a:lnTo>
                <a:lnTo>
                  <a:pt x="58550" y="43430"/>
                </a:lnTo>
                <a:lnTo>
                  <a:pt x="58640" y="43440"/>
                </a:lnTo>
                <a:lnTo>
                  <a:pt x="58680" y="43440"/>
                </a:lnTo>
                <a:lnTo>
                  <a:pt x="58770" y="43430"/>
                </a:lnTo>
                <a:lnTo>
                  <a:pt x="58810" y="43410"/>
                </a:lnTo>
                <a:lnTo>
                  <a:pt x="58860" y="43380"/>
                </a:lnTo>
                <a:lnTo>
                  <a:pt x="58990" y="43270"/>
                </a:lnTo>
                <a:lnTo>
                  <a:pt x="59050" y="43250"/>
                </a:lnTo>
                <a:lnTo>
                  <a:pt x="59110" y="43250"/>
                </a:lnTo>
                <a:lnTo>
                  <a:pt x="59210" y="43280"/>
                </a:lnTo>
                <a:lnTo>
                  <a:pt x="59400" y="43360"/>
                </a:lnTo>
                <a:lnTo>
                  <a:pt x="59460" y="43380"/>
                </a:lnTo>
                <a:lnTo>
                  <a:pt x="59540" y="43400"/>
                </a:lnTo>
                <a:lnTo>
                  <a:pt x="59590" y="43390"/>
                </a:lnTo>
                <a:lnTo>
                  <a:pt x="59840" y="43280"/>
                </a:lnTo>
                <a:lnTo>
                  <a:pt x="59920" y="43260"/>
                </a:lnTo>
                <a:lnTo>
                  <a:pt x="59960" y="43250"/>
                </a:lnTo>
                <a:lnTo>
                  <a:pt x="60000" y="43260"/>
                </a:lnTo>
                <a:lnTo>
                  <a:pt x="60030" y="43280"/>
                </a:lnTo>
                <a:lnTo>
                  <a:pt x="60060" y="43300"/>
                </a:lnTo>
                <a:lnTo>
                  <a:pt x="60120" y="43370"/>
                </a:lnTo>
                <a:lnTo>
                  <a:pt x="60170" y="43400"/>
                </a:lnTo>
                <a:lnTo>
                  <a:pt x="60270" y="43450"/>
                </a:lnTo>
                <a:lnTo>
                  <a:pt x="60360" y="43280"/>
                </a:lnTo>
                <a:lnTo>
                  <a:pt x="60490" y="43150"/>
                </a:lnTo>
                <a:lnTo>
                  <a:pt x="60510" y="43110"/>
                </a:lnTo>
                <a:lnTo>
                  <a:pt x="60510" y="43070"/>
                </a:lnTo>
                <a:lnTo>
                  <a:pt x="60510" y="43040"/>
                </a:lnTo>
                <a:lnTo>
                  <a:pt x="60490" y="42990"/>
                </a:lnTo>
                <a:lnTo>
                  <a:pt x="60540" y="42790"/>
                </a:lnTo>
                <a:lnTo>
                  <a:pt x="60550" y="42760"/>
                </a:lnTo>
                <a:lnTo>
                  <a:pt x="60580" y="42730"/>
                </a:lnTo>
                <a:lnTo>
                  <a:pt x="60670" y="42710"/>
                </a:lnTo>
                <a:lnTo>
                  <a:pt x="60740" y="42660"/>
                </a:lnTo>
                <a:lnTo>
                  <a:pt x="60770" y="42630"/>
                </a:lnTo>
                <a:lnTo>
                  <a:pt x="60790" y="42600"/>
                </a:lnTo>
                <a:lnTo>
                  <a:pt x="60810" y="42520"/>
                </a:lnTo>
                <a:lnTo>
                  <a:pt x="60830" y="42350"/>
                </a:lnTo>
                <a:lnTo>
                  <a:pt x="60820" y="42310"/>
                </a:lnTo>
                <a:lnTo>
                  <a:pt x="60770" y="42160"/>
                </a:lnTo>
                <a:lnTo>
                  <a:pt x="60780" y="42120"/>
                </a:lnTo>
                <a:lnTo>
                  <a:pt x="60800" y="42090"/>
                </a:lnTo>
                <a:lnTo>
                  <a:pt x="60850" y="42070"/>
                </a:lnTo>
                <a:lnTo>
                  <a:pt x="60880" y="42050"/>
                </a:lnTo>
                <a:lnTo>
                  <a:pt x="60880" y="42020"/>
                </a:lnTo>
                <a:lnTo>
                  <a:pt x="60850" y="41990"/>
                </a:lnTo>
                <a:lnTo>
                  <a:pt x="60780" y="41900"/>
                </a:lnTo>
                <a:lnTo>
                  <a:pt x="60760" y="41860"/>
                </a:lnTo>
                <a:lnTo>
                  <a:pt x="60700" y="41750"/>
                </a:lnTo>
                <a:lnTo>
                  <a:pt x="60980" y="41020"/>
                </a:lnTo>
                <a:lnTo>
                  <a:pt x="60990" y="40960"/>
                </a:lnTo>
                <a:lnTo>
                  <a:pt x="60980" y="40920"/>
                </a:lnTo>
                <a:lnTo>
                  <a:pt x="60960" y="40810"/>
                </a:lnTo>
                <a:lnTo>
                  <a:pt x="60960" y="40720"/>
                </a:lnTo>
                <a:lnTo>
                  <a:pt x="60990" y="40640"/>
                </a:lnTo>
                <a:lnTo>
                  <a:pt x="61090" y="40490"/>
                </a:lnTo>
                <a:lnTo>
                  <a:pt x="61340" y="40000"/>
                </a:lnTo>
                <a:lnTo>
                  <a:pt x="61370" y="39870"/>
                </a:lnTo>
                <a:lnTo>
                  <a:pt x="61430" y="39600"/>
                </a:lnTo>
                <a:lnTo>
                  <a:pt x="61480" y="39480"/>
                </a:lnTo>
                <a:lnTo>
                  <a:pt x="61560" y="39380"/>
                </a:lnTo>
                <a:lnTo>
                  <a:pt x="61650" y="39290"/>
                </a:lnTo>
                <a:lnTo>
                  <a:pt x="61730" y="39200"/>
                </a:lnTo>
                <a:lnTo>
                  <a:pt x="61830" y="38920"/>
                </a:lnTo>
                <a:lnTo>
                  <a:pt x="61910" y="38810"/>
                </a:lnTo>
                <a:lnTo>
                  <a:pt x="62120" y="38600"/>
                </a:lnTo>
                <a:lnTo>
                  <a:pt x="62150" y="38540"/>
                </a:lnTo>
                <a:lnTo>
                  <a:pt x="62160" y="38490"/>
                </a:lnTo>
                <a:lnTo>
                  <a:pt x="62160" y="38360"/>
                </a:lnTo>
                <a:lnTo>
                  <a:pt x="62180" y="38260"/>
                </a:lnTo>
                <a:lnTo>
                  <a:pt x="62210" y="38180"/>
                </a:lnTo>
                <a:lnTo>
                  <a:pt x="62260" y="38100"/>
                </a:lnTo>
                <a:lnTo>
                  <a:pt x="62460" y="37870"/>
                </a:lnTo>
                <a:lnTo>
                  <a:pt x="62520" y="37830"/>
                </a:lnTo>
                <a:lnTo>
                  <a:pt x="62680" y="37740"/>
                </a:lnTo>
                <a:lnTo>
                  <a:pt x="62730" y="37700"/>
                </a:lnTo>
                <a:lnTo>
                  <a:pt x="62800" y="37600"/>
                </a:lnTo>
                <a:lnTo>
                  <a:pt x="62850" y="37460"/>
                </a:lnTo>
                <a:lnTo>
                  <a:pt x="62910" y="37190"/>
                </a:lnTo>
                <a:lnTo>
                  <a:pt x="62930" y="37110"/>
                </a:lnTo>
                <a:lnTo>
                  <a:pt x="63050" y="36930"/>
                </a:lnTo>
                <a:lnTo>
                  <a:pt x="63070" y="36860"/>
                </a:lnTo>
                <a:lnTo>
                  <a:pt x="63080" y="36800"/>
                </a:lnTo>
                <a:lnTo>
                  <a:pt x="63080" y="36660"/>
                </a:lnTo>
                <a:lnTo>
                  <a:pt x="63110" y="36550"/>
                </a:lnTo>
                <a:lnTo>
                  <a:pt x="63170" y="36440"/>
                </a:lnTo>
                <a:lnTo>
                  <a:pt x="63380" y="36150"/>
                </a:lnTo>
                <a:lnTo>
                  <a:pt x="63430" y="36050"/>
                </a:lnTo>
                <a:lnTo>
                  <a:pt x="63470" y="35930"/>
                </a:lnTo>
                <a:lnTo>
                  <a:pt x="63480" y="35470"/>
                </a:lnTo>
                <a:lnTo>
                  <a:pt x="63450" y="35400"/>
                </a:lnTo>
                <a:lnTo>
                  <a:pt x="63430" y="35380"/>
                </a:lnTo>
                <a:lnTo>
                  <a:pt x="63420" y="35360"/>
                </a:lnTo>
                <a:lnTo>
                  <a:pt x="63410" y="35310"/>
                </a:lnTo>
                <a:lnTo>
                  <a:pt x="63410" y="35280"/>
                </a:lnTo>
                <a:lnTo>
                  <a:pt x="63390" y="35250"/>
                </a:lnTo>
                <a:lnTo>
                  <a:pt x="63350" y="35230"/>
                </a:lnTo>
                <a:lnTo>
                  <a:pt x="63300" y="35230"/>
                </a:lnTo>
                <a:lnTo>
                  <a:pt x="63270" y="35240"/>
                </a:lnTo>
                <a:lnTo>
                  <a:pt x="63250" y="35260"/>
                </a:lnTo>
                <a:lnTo>
                  <a:pt x="63230" y="35300"/>
                </a:lnTo>
                <a:lnTo>
                  <a:pt x="63220" y="35320"/>
                </a:lnTo>
                <a:lnTo>
                  <a:pt x="63210" y="35340"/>
                </a:lnTo>
                <a:lnTo>
                  <a:pt x="63200" y="35350"/>
                </a:lnTo>
                <a:lnTo>
                  <a:pt x="63170" y="35360"/>
                </a:lnTo>
                <a:lnTo>
                  <a:pt x="63140" y="35370"/>
                </a:lnTo>
                <a:lnTo>
                  <a:pt x="63120" y="35390"/>
                </a:lnTo>
                <a:lnTo>
                  <a:pt x="63110" y="35410"/>
                </a:lnTo>
                <a:lnTo>
                  <a:pt x="63090" y="35460"/>
                </a:lnTo>
                <a:lnTo>
                  <a:pt x="63080" y="35490"/>
                </a:lnTo>
                <a:lnTo>
                  <a:pt x="63050" y="35520"/>
                </a:lnTo>
                <a:lnTo>
                  <a:pt x="63030" y="35530"/>
                </a:lnTo>
                <a:lnTo>
                  <a:pt x="63000" y="35530"/>
                </a:lnTo>
                <a:lnTo>
                  <a:pt x="62980" y="35510"/>
                </a:lnTo>
                <a:lnTo>
                  <a:pt x="62950" y="35470"/>
                </a:lnTo>
                <a:lnTo>
                  <a:pt x="62920" y="35410"/>
                </a:lnTo>
                <a:lnTo>
                  <a:pt x="62900" y="35320"/>
                </a:lnTo>
                <a:lnTo>
                  <a:pt x="62980" y="35040"/>
                </a:lnTo>
                <a:lnTo>
                  <a:pt x="62990" y="34920"/>
                </a:lnTo>
                <a:lnTo>
                  <a:pt x="62970" y="34890"/>
                </a:lnTo>
                <a:lnTo>
                  <a:pt x="62950" y="34870"/>
                </a:lnTo>
                <a:lnTo>
                  <a:pt x="62920" y="34860"/>
                </a:lnTo>
                <a:lnTo>
                  <a:pt x="62900" y="34860"/>
                </a:lnTo>
                <a:lnTo>
                  <a:pt x="62650" y="34910"/>
                </a:lnTo>
                <a:lnTo>
                  <a:pt x="62610" y="34910"/>
                </a:lnTo>
                <a:lnTo>
                  <a:pt x="62560" y="34900"/>
                </a:lnTo>
                <a:lnTo>
                  <a:pt x="62500" y="34870"/>
                </a:lnTo>
                <a:lnTo>
                  <a:pt x="62460" y="34830"/>
                </a:lnTo>
                <a:lnTo>
                  <a:pt x="62440" y="34770"/>
                </a:lnTo>
                <a:lnTo>
                  <a:pt x="62420" y="34580"/>
                </a:lnTo>
                <a:lnTo>
                  <a:pt x="62360" y="34350"/>
                </a:lnTo>
                <a:lnTo>
                  <a:pt x="62350" y="34290"/>
                </a:lnTo>
                <a:lnTo>
                  <a:pt x="62350" y="34160"/>
                </a:lnTo>
                <a:lnTo>
                  <a:pt x="62330" y="34030"/>
                </a:lnTo>
                <a:lnTo>
                  <a:pt x="62130" y="33610"/>
                </a:lnTo>
                <a:lnTo>
                  <a:pt x="62120" y="33540"/>
                </a:lnTo>
                <a:lnTo>
                  <a:pt x="62130" y="33510"/>
                </a:lnTo>
                <a:lnTo>
                  <a:pt x="62150" y="33500"/>
                </a:lnTo>
                <a:lnTo>
                  <a:pt x="62210" y="33470"/>
                </a:lnTo>
                <a:lnTo>
                  <a:pt x="62270" y="33410"/>
                </a:lnTo>
                <a:lnTo>
                  <a:pt x="62290" y="33310"/>
                </a:lnTo>
                <a:lnTo>
                  <a:pt x="62330" y="32820"/>
                </a:lnTo>
                <a:lnTo>
                  <a:pt x="62360" y="32710"/>
                </a:lnTo>
                <a:lnTo>
                  <a:pt x="62390" y="32620"/>
                </a:lnTo>
                <a:lnTo>
                  <a:pt x="62530" y="32400"/>
                </a:lnTo>
                <a:lnTo>
                  <a:pt x="62570" y="32350"/>
                </a:lnTo>
                <a:lnTo>
                  <a:pt x="62620" y="32320"/>
                </a:lnTo>
                <a:lnTo>
                  <a:pt x="62680" y="32290"/>
                </a:lnTo>
                <a:lnTo>
                  <a:pt x="62770" y="32240"/>
                </a:lnTo>
                <a:lnTo>
                  <a:pt x="62830" y="32210"/>
                </a:lnTo>
                <a:lnTo>
                  <a:pt x="63190" y="32060"/>
                </a:lnTo>
                <a:lnTo>
                  <a:pt x="63210" y="32060"/>
                </a:lnTo>
                <a:lnTo>
                  <a:pt x="63220" y="32060"/>
                </a:lnTo>
                <a:lnTo>
                  <a:pt x="63260" y="32090"/>
                </a:lnTo>
                <a:lnTo>
                  <a:pt x="63290" y="32110"/>
                </a:lnTo>
                <a:lnTo>
                  <a:pt x="63360" y="32130"/>
                </a:lnTo>
                <a:lnTo>
                  <a:pt x="63380" y="32140"/>
                </a:lnTo>
                <a:lnTo>
                  <a:pt x="63390" y="32150"/>
                </a:lnTo>
                <a:lnTo>
                  <a:pt x="63420" y="32170"/>
                </a:lnTo>
                <a:lnTo>
                  <a:pt x="63460" y="32180"/>
                </a:lnTo>
                <a:lnTo>
                  <a:pt x="63520" y="32140"/>
                </a:lnTo>
                <a:lnTo>
                  <a:pt x="63570" y="32130"/>
                </a:lnTo>
                <a:lnTo>
                  <a:pt x="63610" y="32120"/>
                </a:lnTo>
                <a:lnTo>
                  <a:pt x="63650" y="32120"/>
                </a:lnTo>
                <a:lnTo>
                  <a:pt x="63700" y="32120"/>
                </a:lnTo>
                <a:lnTo>
                  <a:pt x="63770" y="32080"/>
                </a:lnTo>
                <a:lnTo>
                  <a:pt x="63830" y="32060"/>
                </a:lnTo>
                <a:lnTo>
                  <a:pt x="63890" y="32060"/>
                </a:lnTo>
                <a:lnTo>
                  <a:pt x="63960" y="32040"/>
                </a:lnTo>
                <a:lnTo>
                  <a:pt x="64000" y="32020"/>
                </a:lnTo>
                <a:lnTo>
                  <a:pt x="64040" y="31990"/>
                </a:lnTo>
                <a:lnTo>
                  <a:pt x="64110" y="31880"/>
                </a:lnTo>
                <a:lnTo>
                  <a:pt x="64130" y="31820"/>
                </a:lnTo>
                <a:lnTo>
                  <a:pt x="64140" y="31780"/>
                </a:lnTo>
                <a:lnTo>
                  <a:pt x="64140" y="31750"/>
                </a:lnTo>
                <a:lnTo>
                  <a:pt x="64130" y="31710"/>
                </a:lnTo>
                <a:lnTo>
                  <a:pt x="64120" y="31680"/>
                </a:lnTo>
                <a:lnTo>
                  <a:pt x="64090" y="31650"/>
                </a:lnTo>
                <a:lnTo>
                  <a:pt x="64070" y="31640"/>
                </a:lnTo>
                <a:lnTo>
                  <a:pt x="64040" y="31640"/>
                </a:lnTo>
                <a:lnTo>
                  <a:pt x="64020" y="31650"/>
                </a:lnTo>
                <a:lnTo>
                  <a:pt x="64000" y="31650"/>
                </a:lnTo>
                <a:lnTo>
                  <a:pt x="63980" y="31650"/>
                </a:lnTo>
                <a:lnTo>
                  <a:pt x="63970" y="31620"/>
                </a:lnTo>
                <a:lnTo>
                  <a:pt x="63970" y="31560"/>
                </a:lnTo>
                <a:lnTo>
                  <a:pt x="64030" y="31260"/>
                </a:lnTo>
                <a:lnTo>
                  <a:pt x="64020" y="31230"/>
                </a:lnTo>
                <a:lnTo>
                  <a:pt x="63970" y="31170"/>
                </a:lnTo>
                <a:lnTo>
                  <a:pt x="63930" y="31070"/>
                </a:lnTo>
                <a:lnTo>
                  <a:pt x="63920" y="31050"/>
                </a:lnTo>
                <a:lnTo>
                  <a:pt x="63920" y="31030"/>
                </a:lnTo>
                <a:lnTo>
                  <a:pt x="63920" y="30990"/>
                </a:lnTo>
                <a:lnTo>
                  <a:pt x="63920" y="30970"/>
                </a:lnTo>
                <a:lnTo>
                  <a:pt x="63910" y="30930"/>
                </a:lnTo>
                <a:lnTo>
                  <a:pt x="63900" y="30910"/>
                </a:lnTo>
                <a:lnTo>
                  <a:pt x="63890" y="30890"/>
                </a:lnTo>
                <a:lnTo>
                  <a:pt x="63860" y="30870"/>
                </a:lnTo>
                <a:lnTo>
                  <a:pt x="63830" y="30820"/>
                </a:lnTo>
                <a:lnTo>
                  <a:pt x="63820" y="30730"/>
                </a:lnTo>
                <a:lnTo>
                  <a:pt x="63850" y="30580"/>
                </a:lnTo>
                <a:lnTo>
                  <a:pt x="63870" y="30530"/>
                </a:lnTo>
                <a:lnTo>
                  <a:pt x="63920" y="30490"/>
                </a:lnTo>
                <a:lnTo>
                  <a:pt x="63960" y="30530"/>
                </a:lnTo>
                <a:lnTo>
                  <a:pt x="63980" y="30570"/>
                </a:lnTo>
                <a:lnTo>
                  <a:pt x="64020" y="30600"/>
                </a:lnTo>
                <a:lnTo>
                  <a:pt x="64060" y="30630"/>
                </a:lnTo>
                <a:lnTo>
                  <a:pt x="64220" y="30710"/>
                </a:lnTo>
                <a:lnTo>
                  <a:pt x="64270" y="30720"/>
                </a:lnTo>
                <a:lnTo>
                  <a:pt x="64310" y="30720"/>
                </a:lnTo>
                <a:lnTo>
                  <a:pt x="64540" y="30640"/>
                </a:lnTo>
                <a:lnTo>
                  <a:pt x="64580" y="30650"/>
                </a:lnTo>
                <a:lnTo>
                  <a:pt x="64720" y="30740"/>
                </a:lnTo>
                <a:lnTo>
                  <a:pt x="64790" y="30810"/>
                </a:lnTo>
                <a:lnTo>
                  <a:pt x="64830" y="30860"/>
                </a:lnTo>
                <a:lnTo>
                  <a:pt x="64850" y="30900"/>
                </a:lnTo>
                <a:lnTo>
                  <a:pt x="64860" y="30950"/>
                </a:lnTo>
                <a:lnTo>
                  <a:pt x="64860" y="31150"/>
                </a:lnTo>
                <a:lnTo>
                  <a:pt x="64870" y="31200"/>
                </a:lnTo>
                <a:lnTo>
                  <a:pt x="64890" y="31240"/>
                </a:lnTo>
                <a:lnTo>
                  <a:pt x="64920" y="31310"/>
                </a:lnTo>
                <a:lnTo>
                  <a:pt x="64970" y="31390"/>
                </a:lnTo>
                <a:lnTo>
                  <a:pt x="65070" y="31520"/>
                </a:lnTo>
                <a:lnTo>
                  <a:pt x="65130" y="31580"/>
                </a:lnTo>
                <a:lnTo>
                  <a:pt x="65180" y="31620"/>
                </a:lnTo>
                <a:lnTo>
                  <a:pt x="65450" y="31740"/>
                </a:lnTo>
                <a:lnTo>
                  <a:pt x="65510" y="31660"/>
                </a:lnTo>
                <a:lnTo>
                  <a:pt x="65510" y="31520"/>
                </a:lnTo>
                <a:lnTo>
                  <a:pt x="65520" y="31410"/>
                </a:lnTo>
                <a:lnTo>
                  <a:pt x="65560" y="31280"/>
                </a:lnTo>
                <a:lnTo>
                  <a:pt x="65610" y="31210"/>
                </a:lnTo>
                <a:lnTo>
                  <a:pt x="65670" y="31140"/>
                </a:lnTo>
                <a:lnTo>
                  <a:pt x="65730" y="31050"/>
                </a:lnTo>
                <a:lnTo>
                  <a:pt x="65750" y="30920"/>
                </a:lnTo>
                <a:lnTo>
                  <a:pt x="65730" y="30770"/>
                </a:lnTo>
                <a:lnTo>
                  <a:pt x="65680" y="30680"/>
                </a:lnTo>
                <a:lnTo>
                  <a:pt x="65600" y="30600"/>
                </a:lnTo>
                <a:lnTo>
                  <a:pt x="65520" y="30500"/>
                </a:lnTo>
                <a:lnTo>
                  <a:pt x="65560" y="30500"/>
                </a:lnTo>
                <a:lnTo>
                  <a:pt x="65470" y="30430"/>
                </a:lnTo>
                <a:lnTo>
                  <a:pt x="65440" y="30320"/>
                </a:lnTo>
                <a:lnTo>
                  <a:pt x="65470" y="30210"/>
                </a:lnTo>
                <a:lnTo>
                  <a:pt x="65540" y="30110"/>
                </a:lnTo>
                <a:lnTo>
                  <a:pt x="65590" y="30010"/>
                </a:lnTo>
                <a:lnTo>
                  <a:pt x="65570" y="29900"/>
                </a:lnTo>
                <a:lnTo>
                  <a:pt x="65580" y="29770"/>
                </a:lnTo>
                <a:lnTo>
                  <a:pt x="65680" y="29630"/>
                </a:lnTo>
                <a:lnTo>
                  <a:pt x="65990" y="29470"/>
                </a:lnTo>
                <a:lnTo>
                  <a:pt x="66080" y="29440"/>
                </a:lnTo>
                <a:lnTo>
                  <a:pt x="66240" y="29450"/>
                </a:lnTo>
                <a:lnTo>
                  <a:pt x="66290" y="29440"/>
                </a:lnTo>
                <a:lnTo>
                  <a:pt x="66340" y="29410"/>
                </a:lnTo>
                <a:lnTo>
                  <a:pt x="66360" y="29360"/>
                </a:lnTo>
                <a:lnTo>
                  <a:pt x="66390" y="29330"/>
                </a:lnTo>
                <a:lnTo>
                  <a:pt x="66450" y="29310"/>
                </a:lnTo>
                <a:lnTo>
                  <a:pt x="66420" y="29230"/>
                </a:lnTo>
                <a:lnTo>
                  <a:pt x="66420" y="29170"/>
                </a:lnTo>
                <a:lnTo>
                  <a:pt x="66450" y="29120"/>
                </a:lnTo>
                <a:lnTo>
                  <a:pt x="66500" y="29050"/>
                </a:lnTo>
                <a:lnTo>
                  <a:pt x="66530" y="29010"/>
                </a:lnTo>
                <a:lnTo>
                  <a:pt x="66550" y="28920"/>
                </a:lnTo>
                <a:lnTo>
                  <a:pt x="66580" y="28870"/>
                </a:lnTo>
                <a:lnTo>
                  <a:pt x="66820" y="28690"/>
                </a:lnTo>
                <a:lnTo>
                  <a:pt x="66870" y="28620"/>
                </a:lnTo>
                <a:lnTo>
                  <a:pt x="66880" y="28480"/>
                </a:lnTo>
                <a:lnTo>
                  <a:pt x="66870" y="28390"/>
                </a:lnTo>
                <a:lnTo>
                  <a:pt x="66870" y="28320"/>
                </a:lnTo>
                <a:lnTo>
                  <a:pt x="66970" y="28130"/>
                </a:lnTo>
                <a:lnTo>
                  <a:pt x="66990" y="27780"/>
                </a:lnTo>
                <a:lnTo>
                  <a:pt x="67010" y="27690"/>
                </a:lnTo>
                <a:lnTo>
                  <a:pt x="67130" y="27420"/>
                </a:lnTo>
                <a:lnTo>
                  <a:pt x="67160" y="27370"/>
                </a:lnTo>
                <a:lnTo>
                  <a:pt x="67190" y="27340"/>
                </a:lnTo>
                <a:lnTo>
                  <a:pt x="67250" y="27140"/>
                </a:lnTo>
                <a:lnTo>
                  <a:pt x="67310" y="27080"/>
                </a:lnTo>
                <a:lnTo>
                  <a:pt x="67430" y="27040"/>
                </a:lnTo>
                <a:lnTo>
                  <a:pt x="67480" y="27000"/>
                </a:lnTo>
                <a:lnTo>
                  <a:pt x="67600" y="26850"/>
                </a:lnTo>
                <a:lnTo>
                  <a:pt x="67620" y="26840"/>
                </a:lnTo>
                <a:lnTo>
                  <a:pt x="67770" y="26910"/>
                </a:lnTo>
                <a:lnTo>
                  <a:pt x="67990" y="26930"/>
                </a:lnTo>
                <a:lnTo>
                  <a:pt x="68090" y="26950"/>
                </a:lnTo>
                <a:lnTo>
                  <a:pt x="68180" y="27000"/>
                </a:lnTo>
                <a:lnTo>
                  <a:pt x="68240" y="26950"/>
                </a:lnTo>
                <a:lnTo>
                  <a:pt x="68310" y="26930"/>
                </a:lnTo>
                <a:lnTo>
                  <a:pt x="68380" y="26950"/>
                </a:lnTo>
                <a:lnTo>
                  <a:pt x="68440" y="27000"/>
                </a:lnTo>
                <a:lnTo>
                  <a:pt x="68480" y="26740"/>
                </a:lnTo>
                <a:lnTo>
                  <a:pt x="68400" y="26090"/>
                </a:lnTo>
                <a:lnTo>
                  <a:pt x="68480" y="25840"/>
                </a:lnTo>
                <a:lnTo>
                  <a:pt x="68560" y="25800"/>
                </a:lnTo>
                <a:lnTo>
                  <a:pt x="69090" y="25680"/>
                </a:lnTo>
                <a:lnTo>
                  <a:pt x="69190" y="25630"/>
                </a:lnTo>
                <a:lnTo>
                  <a:pt x="69370" y="25470"/>
                </a:lnTo>
                <a:lnTo>
                  <a:pt x="69550" y="25340"/>
                </a:lnTo>
                <a:lnTo>
                  <a:pt x="69750" y="25280"/>
                </a:lnTo>
                <a:lnTo>
                  <a:pt x="69990" y="25270"/>
                </a:lnTo>
                <a:lnTo>
                  <a:pt x="70080" y="25280"/>
                </a:lnTo>
                <a:lnTo>
                  <a:pt x="70170" y="25490"/>
                </a:lnTo>
                <a:lnTo>
                  <a:pt x="70220" y="25660"/>
                </a:lnTo>
                <a:lnTo>
                  <a:pt x="70260" y="25710"/>
                </a:lnTo>
                <a:lnTo>
                  <a:pt x="70300" y="25750"/>
                </a:lnTo>
                <a:lnTo>
                  <a:pt x="70330" y="25760"/>
                </a:lnTo>
                <a:lnTo>
                  <a:pt x="70580" y="25790"/>
                </a:lnTo>
                <a:lnTo>
                  <a:pt x="70680" y="25820"/>
                </a:lnTo>
                <a:lnTo>
                  <a:pt x="70750" y="25850"/>
                </a:lnTo>
                <a:lnTo>
                  <a:pt x="70790" y="25880"/>
                </a:lnTo>
                <a:lnTo>
                  <a:pt x="70800" y="25910"/>
                </a:lnTo>
                <a:lnTo>
                  <a:pt x="70800" y="25930"/>
                </a:lnTo>
                <a:lnTo>
                  <a:pt x="70780" y="25960"/>
                </a:lnTo>
                <a:lnTo>
                  <a:pt x="70760" y="25970"/>
                </a:lnTo>
                <a:lnTo>
                  <a:pt x="70710" y="25990"/>
                </a:lnTo>
                <a:lnTo>
                  <a:pt x="70680" y="26020"/>
                </a:lnTo>
                <a:lnTo>
                  <a:pt x="70610" y="26100"/>
                </a:lnTo>
                <a:lnTo>
                  <a:pt x="70590" y="26130"/>
                </a:lnTo>
                <a:lnTo>
                  <a:pt x="70590" y="26160"/>
                </a:lnTo>
                <a:lnTo>
                  <a:pt x="70580" y="26200"/>
                </a:lnTo>
                <a:lnTo>
                  <a:pt x="70600" y="26230"/>
                </a:lnTo>
                <a:lnTo>
                  <a:pt x="70620" y="26260"/>
                </a:lnTo>
                <a:lnTo>
                  <a:pt x="70750" y="26360"/>
                </a:lnTo>
                <a:lnTo>
                  <a:pt x="70790" y="26390"/>
                </a:lnTo>
                <a:lnTo>
                  <a:pt x="70830" y="26400"/>
                </a:lnTo>
                <a:lnTo>
                  <a:pt x="70910" y="26380"/>
                </a:lnTo>
                <a:lnTo>
                  <a:pt x="70980" y="26360"/>
                </a:lnTo>
                <a:lnTo>
                  <a:pt x="71000" y="26350"/>
                </a:lnTo>
                <a:lnTo>
                  <a:pt x="71020" y="26330"/>
                </a:lnTo>
                <a:lnTo>
                  <a:pt x="71050" y="26300"/>
                </a:lnTo>
                <a:lnTo>
                  <a:pt x="71080" y="26260"/>
                </a:lnTo>
                <a:lnTo>
                  <a:pt x="71120" y="26160"/>
                </a:lnTo>
                <a:lnTo>
                  <a:pt x="71150" y="26120"/>
                </a:lnTo>
                <a:lnTo>
                  <a:pt x="71170" y="26100"/>
                </a:lnTo>
                <a:lnTo>
                  <a:pt x="71240" y="26080"/>
                </a:lnTo>
                <a:lnTo>
                  <a:pt x="71260" y="26070"/>
                </a:lnTo>
                <a:lnTo>
                  <a:pt x="71270" y="26060"/>
                </a:lnTo>
                <a:lnTo>
                  <a:pt x="71270" y="26040"/>
                </a:lnTo>
                <a:lnTo>
                  <a:pt x="71260" y="25990"/>
                </a:lnTo>
                <a:lnTo>
                  <a:pt x="71260" y="25980"/>
                </a:lnTo>
                <a:lnTo>
                  <a:pt x="71270" y="25950"/>
                </a:lnTo>
                <a:lnTo>
                  <a:pt x="71280" y="25930"/>
                </a:lnTo>
                <a:lnTo>
                  <a:pt x="71400" y="25800"/>
                </a:lnTo>
                <a:lnTo>
                  <a:pt x="71430" y="25780"/>
                </a:lnTo>
                <a:lnTo>
                  <a:pt x="71470" y="25760"/>
                </a:lnTo>
                <a:lnTo>
                  <a:pt x="71500" y="25770"/>
                </a:lnTo>
                <a:lnTo>
                  <a:pt x="71530" y="25800"/>
                </a:lnTo>
                <a:lnTo>
                  <a:pt x="71560" y="25820"/>
                </a:lnTo>
                <a:lnTo>
                  <a:pt x="71590" y="25860"/>
                </a:lnTo>
                <a:lnTo>
                  <a:pt x="71600" y="25890"/>
                </a:lnTo>
                <a:lnTo>
                  <a:pt x="71600" y="25910"/>
                </a:lnTo>
                <a:lnTo>
                  <a:pt x="71570" y="25990"/>
                </a:lnTo>
                <a:lnTo>
                  <a:pt x="71560" y="26020"/>
                </a:lnTo>
                <a:lnTo>
                  <a:pt x="71550" y="26040"/>
                </a:lnTo>
                <a:lnTo>
                  <a:pt x="71560" y="26070"/>
                </a:lnTo>
                <a:lnTo>
                  <a:pt x="71580" y="26100"/>
                </a:lnTo>
                <a:lnTo>
                  <a:pt x="71680" y="26210"/>
                </a:lnTo>
                <a:lnTo>
                  <a:pt x="71810" y="26200"/>
                </a:lnTo>
                <a:lnTo>
                  <a:pt x="71830" y="26210"/>
                </a:lnTo>
                <a:lnTo>
                  <a:pt x="71850" y="26250"/>
                </a:lnTo>
                <a:lnTo>
                  <a:pt x="71860" y="26290"/>
                </a:lnTo>
                <a:lnTo>
                  <a:pt x="71860" y="26310"/>
                </a:lnTo>
                <a:lnTo>
                  <a:pt x="71860" y="26410"/>
                </a:lnTo>
                <a:lnTo>
                  <a:pt x="71850" y="26430"/>
                </a:lnTo>
                <a:lnTo>
                  <a:pt x="71840" y="26460"/>
                </a:lnTo>
                <a:lnTo>
                  <a:pt x="71820" y="26470"/>
                </a:lnTo>
                <a:lnTo>
                  <a:pt x="71780" y="26510"/>
                </a:lnTo>
                <a:lnTo>
                  <a:pt x="71750" y="26550"/>
                </a:lnTo>
                <a:lnTo>
                  <a:pt x="71760" y="26570"/>
                </a:lnTo>
                <a:lnTo>
                  <a:pt x="71780" y="26590"/>
                </a:lnTo>
                <a:lnTo>
                  <a:pt x="71800" y="26600"/>
                </a:lnTo>
                <a:lnTo>
                  <a:pt x="71820" y="26610"/>
                </a:lnTo>
                <a:lnTo>
                  <a:pt x="71850" y="26610"/>
                </a:lnTo>
                <a:lnTo>
                  <a:pt x="71880" y="26600"/>
                </a:lnTo>
                <a:lnTo>
                  <a:pt x="71910" y="26580"/>
                </a:lnTo>
                <a:lnTo>
                  <a:pt x="71950" y="26580"/>
                </a:lnTo>
                <a:lnTo>
                  <a:pt x="71990" y="26600"/>
                </a:lnTo>
                <a:lnTo>
                  <a:pt x="72030" y="26630"/>
                </a:lnTo>
                <a:lnTo>
                  <a:pt x="72050" y="26650"/>
                </a:lnTo>
                <a:lnTo>
                  <a:pt x="72050" y="26680"/>
                </a:lnTo>
                <a:lnTo>
                  <a:pt x="72040" y="26700"/>
                </a:lnTo>
                <a:lnTo>
                  <a:pt x="72030" y="26720"/>
                </a:lnTo>
                <a:lnTo>
                  <a:pt x="72010" y="26740"/>
                </a:lnTo>
                <a:lnTo>
                  <a:pt x="71990" y="26760"/>
                </a:lnTo>
                <a:lnTo>
                  <a:pt x="71950" y="26790"/>
                </a:lnTo>
                <a:lnTo>
                  <a:pt x="71910" y="26800"/>
                </a:lnTo>
                <a:lnTo>
                  <a:pt x="71880" y="26830"/>
                </a:lnTo>
                <a:lnTo>
                  <a:pt x="71860" y="26870"/>
                </a:lnTo>
                <a:lnTo>
                  <a:pt x="71840" y="26980"/>
                </a:lnTo>
                <a:lnTo>
                  <a:pt x="71850" y="27030"/>
                </a:lnTo>
                <a:lnTo>
                  <a:pt x="71870" y="27060"/>
                </a:lnTo>
                <a:lnTo>
                  <a:pt x="71900" y="27070"/>
                </a:lnTo>
                <a:lnTo>
                  <a:pt x="71940" y="27070"/>
                </a:lnTo>
                <a:lnTo>
                  <a:pt x="72060" y="27060"/>
                </a:lnTo>
                <a:lnTo>
                  <a:pt x="72090" y="27060"/>
                </a:lnTo>
                <a:lnTo>
                  <a:pt x="72150" y="27110"/>
                </a:lnTo>
                <a:lnTo>
                  <a:pt x="72180" y="27120"/>
                </a:lnTo>
                <a:lnTo>
                  <a:pt x="72220" y="27120"/>
                </a:lnTo>
                <a:lnTo>
                  <a:pt x="72290" y="27110"/>
                </a:lnTo>
                <a:lnTo>
                  <a:pt x="72330" y="27120"/>
                </a:lnTo>
                <a:lnTo>
                  <a:pt x="72340" y="27130"/>
                </a:lnTo>
                <a:lnTo>
                  <a:pt x="72340" y="27160"/>
                </a:lnTo>
                <a:lnTo>
                  <a:pt x="72330" y="27180"/>
                </a:lnTo>
                <a:lnTo>
                  <a:pt x="72330" y="27260"/>
                </a:lnTo>
                <a:lnTo>
                  <a:pt x="71800" y="27540"/>
                </a:lnTo>
                <a:lnTo>
                  <a:pt x="71680" y="27700"/>
                </a:lnTo>
                <a:lnTo>
                  <a:pt x="71650" y="27890"/>
                </a:lnTo>
                <a:lnTo>
                  <a:pt x="71720" y="28060"/>
                </a:lnTo>
                <a:lnTo>
                  <a:pt x="71810" y="28190"/>
                </a:lnTo>
                <a:lnTo>
                  <a:pt x="71920" y="28290"/>
                </a:lnTo>
                <a:lnTo>
                  <a:pt x="72060" y="28310"/>
                </a:lnTo>
                <a:lnTo>
                  <a:pt x="72190" y="28290"/>
                </a:lnTo>
                <a:lnTo>
                  <a:pt x="72310" y="28230"/>
                </a:lnTo>
                <a:lnTo>
                  <a:pt x="72400" y="28150"/>
                </a:lnTo>
                <a:lnTo>
                  <a:pt x="72590" y="28040"/>
                </a:lnTo>
                <a:lnTo>
                  <a:pt x="72800" y="27960"/>
                </a:lnTo>
                <a:lnTo>
                  <a:pt x="72910" y="27930"/>
                </a:lnTo>
                <a:lnTo>
                  <a:pt x="73000" y="27930"/>
                </a:lnTo>
                <a:lnTo>
                  <a:pt x="73110" y="27970"/>
                </a:lnTo>
                <a:lnTo>
                  <a:pt x="73180" y="28030"/>
                </a:lnTo>
                <a:lnTo>
                  <a:pt x="73250" y="28120"/>
                </a:lnTo>
                <a:lnTo>
                  <a:pt x="73310" y="28230"/>
                </a:lnTo>
                <a:lnTo>
                  <a:pt x="73350" y="28360"/>
                </a:lnTo>
                <a:lnTo>
                  <a:pt x="73340" y="28460"/>
                </a:lnTo>
                <a:lnTo>
                  <a:pt x="73300" y="28550"/>
                </a:lnTo>
                <a:lnTo>
                  <a:pt x="73280" y="28630"/>
                </a:lnTo>
                <a:lnTo>
                  <a:pt x="73320" y="28690"/>
                </a:lnTo>
                <a:lnTo>
                  <a:pt x="73390" y="28740"/>
                </a:lnTo>
                <a:lnTo>
                  <a:pt x="73540" y="28820"/>
                </a:lnTo>
                <a:lnTo>
                  <a:pt x="73660" y="28850"/>
                </a:lnTo>
                <a:lnTo>
                  <a:pt x="73760" y="28820"/>
                </a:lnTo>
                <a:lnTo>
                  <a:pt x="73780" y="28800"/>
                </a:lnTo>
                <a:lnTo>
                  <a:pt x="73790" y="28790"/>
                </a:lnTo>
                <a:lnTo>
                  <a:pt x="73800" y="28770"/>
                </a:lnTo>
                <a:lnTo>
                  <a:pt x="73870" y="28690"/>
                </a:lnTo>
                <a:lnTo>
                  <a:pt x="74040" y="28500"/>
                </a:lnTo>
                <a:lnTo>
                  <a:pt x="74080" y="28450"/>
                </a:lnTo>
                <a:lnTo>
                  <a:pt x="74290" y="27940"/>
                </a:lnTo>
                <a:lnTo>
                  <a:pt x="74350" y="27850"/>
                </a:lnTo>
                <a:lnTo>
                  <a:pt x="74500" y="27690"/>
                </a:lnTo>
                <a:lnTo>
                  <a:pt x="74540" y="27610"/>
                </a:lnTo>
                <a:lnTo>
                  <a:pt x="74540" y="27530"/>
                </a:lnTo>
                <a:lnTo>
                  <a:pt x="74490" y="27470"/>
                </a:lnTo>
                <a:lnTo>
                  <a:pt x="74280" y="27300"/>
                </a:lnTo>
                <a:lnTo>
                  <a:pt x="74100" y="27110"/>
                </a:lnTo>
                <a:lnTo>
                  <a:pt x="74020" y="27030"/>
                </a:lnTo>
                <a:lnTo>
                  <a:pt x="73950" y="26980"/>
                </a:lnTo>
                <a:lnTo>
                  <a:pt x="73500" y="26780"/>
                </a:lnTo>
                <a:lnTo>
                  <a:pt x="73450" y="26740"/>
                </a:lnTo>
                <a:lnTo>
                  <a:pt x="73550" y="26700"/>
                </a:lnTo>
                <a:lnTo>
                  <a:pt x="73820" y="26720"/>
                </a:lnTo>
                <a:lnTo>
                  <a:pt x="73950" y="26630"/>
                </a:lnTo>
                <a:lnTo>
                  <a:pt x="74090" y="26510"/>
                </a:lnTo>
                <a:lnTo>
                  <a:pt x="74260" y="26440"/>
                </a:lnTo>
                <a:lnTo>
                  <a:pt x="74360" y="26370"/>
                </a:lnTo>
                <a:lnTo>
                  <a:pt x="74490" y="26320"/>
                </a:lnTo>
                <a:lnTo>
                  <a:pt x="74520" y="26290"/>
                </a:lnTo>
                <a:lnTo>
                  <a:pt x="74530" y="26260"/>
                </a:lnTo>
                <a:lnTo>
                  <a:pt x="74540" y="26230"/>
                </a:lnTo>
                <a:lnTo>
                  <a:pt x="74540" y="26210"/>
                </a:lnTo>
                <a:lnTo>
                  <a:pt x="74560" y="26160"/>
                </a:lnTo>
                <a:lnTo>
                  <a:pt x="74600" y="26100"/>
                </a:lnTo>
                <a:lnTo>
                  <a:pt x="74760" y="25860"/>
                </a:lnTo>
                <a:lnTo>
                  <a:pt x="74770" y="25840"/>
                </a:lnTo>
                <a:lnTo>
                  <a:pt x="74770" y="25820"/>
                </a:lnTo>
                <a:lnTo>
                  <a:pt x="74750" y="25790"/>
                </a:lnTo>
                <a:lnTo>
                  <a:pt x="74740" y="25760"/>
                </a:lnTo>
                <a:lnTo>
                  <a:pt x="74750" y="25690"/>
                </a:lnTo>
                <a:lnTo>
                  <a:pt x="74780" y="25650"/>
                </a:lnTo>
                <a:lnTo>
                  <a:pt x="74810" y="25630"/>
                </a:lnTo>
                <a:lnTo>
                  <a:pt x="74850" y="25630"/>
                </a:lnTo>
                <a:lnTo>
                  <a:pt x="74880" y="25620"/>
                </a:lnTo>
                <a:lnTo>
                  <a:pt x="74920" y="25630"/>
                </a:lnTo>
                <a:lnTo>
                  <a:pt x="74980" y="25680"/>
                </a:lnTo>
                <a:lnTo>
                  <a:pt x="75000" y="25680"/>
                </a:lnTo>
                <a:lnTo>
                  <a:pt x="75030" y="25680"/>
                </a:lnTo>
                <a:lnTo>
                  <a:pt x="75080" y="25680"/>
                </a:lnTo>
                <a:lnTo>
                  <a:pt x="75120" y="25650"/>
                </a:lnTo>
                <a:lnTo>
                  <a:pt x="75150" y="25620"/>
                </a:lnTo>
                <a:lnTo>
                  <a:pt x="75250" y="25440"/>
                </a:lnTo>
                <a:lnTo>
                  <a:pt x="75280" y="25410"/>
                </a:lnTo>
                <a:lnTo>
                  <a:pt x="75310" y="25390"/>
                </a:lnTo>
                <a:lnTo>
                  <a:pt x="75350" y="25380"/>
                </a:lnTo>
                <a:lnTo>
                  <a:pt x="75450" y="25330"/>
                </a:lnTo>
                <a:lnTo>
                  <a:pt x="75500" y="25300"/>
                </a:lnTo>
                <a:lnTo>
                  <a:pt x="75540" y="25300"/>
                </a:lnTo>
                <a:lnTo>
                  <a:pt x="75570" y="25320"/>
                </a:lnTo>
                <a:lnTo>
                  <a:pt x="75590" y="25350"/>
                </a:lnTo>
                <a:lnTo>
                  <a:pt x="75650" y="25370"/>
                </a:lnTo>
                <a:lnTo>
                  <a:pt x="75990" y="26030"/>
                </a:lnTo>
                <a:lnTo>
                  <a:pt x="76010" y="26250"/>
                </a:lnTo>
                <a:lnTo>
                  <a:pt x="75920" y="26750"/>
                </a:lnTo>
                <a:lnTo>
                  <a:pt x="75970" y="26930"/>
                </a:lnTo>
                <a:lnTo>
                  <a:pt x="76040" y="27030"/>
                </a:lnTo>
                <a:lnTo>
                  <a:pt x="76080" y="27140"/>
                </a:lnTo>
                <a:lnTo>
                  <a:pt x="76100" y="27260"/>
                </a:lnTo>
                <a:lnTo>
                  <a:pt x="76110" y="27390"/>
                </a:lnTo>
                <a:lnTo>
                  <a:pt x="76080" y="27480"/>
                </a:lnTo>
                <a:lnTo>
                  <a:pt x="75980" y="27700"/>
                </a:lnTo>
                <a:lnTo>
                  <a:pt x="75970" y="27760"/>
                </a:lnTo>
                <a:lnTo>
                  <a:pt x="75980" y="27800"/>
                </a:lnTo>
                <a:lnTo>
                  <a:pt x="75950" y="27890"/>
                </a:lnTo>
                <a:lnTo>
                  <a:pt x="75970" y="27940"/>
                </a:lnTo>
                <a:lnTo>
                  <a:pt x="76130" y="28080"/>
                </a:lnTo>
                <a:lnTo>
                  <a:pt x="76190" y="28170"/>
                </a:lnTo>
                <a:lnTo>
                  <a:pt x="76250" y="28290"/>
                </a:lnTo>
                <a:lnTo>
                  <a:pt x="76290" y="28410"/>
                </a:lnTo>
                <a:lnTo>
                  <a:pt x="76300" y="28520"/>
                </a:lnTo>
                <a:lnTo>
                  <a:pt x="76280" y="28580"/>
                </a:lnTo>
                <a:lnTo>
                  <a:pt x="76240" y="28600"/>
                </a:lnTo>
                <a:lnTo>
                  <a:pt x="76210" y="28620"/>
                </a:lnTo>
                <a:lnTo>
                  <a:pt x="76190" y="28660"/>
                </a:lnTo>
                <a:lnTo>
                  <a:pt x="76190" y="28730"/>
                </a:lnTo>
                <a:lnTo>
                  <a:pt x="76230" y="28950"/>
                </a:lnTo>
                <a:lnTo>
                  <a:pt x="76250" y="29000"/>
                </a:lnTo>
                <a:lnTo>
                  <a:pt x="76260" y="29050"/>
                </a:lnTo>
                <a:lnTo>
                  <a:pt x="76260" y="29120"/>
                </a:lnTo>
                <a:lnTo>
                  <a:pt x="76230" y="29140"/>
                </a:lnTo>
                <a:lnTo>
                  <a:pt x="76220" y="29140"/>
                </a:lnTo>
                <a:lnTo>
                  <a:pt x="76180" y="29150"/>
                </a:lnTo>
                <a:lnTo>
                  <a:pt x="76130" y="29190"/>
                </a:lnTo>
                <a:lnTo>
                  <a:pt x="76070" y="29390"/>
                </a:lnTo>
                <a:lnTo>
                  <a:pt x="76010" y="29470"/>
                </a:lnTo>
                <a:lnTo>
                  <a:pt x="75960" y="29550"/>
                </a:lnTo>
                <a:lnTo>
                  <a:pt x="75970" y="29670"/>
                </a:lnTo>
                <a:lnTo>
                  <a:pt x="76030" y="29770"/>
                </a:lnTo>
                <a:lnTo>
                  <a:pt x="76100" y="29850"/>
                </a:lnTo>
                <a:lnTo>
                  <a:pt x="76120" y="29920"/>
                </a:lnTo>
                <a:lnTo>
                  <a:pt x="76110" y="29990"/>
                </a:lnTo>
                <a:lnTo>
                  <a:pt x="76090" y="30040"/>
                </a:lnTo>
                <a:lnTo>
                  <a:pt x="76070" y="30110"/>
                </a:lnTo>
                <a:lnTo>
                  <a:pt x="76080" y="30230"/>
                </a:lnTo>
                <a:lnTo>
                  <a:pt x="76100" y="30360"/>
                </a:lnTo>
                <a:lnTo>
                  <a:pt x="76110" y="30500"/>
                </a:lnTo>
                <a:lnTo>
                  <a:pt x="76090" y="30510"/>
                </a:lnTo>
                <a:lnTo>
                  <a:pt x="76050" y="30530"/>
                </a:lnTo>
                <a:lnTo>
                  <a:pt x="76040" y="30540"/>
                </a:lnTo>
                <a:lnTo>
                  <a:pt x="76010" y="30550"/>
                </a:lnTo>
                <a:lnTo>
                  <a:pt x="75990" y="30550"/>
                </a:lnTo>
                <a:lnTo>
                  <a:pt x="76000" y="30610"/>
                </a:lnTo>
                <a:lnTo>
                  <a:pt x="76010" y="30620"/>
                </a:lnTo>
                <a:lnTo>
                  <a:pt x="76040" y="30620"/>
                </a:lnTo>
                <a:lnTo>
                  <a:pt x="76070" y="30620"/>
                </a:lnTo>
                <a:lnTo>
                  <a:pt x="76080" y="30620"/>
                </a:lnTo>
                <a:lnTo>
                  <a:pt x="76110" y="30610"/>
                </a:lnTo>
                <a:lnTo>
                  <a:pt x="76110" y="30600"/>
                </a:lnTo>
                <a:lnTo>
                  <a:pt x="76160" y="30590"/>
                </a:lnTo>
                <a:lnTo>
                  <a:pt x="76190" y="30590"/>
                </a:lnTo>
                <a:lnTo>
                  <a:pt x="76190" y="30610"/>
                </a:lnTo>
                <a:lnTo>
                  <a:pt x="76200" y="30650"/>
                </a:lnTo>
                <a:lnTo>
                  <a:pt x="76200" y="30700"/>
                </a:lnTo>
                <a:lnTo>
                  <a:pt x="76220" y="30730"/>
                </a:lnTo>
                <a:lnTo>
                  <a:pt x="76330" y="30800"/>
                </a:lnTo>
                <a:lnTo>
                  <a:pt x="76380" y="30840"/>
                </a:lnTo>
                <a:lnTo>
                  <a:pt x="76410" y="30910"/>
                </a:lnTo>
                <a:lnTo>
                  <a:pt x="76410" y="30990"/>
                </a:lnTo>
                <a:lnTo>
                  <a:pt x="76380" y="31070"/>
                </a:lnTo>
                <a:lnTo>
                  <a:pt x="76350" y="31120"/>
                </a:lnTo>
                <a:lnTo>
                  <a:pt x="76360" y="31190"/>
                </a:lnTo>
                <a:lnTo>
                  <a:pt x="76230" y="31320"/>
                </a:lnTo>
                <a:lnTo>
                  <a:pt x="76330" y="31460"/>
                </a:lnTo>
                <a:lnTo>
                  <a:pt x="76510" y="31580"/>
                </a:lnTo>
                <a:lnTo>
                  <a:pt x="76850" y="31730"/>
                </a:lnTo>
                <a:lnTo>
                  <a:pt x="77020" y="31840"/>
                </a:lnTo>
                <a:lnTo>
                  <a:pt x="77080" y="31940"/>
                </a:lnTo>
                <a:lnTo>
                  <a:pt x="77150" y="31980"/>
                </a:lnTo>
                <a:lnTo>
                  <a:pt x="77260" y="32050"/>
                </a:lnTo>
                <a:lnTo>
                  <a:pt x="77350" y="32060"/>
                </a:lnTo>
                <a:lnTo>
                  <a:pt x="77390" y="32050"/>
                </a:lnTo>
                <a:lnTo>
                  <a:pt x="77390" y="32040"/>
                </a:lnTo>
                <a:lnTo>
                  <a:pt x="77490" y="31990"/>
                </a:lnTo>
                <a:lnTo>
                  <a:pt x="77510" y="31980"/>
                </a:lnTo>
                <a:lnTo>
                  <a:pt x="77560" y="31970"/>
                </a:lnTo>
                <a:lnTo>
                  <a:pt x="77640" y="31960"/>
                </a:lnTo>
                <a:lnTo>
                  <a:pt x="77830" y="31950"/>
                </a:lnTo>
                <a:lnTo>
                  <a:pt x="77930" y="31980"/>
                </a:lnTo>
                <a:lnTo>
                  <a:pt x="78030" y="32030"/>
                </a:lnTo>
                <a:lnTo>
                  <a:pt x="78080" y="32070"/>
                </a:lnTo>
                <a:lnTo>
                  <a:pt x="78100" y="32110"/>
                </a:lnTo>
                <a:lnTo>
                  <a:pt x="78120" y="32140"/>
                </a:lnTo>
                <a:lnTo>
                  <a:pt x="78130" y="32150"/>
                </a:lnTo>
                <a:lnTo>
                  <a:pt x="78220" y="32310"/>
                </a:lnTo>
                <a:lnTo>
                  <a:pt x="78250" y="32360"/>
                </a:lnTo>
                <a:lnTo>
                  <a:pt x="80130" y="33330"/>
                </a:lnTo>
                <a:lnTo>
                  <a:pt x="80120" y="33340"/>
                </a:lnTo>
                <a:lnTo>
                  <a:pt x="80070" y="33420"/>
                </a:lnTo>
                <a:lnTo>
                  <a:pt x="80120" y="33540"/>
                </a:lnTo>
                <a:lnTo>
                  <a:pt x="80200" y="33640"/>
                </a:lnTo>
                <a:lnTo>
                  <a:pt x="80290" y="33710"/>
                </a:lnTo>
                <a:lnTo>
                  <a:pt x="80410" y="33730"/>
                </a:lnTo>
                <a:lnTo>
                  <a:pt x="80520" y="33700"/>
                </a:lnTo>
                <a:lnTo>
                  <a:pt x="80700" y="33590"/>
                </a:lnTo>
                <a:lnTo>
                  <a:pt x="80810" y="33580"/>
                </a:lnTo>
                <a:lnTo>
                  <a:pt x="80900" y="33630"/>
                </a:lnTo>
                <a:lnTo>
                  <a:pt x="81070" y="33800"/>
                </a:lnTo>
                <a:lnTo>
                  <a:pt x="81160" y="33850"/>
                </a:lnTo>
                <a:lnTo>
                  <a:pt x="81270" y="33850"/>
                </a:lnTo>
                <a:lnTo>
                  <a:pt x="81570" y="33800"/>
                </a:lnTo>
                <a:lnTo>
                  <a:pt x="81680" y="33770"/>
                </a:lnTo>
                <a:lnTo>
                  <a:pt x="81790" y="33680"/>
                </a:lnTo>
                <a:lnTo>
                  <a:pt x="81840" y="33580"/>
                </a:lnTo>
                <a:lnTo>
                  <a:pt x="81860" y="33470"/>
                </a:lnTo>
                <a:lnTo>
                  <a:pt x="81920" y="33340"/>
                </a:lnTo>
                <a:lnTo>
                  <a:pt x="82020" y="33240"/>
                </a:lnTo>
                <a:lnTo>
                  <a:pt x="82120" y="33210"/>
                </a:lnTo>
                <a:lnTo>
                  <a:pt x="82190" y="33280"/>
                </a:lnTo>
                <a:lnTo>
                  <a:pt x="82220" y="33430"/>
                </a:lnTo>
                <a:lnTo>
                  <a:pt x="82180" y="33570"/>
                </a:lnTo>
                <a:lnTo>
                  <a:pt x="82040" y="33850"/>
                </a:lnTo>
                <a:lnTo>
                  <a:pt x="81990" y="34000"/>
                </a:lnTo>
                <a:lnTo>
                  <a:pt x="82000" y="34140"/>
                </a:lnTo>
                <a:lnTo>
                  <a:pt x="82040" y="34410"/>
                </a:lnTo>
                <a:lnTo>
                  <a:pt x="82030" y="34550"/>
                </a:lnTo>
                <a:lnTo>
                  <a:pt x="81980" y="34660"/>
                </a:lnTo>
                <a:lnTo>
                  <a:pt x="81920" y="34780"/>
                </a:lnTo>
                <a:lnTo>
                  <a:pt x="81880" y="34900"/>
                </a:lnTo>
                <a:lnTo>
                  <a:pt x="81900" y="35030"/>
                </a:lnTo>
                <a:lnTo>
                  <a:pt x="82070" y="35490"/>
                </a:lnTo>
                <a:lnTo>
                  <a:pt x="82220" y="35670"/>
                </a:lnTo>
                <a:lnTo>
                  <a:pt x="82420" y="35740"/>
                </a:lnTo>
                <a:lnTo>
                  <a:pt x="82630" y="35730"/>
                </a:lnTo>
                <a:lnTo>
                  <a:pt x="82830" y="35670"/>
                </a:lnTo>
                <a:lnTo>
                  <a:pt x="83050" y="35650"/>
                </a:lnTo>
                <a:lnTo>
                  <a:pt x="83440" y="35850"/>
                </a:lnTo>
                <a:lnTo>
                  <a:pt x="83670" y="35820"/>
                </a:lnTo>
                <a:lnTo>
                  <a:pt x="83910" y="35730"/>
                </a:lnTo>
                <a:lnTo>
                  <a:pt x="84090" y="35710"/>
                </a:lnTo>
                <a:lnTo>
                  <a:pt x="84270" y="35780"/>
                </a:lnTo>
                <a:lnTo>
                  <a:pt x="84480" y="35950"/>
                </a:lnTo>
                <a:lnTo>
                  <a:pt x="84670" y="36070"/>
                </a:lnTo>
                <a:lnTo>
                  <a:pt x="85060" y="36170"/>
                </a:lnTo>
                <a:lnTo>
                  <a:pt x="85250" y="36280"/>
                </a:lnTo>
                <a:lnTo>
                  <a:pt x="85630" y="36600"/>
                </a:lnTo>
                <a:lnTo>
                  <a:pt x="85790" y="36730"/>
                </a:lnTo>
                <a:lnTo>
                  <a:pt x="85940" y="36920"/>
                </a:lnTo>
                <a:lnTo>
                  <a:pt x="85970" y="37070"/>
                </a:lnTo>
                <a:lnTo>
                  <a:pt x="85920" y="37200"/>
                </a:lnTo>
                <a:lnTo>
                  <a:pt x="85740" y="37410"/>
                </a:lnTo>
                <a:lnTo>
                  <a:pt x="85690" y="37520"/>
                </a:lnTo>
                <a:lnTo>
                  <a:pt x="85630" y="37740"/>
                </a:lnTo>
                <a:lnTo>
                  <a:pt x="85610" y="37820"/>
                </a:lnTo>
                <a:lnTo>
                  <a:pt x="85440" y="37800"/>
                </a:lnTo>
                <a:lnTo>
                  <a:pt x="85360" y="37820"/>
                </a:lnTo>
                <a:lnTo>
                  <a:pt x="85230" y="37860"/>
                </a:lnTo>
                <a:lnTo>
                  <a:pt x="85060" y="37950"/>
                </a:lnTo>
                <a:lnTo>
                  <a:pt x="84930" y="38070"/>
                </a:lnTo>
                <a:lnTo>
                  <a:pt x="84940" y="38230"/>
                </a:lnTo>
                <a:lnTo>
                  <a:pt x="84860" y="38220"/>
                </a:lnTo>
                <a:lnTo>
                  <a:pt x="84740" y="38180"/>
                </a:lnTo>
                <a:lnTo>
                  <a:pt x="84690" y="38200"/>
                </a:lnTo>
                <a:lnTo>
                  <a:pt x="84630" y="38260"/>
                </a:lnTo>
                <a:lnTo>
                  <a:pt x="84580" y="38290"/>
                </a:lnTo>
                <a:lnTo>
                  <a:pt x="84530" y="38280"/>
                </a:lnTo>
                <a:lnTo>
                  <a:pt x="84190" y="38150"/>
                </a:lnTo>
                <a:lnTo>
                  <a:pt x="84090" y="38170"/>
                </a:lnTo>
                <a:lnTo>
                  <a:pt x="84130" y="38360"/>
                </a:lnTo>
                <a:lnTo>
                  <a:pt x="84070" y="38370"/>
                </a:lnTo>
                <a:lnTo>
                  <a:pt x="83930" y="38350"/>
                </a:lnTo>
                <a:lnTo>
                  <a:pt x="83880" y="38380"/>
                </a:lnTo>
                <a:lnTo>
                  <a:pt x="83840" y="38450"/>
                </a:lnTo>
                <a:lnTo>
                  <a:pt x="83810" y="38500"/>
                </a:lnTo>
                <a:lnTo>
                  <a:pt x="83780" y="38550"/>
                </a:lnTo>
                <a:lnTo>
                  <a:pt x="83710" y="38590"/>
                </a:lnTo>
                <a:lnTo>
                  <a:pt x="83570" y="38600"/>
                </a:lnTo>
                <a:lnTo>
                  <a:pt x="83450" y="38590"/>
                </a:lnTo>
                <a:lnTo>
                  <a:pt x="83340" y="38610"/>
                </a:lnTo>
                <a:lnTo>
                  <a:pt x="83250" y="38720"/>
                </a:lnTo>
                <a:lnTo>
                  <a:pt x="83000" y="38630"/>
                </a:lnTo>
                <a:lnTo>
                  <a:pt x="82900" y="38780"/>
                </a:lnTo>
                <a:lnTo>
                  <a:pt x="82850" y="39010"/>
                </a:lnTo>
                <a:lnTo>
                  <a:pt x="82750" y="39180"/>
                </a:lnTo>
                <a:lnTo>
                  <a:pt x="82630" y="39200"/>
                </a:lnTo>
                <a:lnTo>
                  <a:pt x="82270" y="39130"/>
                </a:lnTo>
                <a:lnTo>
                  <a:pt x="82110" y="39430"/>
                </a:lnTo>
                <a:lnTo>
                  <a:pt x="82040" y="39490"/>
                </a:lnTo>
                <a:lnTo>
                  <a:pt x="81950" y="39520"/>
                </a:lnTo>
                <a:lnTo>
                  <a:pt x="81520" y="39850"/>
                </a:lnTo>
                <a:lnTo>
                  <a:pt x="81440" y="39940"/>
                </a:lnTo>
                <a:lnTo>
                  <a:pt x="81380" y="40050"/>
                </a:lnTo>
                <a:lnTo>
                  <a:pt x="81360" y="40200"/>
                </a:lnTo>
                <a:lnTo>
                  <a:pt x="81360" y="40280"/>
                </a:lnTo>
                <a:lnTo>
                  <a:pt x="81350" y="40310"/>
                </a:lnTo>
                <a:lnTo>
                  <a:pt x="81330" y="40330"/>
                </a:lnTo>
                <a:lnTo>
                  <a:pt x="81280" y="40400"/>
                </a:lnTo>
                <a:lnTo>
                  <a:pt x="81270" y="40430"/>
                </a:lnTo>
                <a:lnTo>
                  <a:pt x="81260" y="40510"/>
                </a:lnTo>
                <a:lnTo>
                  <a:pt x="81250" y="40540"/>
                </a:lnTo>
                <a:lnTo>
                  <a:pt x="81230" y="40550"/>
                </a:lnTo>
                <a:lnTo>
                  <a:pt x="81190" y="40570"/>
                </a:lnTo>
                <a:lnTo>
                  <a:pt x="81170" y="40580"/>
                </a:lnTo>
                <a:lnTo>
                  <a:pt x="81110" y="40690"/>
                </a:lnTo>
                <a:lnTo>
                  <a:pt x="81100" y="40710"/>
                </a:lnTo>
                <a:lnTo>
                  <a:pt x="81150" y="40780"/>
                </a:lnTo>
                <a:lnTo>
                  <a:pt x="81470" y="41360"/>
                </a:lnTo>
                <a:lnTo>
                  <a:pt x="81630" y="41980"/>
                </a:lnTo>
                <a:lnTo>
                  <a:pt x="81800" y="42250"/>
                </a:lnTo>
                <a:lnTo>
                  <a:pt x="81810" y="42370"/>
                </a:lnTo>
                <a:lnTo>
                  <a:pt x="81780" y="42490"/>
                </a:lnTo>
                <a:lnTo>
                  <a:pt x="81720" y="42600"/>
                </a:lnTo>
                <a:lnTo>
                  <a:pt x="81620" y="42710"/>
                </a:lnTo>
                <a:lnTo>
                  <a:pt x="81560" y="42830"/>
                </a:lnTo>
                <a:lnTo>
                  <a:pt x="81340" y="43390"/>
                </a:lnTo>
                <a:lnTo>
                  <a:pt x="81300" y="43540"/>
                </a:lnTo>
                <a:lnTo>
                  <a:pt x="81300" y="43840"/>
                </a:lnTo>
                <a:lnTo>
                  <a:pt x="81210" y="44100"/>
                </a:lnTo>
                <a:lnTo>
                  <a:pt x="81190" y="44230"/>
                </a:lnTo>
                <a:lnTo>
                  <a:pt x="81210" y="44360"/>
                </a:lnTo>
                <a:lnTo>
                  <a:pt x="81240" y="44450"/>
                </a:lnTo>
                <a:lnTo>
                  <a:pt x="81290" y="44530"/>
                </a:lnTo>
                <a:lnTo>
                  <a:pt x="81360" y="44630"/>
                </a:lnTo>
                <a:lnTo>
                  <a:pt x="81450" y="44670"/>
                </a:lnTo>
                <a:lnTo>
                  <a:pt x="81700" y="44620"/>
                </a:lnTo>
                <a:lnTo>
                  <a:pt x="81810" y="44630"/>
                </a:lnTo>
                <a:lnTo>
                  <a:pt x="81890" y="44680"/>
                </a:lnTo>
                <a:lnTo>
                  <a:pt x="82000" y="44770"/>
                </a:lnTo>
                <a:lnTo>
                  <a:pt x="82050" y="44830"/>
                </a:lnTo>
                <a:lnTo>
                  <a:pt x="81720" y="45010"/>
                </a:lnTo>
                <a:lnTo>
                  <a:pt x="81600" y="45100"/>
                </a:lnTo>
                <a:lnTo>
                  <a:pt x="81520" y="45220"/>
                </a:lnTo>
                <a:lnTo>
                  <a:pt x="81510" y="45350"/>
                </a:lnTo>
                <a:lnTo>
                  <a:pt x="81430" y="45430"/>
                </a:lnTo>
                <a:lnTo>
                  <a:pt x="81350" y="45540"/>
                </a:lnTo>
                <a:lnTo>
                  <a:pt x="81260" y="45630"/>
                </a:lnTo>
                <a:lnTo>
                  <a:pt x="81150" y="45670"/>
                </a:lnTo>
                <a:lnTo>
                  <a:pt x="81030" y="45670"/>
                </a:lnTo>
                <a:lnTo>
                  <a:pt x="80920" y="45690"/>
                </a:lnTo>
                <a:lnTo>
                  <a:pt x="80830" y="45730"/>
                </a:lnTo>
                <a:lnTo>
                  <a:pt x="80730" y="45820"/>
                </a:lnTo>
                <a:lnTo>
                  <a:pt x="80670" y="45940"/>
                </a:lnTo>
                <a:lnTo>
                  <a:pt x="80640" y="46030"/>
                </a:lnTo>
                <a:lnTo>
                  <a:pt x="80600" y="46080"/>
                </a:lnTo>
                <a:lnTo>
                  <a:pt x="80480" y="46070"/>
                </a:lnTo>
                <a:lnTo>
                  <a:pt x="80330" y="46030"/>
                </a:lnTo>
                <a:lnTo>
                  <a:pt x="80270" y="46020"/>
                </a:lnTo>
                <a:lnTo>
                  <a:pt x="80200" y="46040"/>
                </a:lnTo>
                <a:lnTo>
                  <a:pt x="80140" y="46080"/>
                </a:lnTo>
                <a:lnTo>
                  <a:pt x="80090" y="46140"/>
                </a:lnTo>
                <a:lnTo>
                  <a:pt x="80060" y="46200"/>
                </a:lnTo>
                <a:lnTo>
                  <a:pt x="80100" y="46320"/>
                </a:lnTo>
                <a:lnTo>
                  <a:pt x="80030" y="46440"/>
                </a:lnTo>
                <a:lnTo>
                  <a:pt x="79920" y="46530"/>
                </a:lnTo>
                <a:lnTo>
                  <a:pt x="79810" y="46560"/>
                </a:lnTo>
                <a:lnTo>
                  <a:pt x="79790" y="46590"/>
                </a:lnTo>
                <a:lnTo>
                  <a:pt x="79840" y="46720"/>
                </a:lnTo>
                <a:lnTo>
                  <a:pt x="79850" y="46760"/>
                </a:lnTo>
                <a:lnTo>
                  <a:pt x="79800" y="46810"/>
                </a:lnTo>
                <a:lnTo>
                  <a:pt x="79720" y="46880"/>
                </a:lnTo>
                <a:lnTo>
                  <a:pt x="79670" y="46920"/>
                </a:lnTo>
                <a:lnTo>
                  <a:pt x="79560" y="47100"/>
                </a:lnTo>
                <a:lnTo>
                  <a:pt x="79460" y="47180"/>
                </a:lnTo>
                <a:lnTo>
                  <a:pt x="79420" y="47230"/>
                </a:lnTo>
                <a:lnTo>
                  <a:pt x="79390" y="47360"/>
                </a:lnTo>
                <a:lnTo>
                  <a:pt x="79300" y="47420"/>
                </a:lnTo>
                <a:lnTo>
                  <a:pt x="79290" y="47480"/>
                </a:lnTo>
                <a:lnTo>
                  <a:pt x="79270" y="47570"/>
                </a:lnTo>
                <a:lnTo>
                  <a:pt x="79220" y="47600"/>
                </a:lnTo>
                <a:lnTo>
                  <a:pt x="79090" y="47630"/>
                </a:lnTo>
                <a:lnTo>
                  <a:pt x="78970" y="47690"/>
                </a:lnTo>
                <a:lnTo>
                  <a:pt x="78890" y="47750"/>
                </a:lnTo>
                <a:lnTo>
                  <a:pt x="78810" y="47820"/>
                </a:lnTo>
                <a:lnTo>
                  <a:pt x="78730" y="47920"/>
                </a:lnTo>
                <a:lnTo>
                  <a:pt x="78670" y="48050"/>
                </a:lnTo>
                <a:lnTo>
                  <a:pt x="78680" y="48160"/>
                </a:lnTo>
                <a:lnTo>
                  <a:pt x="78690" y="48280"/>
                </a:lnTo>
                <a:lnTo>
                  <a:pt x="78670" y="48440"/>
                </a:lnTo>
                <a:lnTo>
                  <a:pt x="78600" y="48520"/>
                </a:lnTo>
                <a:lnTo>
                  <a:pt x="78370" y="48590"/>
                </a:lnTo>
                <a:lnTo>
                  <a:pt x="78330" y="48640"/>
                </a:lnTo>
                <a:lnTo>
                  <a:pt x="78290" y="48720"/>
                </a:lnTo>
                <a:lnTo>
                  <a:pt x="78010" y="49130"/>
                </a:lnTo>
                <a:lnTo>
                  <a:pt x="77950" y="49170"/>
                </a:lnTo>
                <a:lnTo>
                  <a:pt x="77880" y="49180"/>
                </a:lnTo>
                <a:lnTo>
                  <a:pt x="77790" y="49150"/>
                </a:lnTo>
                <a:lnTo>
                  <a:pt x="77800" y="49190"/>
                </a:lnTo>
                <a:lnTo>
                  <a:pt x="77810" y="49290"/>
                </a:lnTo>
                <a:lnTo>
                  <a:pt x="77820" y="49330"/>
                </a:lnTo>
                <a:lnTo>
                  <a:pt x="77720" y="49320"/>
                </a:lnTo>
                <a:lnTo>
                  <a:pt x="77610" y="49380"/>
                </a:lnTo>
                <a:lnTo>
                  <a:pt x="77520" y="49470"/>
                </a:lnTo>
                <a:lnTo>
                  <a:pt x="77480" y="49580"/>
                </a:lnTo>
                <a:lnTo>
                  <a:pt x="77470" y="49600"/>
                </a:lnTo>
                <a:lnTo>
                  <a:pt x="77740" y="49750"/>
                </a:lnTo>
                <a:lnTo>
                  <a:pt x="77860" y="49920"/>
                </a:lnTo>
                <a:lnTo>
                  <a:pt x="77980" y="50200"/>
                </a:lnTo>
                <a:lnTo>
                  <a:pt x="78060" y="50480"/>
                </a:lnTo>
                <a:lnTo>
                  <a:pt x="78050" y="50570"/>
                </a:lnTo>
                <a:lnTo>
                  <a:pt x="78040" y="50670"/>
                </a:lnTo>
                <a:lnTo>
                  <a:pt x="77110" y="51460"/>
                </a:lnTo>
                <a:lnTo>
                  <a:pt x="76890" y="51580"/>
                </a:lnTo>
                <a:lnTo>
                  <a:pt x="75870" y="51810"/>
                </a:lnTo>
                <a:lnTo>
                  <a:pt x="74900" y="52270"/>
                </a:lnTo>
                <a:lnTo>
                  <a:pt x="74820" y="52360"/>
                </a:lnTo>
                <a:lnTo>
                  <a:pt x="74580" y="53150"/>
                </a:lnTo>
                <a:lnTo>
                  <a:pt x="74340" y="53940"/>
                </a:lnTo>
                <a:lnTo>
                  <a:pt x="74050" y="54890"/>
                </a:lnTo>
                <a:lnTo>
                  <a:pt x="73740" y="55490"/>
                </a:lnTo>
                <a:lnTo>
                  <a:pt x="73460" y="56020"/>
                </a:lnTo>
                <a:lnTo>
                  <a:pt x="73020" y="56870"/>
                </a:lnTo>
                <a:lnTo>
                  <a:pt x="72680" y="57350"/>
                </a:lnTo>
                <a:lnTo>
                  <a:pt x="72530" y="57590"/>
                </a:lnTo>
                <a:lnTo>
                  <a:pt x="72350" y="58030"/>
                </a:lnTo>
                <a:lnTo>
                  <a:pt x="72280" y="58130"/>
                </a:lnTo>
                <a:lnTo>
                  <a:pt x="72190" y="58190"/>
                </a:lnTo>
                <a:lnTo>
                  <a:pt x="71460" y="58570"/>
                </a:lnTo>
                <a:lnTo>
                  <a:pt x="70820" y="58910"/>
                </a:lnTo>
                <a:lnTo>
                  <a:pt x="70080" y="59300"/>
                </a:lnTo>
                <a:lnTo>
                  <a:pt x="69270" y="59720"/>
                </a:lnTo>
                <a:lnTo>
                  <a:pt x="69120" y="59830"/>
                </a:lnTo>
                <a:lnTo>
                  <a:pt x="68700" y="60340"/>
                </a:lnTo>
                <a:lnTo>
                  <a:pt x="68570" y="60610"/>
                </a:lnTo>
                <a:lnTo>
                  <a:pt x="68240" y="61890"/>
                </a:lnTo>
                <a:lnTo>
                  <a:pt x="68130" y="62190"/>
                </a:lnTo>
                <a:lnTo>
                  <a:pt x="67970" y="62470"/>
                </a:lnTo>
                <a:lnTo>
                  <a:pt x="67750" y="62700"/>
                </a:lnTo>
                <a:lnTo>
                  <a:pt x="67060" y="63270"/>
                </a:lnTo>
                <a:lnTo>
                  <a:pt x="66610" y="63860"/>
                </a:lnTo>
                <a:lnTo>
                  <a:pt x="66550" y="63990"/>
                </a:lnTo>
                <a:lnTo>
                  <a:pt x="66520" y="64100"/>
                </a:lnTo>
                <a:lnTo>
                  <a:pt x="66460" y="64880"/>
                </a:lnTo>
                <a:lnTo>
                  <a:pt x="66420" y="64980"/>
                </a:lnTo>
                <a:lnTo>
                  <a:pt x="66350" y="65040"/>
                </a:lnTo>
                <a:lnTo>
                  <a:pt x="65450" y="65310"/>
                </a:lnTo>
                <a:lnTo>
                  <a:pt x="64670" y="65560"/>
                </a:lnTo>
                <a:lnTo>
                  <a:pt x="64200" y="65600"/>
                </a:lnTo>
                <a:lnTo>
                  <a:pt x="63750" y="65560"/>
                </a:lnTo>
                <a:lnTo>
                  <a:pt x="63270" y="65600"/>
                </a:lnTo>
                <a:lnTo>
                  <a:pt x="62790" y="65700"/>
                </a:lnTo>
                <a:lnTo>
                  <a:pt x="62360" y="65850"/>
                </a:lnTo>
                <a:lnTo>
                  <a:pt x="61670" y="66190"/>
                </a:lnTo>
                <a:lnTo>
                  <a:pt x="61040" y="66510"/>
                </a:lnTo>
                <a:lnTo>
                  <a:pt x="60570" y="66620"/>
                </a:lnTo>
                <a:lnTo>
                  <a:pt x="60180" y="66560"/>
                </a:lnTo>
                <a:lnTo>
                  <a:pt x="59890" y="66360"/>
                </a:lnTo>
                <a:lnTo>
                  <a:pt x="59680" y="66050"/>
                </a:lnTo>
                <a:lnTo>
                  <a:pt x="59500" y="65640"/>
                </a:lnTo>
                <a:lnTo>
                  <a:pt x="59490" y="65520"/>
                </a:lnTo>
                <a:lnTo>
                  <a:pt x="59510" y="65290"/>
                </a:lnTo>
                <a:lnTo>
                  <a:pt x="59460" y="65160"/>
                </a:lnTo>
                <a:lnTo>
                  <a:pt x="59390" y="65080"/>
                </a:lnTo>
                <a:lnTo>
                  <a:pt x="59240" y="64950"/>
                </a:lnTo>
                <a:lnTo>
                  <a:pt x="59050" y="64730"/>
                </a:lnTo>
                <a:lnTo>
                  <a:pt x="58910" y="64620"/>
                </a:lnTo>
                <a:lnTo>
                  <a:pt x="58750" y="64540"/>
                </a:lnTo>
                <a:lnTo>
                  <a:pt x="58590" y="64480"/>
                </a:lnTo>
                <a:lnTo>
                  <a:pt x="58470" y="64470"/>
                </a:lnTo>
                <a:lnTo>
                  <a:pt x="58360" y="64500"/>
                </a:lnTo>
                <a:lnTo>
                  <a:pt x="58140" y="64580"/>
                </a:lnTo>
                <a:lnTo>
                  <a:pt x="57930" y="64620"/>
                </a:lnTo>
                <a:lnTo>
                  <a:pt x="57830" y="64650"/>
                </a:lnTo>
                <a:lnTo>
                  <a:pt x="57730" y="64720"/>
                </a:lnTo>
                <a:lnTo>
                  <a:pt x="57410" y="65070"/>
                </a:lnTo>
                <a:lnTo>
                  <a:pt x="57030" y="65350"/>
                </a:lnTo>
                <a:lnTo>
                  <a:pt x="56970" y="65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Sind"/>
          <p:cNvSpPr/>
          <p:nvPr/>
        </p:nvSpPr>
        <p:spPr>
          <a:xfrm>
            <a:off x="3521415" y="1325880"/>
            <a:ext cx="5148863" cy="4937760"/>
          </a:xfrm>
          <a:custGeom>
            <a:avLst/>
            <a:gdLst/>
            <a:ahLst/>
            <a:cxnLst/>
            <a:rect l="0" t="0" r="100000" b="95900"/>
            <a:pathLst>
              <a:path w="100000" h="95900">
                <a:moveTo>
                  <a:pt x="56970" y="65410"/>
                </a:moveTo>
                <a:lnTo>
                  <a:pt x="56480" y="65920"/>
                </a:lnTo>
                <a:lnTo>
                  <a:pt x="56420" y="66030"/>
                </a:lnTo>
                <a:lnTo>
                  <a:pt x="56000" y="67250"/>
                </a:lnTo>
                <a:lnTo>
                  <a:pt x="55870" y="67440"/>
                </a:lnTo>
                <a:lnTo>
                  <a:pt x="55390" y="67910"/>
                </a:lnTo>
                <a:lnTo>
                  <a:pt x="55060" y="68460"/>
                </a:lnTo>
                <a:lnTo>
                  <a:pt x="54400" y="69090"/>
                </a:lnTo>
                <a:lnTo>
                  <a:pt x="54040" y="69340"/>
                </a:lnTo>
                <a:lnTo>
                  <a:pt x="53530" y="69860"/>
                </a:lnTo>
                <a:lnTo>
                  <a:pt x="53300" y="70260"/>
                </a:lnTo>
                <a:lnTo>
                  <a:pt x="53150" y="70730"/>
                </a:lnTo>
                <a:lnTo>
                  <a:pt x="53030" y="71510"/>
                </a:lnTo>
                <a:lnTo>
                  <a:pt x="52910" y="72260"/>
                </a:lnTo>
                <a:lnTo>
                  <a:pt x="52950" y="72510"/>
                </a:lnTo>
                <a:lnTo>
                  <a:pt x="53130" y="72710"/>
                </a:lnTo>
                <a:lnTo>
                  <a:pt x="54000" y="73070"/>
                </a:lnTo>
                <a:lnTo>
                  <a:pt x="54230" y="73230"/>
                </a:lnTo>
                <a:lnTo>
                  <a:pt x="54630" y="73590"/>
                </a:lnTo>
                <a:lnTo>
                  <a:pt x="54870" y="73680"/>
                </a:lnTo>
                <a:lnTo>
                  <a:pt x="56220" y="73630"/>
                </a:lnTo>
                <a:lnTo>
                  <a:pt x="56430" y="73680"/>
                </a:lnTo>
                <a:lnTo>
                  <a:pt x="56640" y="73800"/>
                </a:lnTo>
                <a:lnTo>
                  <a:pt x="56800" y="74000"/>
                </a:lnTo>
                <a:lnTo>
                  <a:pt x="56820" y="74230"/>
                </a:lnTo>
                <a:lnTo>
                  <a:pt x="56790" y="74750"/>
                </a:lnTo>
                <a:lnTo>
                  <a:pt x="56810" y="74990"/>
                </a:lnTo>
                <a:lnTo>
                  <a:pt x="56790" y="75100"/>
                </a:lnTo>
                <a:lnTo>
                  <a:pt x="56740" y="75230"/>
                </a:lnTo>
                <a:lnTo>
                  <a:pt x="56710" y="75350"/>
                </a:lnTo>
                <a:lnTo>
                  <a:pt x="56720" y="75480"/>
                </a:lnTo>
                <a:lnTo>
                  <a:pt x="56760" y="75730"/>
                </a:lnTo>
                <a:lnTo>
                  <a:pt x="56730" y="75960"/>
                </a:lnTo>
                <a:lnTo>
                  <a:pt x="56650" y="76190"/>
                </a:lnTo>
                <a:lnTo>
                  <a:pt x="56350" y="76690"/>
                </a:lnTo>
                <a:lnTo>
                  <a:pt x="56320" y="76800"/>
                </a:lnTo>
                <a:lnTo>
                  <a:pt x="56320" y="77020"/>
                </a:lnTo>
                <a:lnTo>
                  <a:pt x="56270" y="77340"/>
                </a:lnTo>
                <a:lnTo>
                  <a:pt x="56270" y="77440"/>
                </a:lnTo>
                <a:lnTo>
                  <a:pt x="56380" y="77750"/>
                </a:lnTo>
                <a:lnTo>
                  <a:pt x="56550" y="78050"/>
                </a:lnTo>
                <a:lnTo>
                  <a:pt x="56770" y="78320"/>
                </a:lnTo>
                <a:lnTo>
                  <a:pt x="57010" y="78520"/>
                </a:lnTo>
                <a:lnTo>
                  <a:pt x="57110" y="78650"/>
                </a:lnTo>
                <a:lnTo>
                  <a:pt x="57220" y="78990"/>
                </a:lnTo>
                <a:lnTo>
                  <a:pt x="57310" y="79140"/>
                </a:lnTo>
                <a:lnTo>
                  <a:pt x="57390" y="79200"/>
                </a:lnTo>
                <a:lnTo>
                  <a:pt x="57610" y="79280"/>
                </a:lnTo>
                <a:lnTo>
                  <a:pt x="57930" y="79350"/>
                </a:lnTo>
                <a:lnTo>
                  <a:pt x="58590" y="79330"/>
                </a:lnTo>
                <a:lnTo>
                  <a:pt x="58810" y="79290"/>
                </a:lnTo>
                <a:lnTo>
                  <a:pt x="59020" y="79190"/>
                </a:lnTo>
                <a:lnTo>
                  <a:pt x="59230" y="79130"/>
                </a:lnTo>
                <a:lnTo>
                  <a:pt x="59460" y="79180"/>
                </a:lnTo>
                <a:lnTo>
                  <a:pt x="59580" y="79340"/>
                </a:lnTo>
                <a:lnTo>
                  <a:pt x="59600" y="79600"/>
                </a:lnTo>
                <a:lnTo>
                  <a:pt x="59570" y="80140"/>
                </a:lnTo>
                <a:lnTo>
                  <a:pt x="59540" y="80860"/>
                </a:lnTo>
                <a:lnTo>
                  <a:pt x="59580" y="81070"/>
                </a:lnTo>
                <a:lnTo>
                  <a:pt x="59670" y="81200"/>
                </a:lnTo>
                <a:lnTo>
                  <a:pt x="59900" y="81450"/>
                </a:lnTo>
                <a:lnTo>
                  <a:pt x="59940" y="81600"/>
                </a:lnTo>
                <a:lnTo>
                  <a:pt x="59970" y="81750"/>
                </a:lnTo>
                <a:lnTo>
                  <a:pt x="60030" y="81870"/>
                </a:lnTo>
                <a:lnTo>
                  <a:pt x="60220" y="82090"/>
                </a:lnTo>
                <a:lnTo>
                  <a:pt x="60570" y="82400"/>
                </a:lnTo>
                <a:lnTo>
                  <a:pt x="60670" y="82520"/>
                </a:lnTo>
                <a:lnTo>
                  <a:pt x="60730" y="82670"/>
                </a:lnTo>
                <a:lnTo>
                  <a:pt x="60920" y="83520"/>
                </a:lnTo>
                <a:lnTo>
                  <a:pt x="61040" y="83860"/>
                </a:lnTo>
                <a:lnTo>
                  <a:pt x="61200" y="84190"/>
                </a:lnTo>
                <a:lnTo>
                  <a:pt x="61540" y="84720"/>
                </a:lnTo>
                <a:lnTo>
                  <a:pt x="61730" y="85260"/>
                </a:lnTo>
                <a:lnTo>
                  <a:pt x="61840" y="85430"/>
                </a:lnTo>
                <a:lnTo>
                  <a:pt x="61880" y="85490"/>
                </a:lnTo>
                <a:lnTo>
                  <a:pt x="61760" y="85580"/>
                </a:lnTo>
                <a:lnTo>
                  <a:pt x="61390" y="85760"/>
                </a:lnTo>
                <a:lnTo>
                  <a:pt x="61310" y="85910"/>
                </a:lnTo>
                <a:lnTo>
                  <a:pt x="61270" y="86100"/>
                </a:lnTo>
                <a:lnTo>
                  <a:pt x="61280" y="86270"/>
                </a:lnTo>
                <a:lnTo>
                  <a:pt x="61390" y="86370"/>
                </a:lnTo>
                <a:lnTo>
                  <a:pt x="61410" y="86410"/>
                </a:lnTo>
                <a:lnTo>
                  <a:pt x="61420" y="86440"/>
                </a:lnTo>
                <a:lnTo>
                  <a:pt x="61410" y="86480"/>
                </a:lnTo>
                <a:lnTo>
                  <a:pt x="61390" y="86530"/>
                </a:lnTo>
                <a:lnTo>
                  <a:pt x="61380" y="86650"/>
                </a:lnTo>
                <a:lnTo>
                  <a:pt x="61370" y="86700"/>
                </a:lnTo>
                <a:lnTo>
                  <a:pt x="61370" y="86750"/>
                </a:lnTo>
                <a:lnTo>
                  <a:pt x="61380" y="86790"/>
                </a:lnTo>
                <a:lnTo>
                  <a:pt x="61390" y="86840"/>
                </a:lnTo>
                <a:lnTo>
                  <a:pt x="61520" y="86910"/>
                </a:lnTo>
                <a:lnTo>
                  <a:pt x="61740" y="86950"/>
                </a:lnTo>
                <a:lnTo>
                  <a:pt x="61940" y="87010"/>
                </a:lnTo>
                <a:lnTo>
                  <a:pt x="61980" y="87170"/>
                </a:lnTo>
                <a:lnTo>
                  <a:pt x="61930" y="87220"/>
                </a:lnTo>
                <a:lnTo>
                  <a:pt x="61660" y="87320"/>
                </a:lnTo>
                <a:lnTo>
                  <a:pt x="61600" y="87390"/>
                </a:lnTo>
                <a:lnTo>
                  <a:pt x="61560" y="87460"/>
                </a:lnTo>
                <a:lnTo>
                  <a:pt x="61500" y="87500"/>
                </a:lnTo>
                <a:lnTo>
                  <a:pt x="61390" y="87500"/>
                </a:lnTo>
                <a:lnTo>
                  <a:pt x="61270" y="87450"/>
                </a:lnTo>
                <a:lnTo>
                  <a:pt x="61160" y="87440"/>
                </a:lnTo>
                <a:lnTo>
                  <a:pt x="61060" y="87470"/>
                </a:lnTo>
                <a:lnTo>
                  <a:pt x="60710" y="87710"/>
                </a:lnTo>
                <a:lnTo>
                  <a:pt x="60630" y="87820"/>
                </a:lnTo>
                <a:lnTo>
                  <a:pt x="60650" y="87920"/>
                </a:lnTo>
                <a:lnTo>
                  <a:pt x="60720" y="88030"/>
                </a:lnTo>
                <a:lnTo>
                  <a:pt x="60690" y="88070"/>
                </a:lnTo>
                <a:lnTo>
                  <a:pt x="60590" y="88090"/>
                </a:lnTo>
                <a:lnTo>
                  <a:pt x="60470" y="88130"/>
                </a:lnTo>
                <a:lnTo>
                  <a:pt x="60260" y="88240"/>
                </a:lnTo>
                <a:lnTo>
                  <a:pt x="60150" y="88270"/>
                </a:lnTo>
                <a:lnTo>
                  <a:pt x="59400" y="88210"/>
                </a:lnTo>
                <a:lnTo>
                  <a:pt x="59190" y="88110"/>
                </a:lnTo>
                <a:lnTo>
                  <a:pt x="59090" y="88020"/>
                </a:lnTo>
                <a:lnTo>
                  <a:pt x="59050" y="87930"/>
                </a:lnTo>
                <a:lnTo>
                  <a:pt x="59020" y="87690"/>
                </a:lnTo>
                <a:lnTo>
                  <a:pt x="58970" y="87470"/>
                </a:lnTo>
                <a:lnTo>
                  <a:pt x="58980" y="87400"/>
                </a:lnTo>
                <a:lnTo>
                  <a:pt x="59010" y="87360"/>
                </a:lnTo>
                <a:lnTo>
                  <a:pt x="59100" y="87300"/>
                </a:lnTo>
                <a:lnTo>
                  <a:pt x="59140" y="87240"/>
                </a:lnTo>
                <a:lnTo>
                  <a:pt x="59070" y="87090"/>
                </a:lnTo>
                <a:lnTo>
                  <a:pt x="58830" y="87080"/>
                </a:lnTo>
                <a:lnTo>
                  <a:pt x="58250" y="87220"/>
                </a:lnTo>
                <a:lnTo>
                  <a:pt x="57990" y="87410"/>
                </a:lnTo>
                <a:lnTo>
                  <a:pt x="57890" y="87440"/>
                </a:lnTo>
                <a:lnTo>
                  <a:pt x="57580" y="87460"/>
                </a:lnTo>
                <a:lnTo>
                  <a:pt x="57480" y="87510"/>
                </a:lnTo>
                <a:lnTo>
                  <a:pt x="57270" y="87660"/>
                </a:lnTo>
                <a:lnTo>
                  <a:pt x="57160" y="87690"/>
                </a:lnTo>
                <a:lnTo>
                  <a:pt x="57040" y="87690"/>
                </a:lnTo>
                <a:lnTo>
                  <a:pt x="56720" y="87800"/>
                </a:lnTo>
                <a:lnTo>
                  <a:pt x="56520" y="87820"/>
                </a:lnTo>
                <a:lnTo>
                  <a:pt x="56460" y="87860"/>
                </a:lnTo>
                <a:lnTo>
                  <a:pt x="56400" y="87960"/>
                </a:lnTo>
                <a:lnTo>
                  <a:pt x="56260" y="88340"/>
                </a:lnTo>
                <a:lnTo>
                  <a:pt x="56200" y="88450"/>
                </a:lnTo>
                <a:lnTo>
                  <a:pt x="56000" y="88630"/>
                </a:lnTo>
                <a:lnTo>
                  <a:pt x="55750" y="88680"/>
                </a:lnTo>
                <a:lnTo>
                  <a:pt x="54610" y="88700"/>
                </a:lnTo>
                <a:lnTo>
                  <a:pt x="54310" y="88660"/>
                </a:lnTo>
                <a:lnTo>
                  <a:pt x="54060" y="88540"/>
                </a:lnTo>
                <a:lnTo>
                  <a:pt x="53620" y="88070"/>
                </a:lnTo>
                <a:lnTo>
                  <a:pt x="53460" y="87990"/>
                </a:lnTo>
                <a:lnTo>
                  <a:pt x="51870" y="87950"/>
                </a:lnTo>
                <a:lnTo>
                  <a:pt x="51460" y="88110"/>
                </a:lnTo>
                <a:lnTo>
                  <a:pt x="51230" y="88140"/>
                </a:lnTo>
                <a:lnTo>
                  <a:pt x="51130" y="88120"/>
                </a:lnTo>
                <a:lnTo>
                  <a:pt x="50810" y="87960"/>
                </a:lnTo>
                <a:lnTo>
                  <a:pt x="50680" y="87920"/>
                </a:lnTo>
                <a:lnTo>
                  <a:pt x="50570" y="87940"/>
                </a:lnTo>
                <a:lnTo>
                  <a:pt x="50340" y="88070"/>
                </a:lnTo>
                <a:lnTo>
                  <a:pt x="50190" y="88130"/>
                </a:lnTo>
                <a:lnTo>
                  <a:pt x="50090" y="88110"/>
                </a:lnTo>
                <a:lnTo>
                  <a:pt x="50010" y="88030"/>
                </a:lnTo>
                <a:lnTo>
                  <a:pt x="49900" y="87840"/>
                </a:lnTo>
                <a:lnTo>
                  <a:pt x="49860" y="87790"/>
                </a:lnTo>
                <a:lnTo>
                  <a:pt x="49810" y="87750"/>
                </a:lnTo>
                <a:lnTo>
                  <a:pt x="49760" y="87730"/>
                </a:lnTo>
                <a:lnTo>
                  <a:pt x="49680" y="87730"/>
                </a:lnTo>
                <a:lnTo>
                  <a:pt x="49650" y="87770"/>
                </a:lnTo>
                <a:lnTo>
                  <a:pt x="49640" y="87820"/>
                </a:lnTo>
                <a:lnTo>
                  <a:pt x="49630" y="87870"/>
                </a:lnTo>
                <a:lnTo>
                  <a:pt x="49450" y="88200"/>
                </a:lnTo>
                <a:lnTo>
                  <a:pt x="49390" y="88240"/>
                </a:lnTo>
                <a:lnTo>
                  <a:pt x="49290" y="88160"/>
                </a:lnTo>
                <a:lnTo>
                  <a:pt x="49250" y="87800"/>
                </a:lnTo>
                <a:lnTo>
                  <a:pt x="49170" y="87670"/>
                </a:lnTo>
                <a:lnTo>
                  <a:pt x="48880" y="87660"/>
                </a:lnTo>
                <a:lnTo>
                  <a:pt x="48760" y="87920"/>
                </a:lnTo>
                <a:lnTo>
                  <a:pt x="48760" y="88410"/>
                </a:lnTo>
                <a:lnTo>
                  <a:pt x="48760" y="89060"/>
                </a:lnTo>
                <a:lnTo>
                  <a:pt x="48750" y="89910"/>
                </a:lnTo>
                <a:lnTo>
                  <a:pt x="48320" y="89910"/>
                </a:lnTo>
                <a:lnTo>
                  <a:pt x="47760" y="89900"/>
                </a:lnTo>
                <a:lnTo>
                  <a:pt x="47110" y="89900"/>
                </a:lnTo>
                <a:lnTo>
                  <a:pt x="46850" y="89940"/>
                </a:lnTo>
                <a:lnTo>
                  <a:pt x="46670" y="90070"/>
                </a:lnTo>
                <a:lnTo>
                  <a:pt x="46670" y="90020"/>
                </a:lnTo>
                <a:lnTo>
                  <a:pt x="46670" y="89960"/>
                </a:lnTo>
                <a:lnTo>
                  <a:pt x="46650" y="89910"/>
                </a:lnTo>
                <a:lnTo>
                  <a:pt x="46610" y="89890"/>
                </a:lnTo>
                <a:lnTo>
                  <a:pt x="46540" y="89900"/>
                </a:lnTo>
                <a:lnTo>
                  <a:pt x="46540" y="89950"/>
                </a:lnTo>
                <a:lnTo>
                  <a:pt x="46560" y="90020"/>
                </a:lnTo>
                <a:lnTo>
                  <a:pt x="46570" y="90060"/>
                </a:lnTo>
                <a:lnTo>
                  <a:pt x="46520" y="90140"/>
                </a:lnTo>
                <a:lnTo>
                  <a:pt x="46450" y="90210"/>
                </a:lnTo>
                <a:lnTo>
                  <a:pt x="46370" y="90250"/>
                </a:lnTo>
                <a:lnTo>
                  <a:pt x="46290" y="90210"/>
                </a:lnTo>
                <a:lnTo>
                  <a:pt x="46260" y="90150"/>
                </a:lnTo>
                <a:lnTo>
                  <a:pt x="46250" y="90100"/>
                </a:lnTo>
                <a:lnTo>
                  <a:pt x="46230" y="90080"/>
                </a:lnTo>
                <a:lnTo>
                  <a:pt x="46170" y="90090"/>
                </a:lnTo>
                <a:lnTo>
                  <a:pt x="46120" y="90130"/>
                </a:lnTo>
                <a:lnTo>
                  <a:pt x="46110" y="90190"/>
                </a:lnTo>
                <a:lnTo>
                  <a:pt x="46110" y="90240"/>
                </a:lnTo>
                <a:lnTo>
                  <a:pt x="46100" y="90280"/>
                </a:lnTo>
                <a:lnTo>
                  <a:pt x="46110" y="90290"/>
                </a:lnTo>
                <a:lnTo>
                  <a:pt x="46140" y="90310"/>
                </a:lnTo>
                <a:lnTo>
                  <a:pt x="46150" y="90340"/>
                </a:lnTo>
                <a:lnTo>
                  <a:pt x="46130" y="90360"/>
                </a:lnTo>
                <a:lnTo>
                  <a:pt x="46110" y="90360"/>
                </a:lnTo>
                <a:lnTo>
                  <a:pt x="46050" y="90350"/>
                </a:lnTo>
                <a:lnTo>
                  <a:pt x="46040" y="90350"/>
                </a:lnTo>
                <a:lnTo>
                  <a:pt x="46000" y="90380"/>
                </a:lnTo>
                <a:lnTo>
                  <a:pt x="45900" y="90420"/>
                </a:lnTo>
                <a:lnTo>
                  <a:pt x="45850" y="90450"/>
                </a:lnTo>
                <a:lnTo>
                  <a:pt x="45720" y="90660"/>
                </a:lnTo>
                <a:lnTo>
                  <a:pt x="45720" y="90670"/>
                </a:lnTo>
                <a:lnTo>
                  <a:pt x="45720" y="90660"/>
                </a:lnTo>
                <a:lnTo>
                  <a:pt x="45570" y="90280"/>
                </a:lnTo>
                <a:lnTo>
                  <a:pt x="45570" y="90470"/>
                </a:lnTo>
                <a:lnTo>
                  <a:pt x="45570" y="90530"/>
                </a:lnTo>
                <a:lnTo>
                  <a:pt x="45590" y="90570"/>
                </a:lnTo>
                <a:lnTo>
                  <a:pt x="45640" y="90650"/>
                </a:lnTo>
                <a:lnTo>
                  <a:pt x="45650" y="90680"/>
                </a:lnTo>
                <a:lnTo>
                  <a:pt x="45620" y="90800"/>
                </a:lnTo>
                <a:lnTo>
                  <a:pt x="45520" y="91040"/>
                </a:lnTo>
                <a:lnTo>
                  <a:pt x="45490" y="91160"/>
                </a:lnTo>
                <a:lnTo>
                  <a:pt x="45500" y="91270"/>
                </a:lnTo>
                <a:lnTo>
                  <a:pt x="45560" y="91450"/>
                </a:lnTo>
                <a:lnTo>
                  <a:pt x="45570" y="91560"/>
                </a:lnTo>
                <a:lnTo>
                  <a:pt x="45530" y="91570"/>
                </a:lnTo>
                <a:lnTo>
                  <a:pt x="45420" y="91490"/>
                </a:lnTo>
                <a:lnTo>
                  <a:pt x="45260" y="91330"/>
                </a:lnTo>
                <a:lnTo>
                  <a:pt x="45240" y="91480"/>
                </a:lnTo>
                <a:lnTo>
                  <a:pt x="45150" y="91480"/>
                </a:lnTo>
                <a:lnTo>
                  <a:pt x="45040" y="91390"/>
                </a:lnTo>
                <a:lnTo>
                  <a:pt x="44990" y="91270"/>
                </a:lnTo>
                <a:lnTo>
                  <a:pt x="45010" y="91220"/>
                </a:lnTo>
                <a:lnTo>
                  <a:pt x="45090" y="91160"/>
                </a:lnTo>
                <a:lnTo>
                  <a:pt x="45110" y="91140"/>
                </a:lnTo>
                <a:lnTo>
                  <a:pt x="45100" y="91030"/>
                </a:lnTo>
                <a:lnTo>
                  <a:pt x="45110" y="90990"/>
                </a:lnTo>
                <a:lnTo>
                  <a:pt x="45150" y="90890"/>
                </a:lnTo>
                <a:lnTo>
                  <a:pt x="45180" y="90870"/>
                </a:lnTo>
                <a:lnTo>
                  <a:pt x="45260" y="90870"/>
                </a:lnTo>
                <a:lnTo>
                  <a:pt x="45260" y="90830"/>
                </a:lnTo>
                <a:lnTo>
                  <a:pt x="45180" y="90760"/>
                </a:lnTo>
                <a:lnTo>
                  <a:pt x="45100" y="90670"/>
                </a:lnTo>
                <a:lnTo>
                  <a:pt x="45020" y="90540"/>
                </a:lnTo>
                <a:lnTo>
                  <a:pt x="44990" y="90400"/>
                </a:lnTo>
                <a:lnTo>
                  <a:pt x="45040" y="90240"/>
                </a:lnTo>
                <a:lnTo>
                  <a:pt x="45050" y="90170"/>
                </a:lnTo>
                <a:lnTo>
                  <a:pt x="44960" y="90180"/>
                </a:lnTo>
                <a:lnTo>
                  <a:pt x="44820" y="90090"/>
                </a:lnTo>
                <a:lnTo>
                  <a:pt x="44760" y="90070"/>
                </a:lnTo>
                <a:lnTo>
                  <a:pt x="44920" y="90600"/>
                </a:lnTo>
                <a:lnTo>
                  <a:pt x="44990" y="90740"/>
                </a:lnTo>
                <a:lnTo>
                  <a:pt x="44890" y="90970"/>
                </a:lnTo>
                <a:lnTo>
                  <a:pt x="44830" y="91080"/>
                </a:lnTo>
                <a:lnTo>
                  <a:pt x="44760" y="91120"/>
                </a:lnTo>
                <a:lnTo>
                  <a:pt x="44730" y="91080"/>
                </a:lnTo>
                <a:lnTo>
                  <a:pt x="44710" y="91010"/>
                </a:lnTo>
                <a:lnTo>
                  <a:pt x="44690" y="90940"/>
                </a:lnTo>
                <a:lnTo>
                  <a:pt x="44690" y="90890"/>
                </a:lnTo>
                <a:lnTo>
                  <a:pt x="44660" y="90850"/>
                </a:lnTo>
                <a:lnTo>
                  <a:pt x="44590" y="90860"/>
                </a:lnTo>
                <a:lnTo>
                  <a:pt x="44540" y="90890"/>
                </a:lnTo>
                <a:lnTo>
                  <a:pt x="44530" y="90910"/>
                </a:lnTo>
                <a:lnTo>
                  <a:pt x="44480" y="90890"/>
                </a:lnTo>
                <a:lnTo>
                  <a:pt x="44410" y="90870"/>
                </a:lnTo>
                <a:lnTo>
                  <a:pt x="44360" y="90830"/>
                </a:lnTo>
                <a:lnTo>
                  <a:pt x="44340" y="90760"/>
                </a:lnTo>
                <a:lnTo>
                  <a:pt x="44320" y="90720"/>
                </a:lnTo>
                <a:lnTo>
                  <a:pt x="44270" y="90710"/>
                </a:lnTo>
                <a:lnTo>
                  <a:pt x="44220" y="90720"/>
                </a:lnTo>
                <a:lnTo>
                  <a:pt x="44180" y="90700"/>
                </a:lnTo>
                <a:lnTo>
                  <a:pt x="44150" y="90640"/>
                </a:lnTo>
                <a:lnTo>
                  <a:pt x="44160" y="90560"/>
                </a:lnTo>
                <a:lnTo>
                  <a:pt x="44130" y="90510"/>
                </a:lnTo>
                <a:lnTo>
                  <a:pt x="44080" y="90500"/>
                </a:lnTo>
                <a:lnTo>
                  <a:pt x="44040" y="90530"/>
                </a:lnTo>
                <a:lnTo>
                  <a:pt x="43950" y="90610"/>
                </a:lnTo>
                <a:lnTo>
                  <a:pt x="43930" y="90520"/>
                </a:lnTo>
                <a:lnTo>
                  <a:pt x="43920" y="90290"/>
                </a:lnTo>
                <a:lnTo>
                  <a:pt x="43880" y="90240"/>
                </a:lnTo>
                <a:lnTo>
                  <a:pt x="43840" y="90370"/>
                </a:lnTo>
                <a:lnTo>
                  <a:pt x="43790" y="90780"/>
                </a:lnTo>
                <a:lnTo>
                  <a:pt x="43740" y="90870"/>
                </a:lnTo>
                <a:lnTo>
                  <a:pt x="43580" y="90840"/>
                </a:lnTo>
                <a:lnTo>
                  <a:pt x="43420" y="90790"/>
                </a:lnTo>
                <a:lnTo>
                  <a:pt x="43110" y="90660"/>
                </a:lnTo>
                <a:lnTo>
                  <a:pt x="43180" y="90710"/>
                </a:lnTo>
                <a:lnTo>
                  <a:pt x="43240" y="90780"/>
                </a:lnTo>
                <a:lnTo>
                  <a:pt x="43250" y="90870"/>
                </a:lnTo>
                <a:lnTo>
                  <a:pt x="43190" y="90950"/>
                </a:lnTo>
                <a:lnTo>
                  <a:pt x="43090" y="90970"/>
                </a:lnTo>
                <a:lnTo>
                  <a:pt x="42970" y="90960"/>
                </a:lnTo>
                <a:lnTo>
                  <a:pt x="42760" y="90910"/>
                </a:lnTo>
                <a:lnTo>
                  <a:pt x="42710" y="90910"/>
                </a:lnTo>
                <a:lnTo>
                  <a:pt x="42660" y="90910"/>
                </a:lnTo>
                <a:lnTo>
                  <a:pt x="42620" y="90900"/>
                </a:lnTo>
                <a:lnTo>
                  <a:pt x="42610" y="90850"/>
                </a:lnTo>
                <a:lnTo>
                  <a:pt x="42620" y="90770"/>
                </a:lnTo>
                <a:lnTo>
                  <a:pt x="42640" y="90720"/>
                </a:lnTo>
                <a:lnTo>
                  <a:pt x="42660" y="90670"/>
                </a:lnTo>
                <a:lnTo>
                  <a:pt x="42690" y="90610"/>
                </a:lnTo>
                <a:lnTo>
                  <a:pt x="42730" y="90270"/>
                </a:lnTo>
                <a:lnTo>
                  <a:pt x="42760" y="90190"/>
                </a:lnTo>
                <a:lnTo>
                  <a:pt x="42760" y="90150"/>
                </a:lnTo>
                <a:lnTo>
                  <a:pt x="42740" y="90150"/>
                </a:lnTo>
                <a:lnTo>
                  <a:pt x="42730" y="90140"/>
                </a:lnTo>
                <a:lnTo>
                  <a:pt x="42730" y="90130"/>
                </a:lnTo>
                <a:lnTo>
                  <a:pt x="42730" y="90110"/>
                </a:lnTo>
                <a:lnTo>
                  <a:pt x="42660" y="90210"/>
                </a:lnTo>
                <a:lnTo>
                  <a:pt x="42650" y="90470"/>
                </a:lnTo>
                <a:lnTo>
                  <a:pt x="42610" y="90580"/>
                </a:lnTo>
                <a:lnTo>
                  <a:pt x="42530" y="90620"/>
                </a:lnTo>
                <a:lnTo>
                  <a:pt x="42440" y="90590"/>
                </a:lnTo>
                <a:lnTo>
                  <a:pt x="42390" y="90520"/>
                </a:lnTo>
                <a:lnTo>
                  <a:pt x="42380" y="90400"/>
                </a:lnTo>
                <a:lnTo>
                  <a:pt x="42300" y="90480"/>
                </a:lnTo>
                <a:lnTo>
                  <a:pt x="42250" y="90450"/>
                </a:lnTo>
                <a:lnTo>
                  <a:pt x="42210" y="90380"/>
                </a:lnTo>
                <a:lnTo>
                  <a:pt x="42150" y="90320"/>
                </a:lnTo>
                <a:lnTo>
                  <a:pt x="42070" y="90320"/>
                </a:lnTo>
                <a:lnTo>
                  <a:pt x="42050" y="90360"/>
                </a:lnTo>
                <a:lnTo>
                  <a:pt x="42090" y="90430"/>
                </a:lnTo>
                <a:lnTo>
                  <a:pt x="42150" y="90490"/>
                </a:lnTo>
                <a:lnTo>
                  <a:pt x="41830" y="90410"/>
                </a:lnTo>
                <a:lnTo>
                  <a:pt x="41760" y="90360"/>
                </a:lnTo>
                <a:lnTo>
                  <a:pt x="41820" y="90350"/>
                </a:lnTo>
                <a:lnTo>
                  <a:pt x="41860" y="90360"/>
                </a:lnTo>
                <a:lnTo>
                  <a:pt x="41900" y="90350"/>
                </a:lnTo>
                <a:lnTo>
                  <a:pt x="41950" y="90320"/>
                </a:lnTo>
                <a:lnTo>
                  <a:pt x="42000" y="90270"/>
                </a:lnTo>
                <a:lnTo>
                  <a:pt x="42060" y="90130"/>
                </a:lnTo>
                <a:lnTo>
                  <a:pt x="42110" y="90070"/>
                </a:lnTo>
                <a:lnTo>
                  <a:pt x="42060" y="90090"/>
                </a:lnTo>
                <a:lnTo>
                  <a:pt x="42000" y="90140"/>
                </a:lnTo>
                <a:lnTo>
                  <a:pt x="41930" y="90170"/>
                </a:lnTo>
                <a:lnTo>
                  <a:pt x="41880" y="90150"/>
                </a:lnTo>
                <a:lnTo>
                  <a:pt x="41870" y="90090"/>
                </a:lnTo>
                <a:lnTo>
                  <a:pt x="41880" y="89990"/>
                </a:lnTo>
                <a:lnTo>
                  <a:pt x="41920" y="89860"/>
                </a:lnTo>
                <a:lnTo>
                  <a:pt x="41680" y="89810"/>
                </a:lnTo>
                <a:lnTo>
                  <a:pt x="41610" y="89770"/>
                </a:lnTo>
                <a:lnTo>
                  <a:pt x="41710" y="89560"/>
                </a:lnTo>
                <a:lnTo>
                  <a:pt x="41760" y="89500"/>
                </a:lnTo>
                <a:lnTo>
                  <a:pt x="41840" y="89520"/>
                </a:lnTo>
                <a:lnTo>
                  <a:pt x="42000" y="89420"/>
                </a:lnTo>
                <a:lnTo>
                  <a:pt x="42050" y="89360"/>
                </a:lnTo>
                <a:lnTo>
                  <a:pt x="42070" y="89260"/>
                </a:lnTo>
                <a:lnTo>
                  <a:pt x="41940" y="89380"/>
                </a:lnTo>
                <a:lnTo>
                  <a:pt x="41820" y="89360"/>
                </a:lnTo>
                <a:lnTo>
                  <a:pt x="41700" y="89300"/>
                </a:lnTo>
                <a:lnTo>
                  <a:pt x="41550" y="89260"/>
                </a:lnTo>
                <a:lnTo>
                  <a:pt x="41230" y="89290"/>
                </a:lnTo>
                <a:lnTo>
                  <a:pt x="41070" y="89260"/>
                </a:lnTo>
                <a:lnTo>
                  <a:pt x="40990" y="89170"/>
                </a:lnTo>
                <a:lnTo>
                  <a:pt x="40970" y="88970"/>
                </a:lnTo>
                <a:lnTo>
                  <a:pt x="40910" y="88810"/>
                </a:lnTo>
                <a:lnTo>
                  <a:pt x="40760" y="88550"/>
                </a:lnTo>
                <a:lnTo>
                  <a:pt x="40740" y="88470"/>
                </a:lnTo>
                <a:lnTo>
                  <a:pt x="40720" y="88390"/>
                </a:lnTo>
                <a:lnTo>
                  <a:pt x="40720" y="88090"/>
                </a:lnTo>
                <a:lnTo>
                  <a:pt x="40700" y="88040"/>
                </a:lnTo>
                <a:lnTo>
                  <a:pt x="40650" y="87970"/>
                </a:lnTo>
                <a:lnTo>
                  <a:pt x="40670" y="87930"/>
                </a:lnTo>
                <a:lnTo>
                  <a:pt x="40700" y="87860"/>
                </a:lnTo>
                <a:lnTo>
                  <a:pt x="40720" y="87830"/>
                </a:lnTo>
                <a:lnTo>
                  <a:pt x="40680" y="87670"/>
                </a:lnTo>
                <a:lnTo>
                  <a:pt x="40800" y="87590"/>
                </a:lnTo>
                <a:lnTo>
                  <a:pt x="40970" y="87570"/>
                </a:lnTo>
                <a:lnTo>
                  <a:pt x="41110" y="87580"/>
                </a:lnTo>
                <a:lnTo>
                  <a:pt x="41000" y="87520"/>
                </a:lnTo>
                <a:lnTo>
                  <a:pt x="40900" y="87500"/>
                </a:lnTo>
                <a:lnTo>
                  <a:pt x="40670" y="87500"/>
                </a:lnTo>
                <a:lnTo>
                  <a:pt x="40600" y="87430"/>
                </a:lnTo>
                <a:lnTo>
                  <a:pt x="40610" y="87270"/>
                </a:lnTo>
                <a:lnTo>
                  <a:pt x="40690" y="86990"/>
                </a:lnTo>
                <a:lnTo>
                  <a:pt x="40650" y="87040"/>
                </a:lnTo>
                <a:lnTo>
                  <a:pt x="40610" y="87070"/>
                </a:lnTo>
                <a:lnTo>
                  <a:pt x="40530" y="87120"/>
                </a:lnTo>
                <a:lnTo>
                  <a:pt x="40520" y="86960"/>
                </a:lnTo>
                <a:lnTo>
                  <a:pt x="40460" y="86820"/>
                </a:lnTo>
                <a:lnTo>
                  <a:pt x="40370" y="86690"/>
                </a:lnTo>
                <a:lnTo>
                  <a:pt x="40260" y="86570"/>
                </a:lnTo>
                <a:lnTo>
                  <a:pt x="40370" y="86460"/>
                </a:lnTo>
                <a:lnTo>
                  <a:pt x="40350" y="86420"/>
                </a:lnTo>
                <a:lnTo>
                  <a:pt x="40220" y="86400"/>
                </a:lnTo>
                <a:lnTo>
                  <a:pt x="40170" y="86330"/>
                </a:lnTo>
                <a:lnTo>
                  <a:pt x="40140" y="86240"/>
                </a:lnTo>
                <a:lnTo>
                  <a:pt x="40120" y="86150"/>
                </a:lnTo>
                <a:lnTo>
                  <a:pt x="40110" y="86060"/>
                </a:lnTo>
                <a:lnTo>
                  <a:pt x="40200" y="86100"/>
                </a:lnTo>
                <a:lnTo>
                  <a:pt x="40300" y="86110"/>
                </a:lnTo>
                <a:lnTo>
                  <a:pt x="40410" y="86100"/>
                </a:lnTo>
                <a:lnTo>
                  <a:pt x="40500" y="86060"/>
                </a:lnTo>
                <a:lnTo>
                  <a:pt x="40340" y="85960"/>
                </a:lnTo>
                <a:lnTo>
                  <a:pt x="40250" y="85920"/>
                </a:lnTo>
                <a:lnTo>
                  <a:pt x="40150" y="85890"/>
                </a:lnTo>
                <a:lnTo>
                  <a:pt x="40050" y="85900"/>
                </a:lnTo>
                <a:lnTo>
                  <a:pt x="39980" y="85930"/>
                </a:lnTo>
                <a:lnTo>
                  <a:pt x="39930" y="85910"/>
                </a:lnTo>
                <a:lnTo>
                  <a:pt x="39920" y="85790"/>
                </a:lnTo>
                <a:lnTo>
                  <a:pt x="39960" y="85610"/>
                </a:lnTo>
                <a:lnTo>
                  <a:pt x="40060" y="85460"/>
                </a:lnTo>
                <a:lnTo>
                  <a:pt x="40200" y="85320"/>
                </a:lnTo>
                <a:lnTo>
                  <a:pt x="40340" y="85220"/>
                </a:lnTo>
                <a:lnTo>
                  <a:pt x="40500" y="85140"/>
                </a:lnTo>
                <a:lnTo>
                  <a:pt x="40510" y="85090"/>
                </a:lnTo>
                <a:lnTo>
                  <a:pt x="40450" y="85000"/>
                </a:lnTo>
                <a:lnTo>
                  <a:pt x="40380" y="84950"/>
                </a:lnTo>
                <a:lnTo>
                  <a:pt x="40330" y="84950"/>
                </a:lnTo>
                <a:lnTo>
                  <a:pt x="40270" y="84990"/>
                </a:lnTo>
                <a:lnTo>
                  <a:pt x="40070" y="85030"/>
                </a:lnTo>
                <a:lnTo>
                  <a:pt x="40020" y="85010"/>
                </a:lnTo>
                <a:lnTo>
                  <a:pt x="39990" y="84880"/>
                </a:lnTo>
                <a:lnTo>
                  <a:pt x="39950" y="84820"/>
                </a:lnTo>
                <a:lnTo>
                  <a:pt x="39910" y="84770"/>
                </a:lnTo>
                <a:lnTo>
                  <a:pt x="39860" y="84750"/>
                </a:lnTo>
                <a:lnTo>
                  <a:pt x="39760" y="84760"/>
                </a:lnTo>
                <a:lnTo>
                  <a:pt x="39700" y="84780"/>
                </a:lnTo>
                <a:lnTo>
                  <a:pt x="39640" y="84790"/>
                </a:lnTo>
                <a:lnTo>
                  <a:pt x="39530" y="84750"/>
                </a:lnTo>
                <a:lnTo>
                  <a:pt x="39490" y="84790"/>
                </a:lnTo>
                <a:lnTo>
                  <a:pt x="39540" y="84930"/>
                </a:lnTo>
                <a:lnTo>
                  <a:pt x="39440" y="84880"/>
                </a:lnTo>
                <a:lnTo>
                  <a:pt x="39210" y="84710"/>
                </a:lnTo>
                <a:lnTo>
                  <a:pt x="39110" y="84680"/>
                </a:lnTo>
                <a:lnTo>
                  <a:pt x="39010" y="84630"/>
                </a:lnTo>
                <a:lnTo>
                  <a:pt x="38930" y="84560"/>
                </a:lnTo>
                <a:lnTo>
                  <a:pt x="38880" y="84500"/>
                </a:lnTo>
                <a:lnTo>
                  <a:pt x="38840" y="84500"/>
                </a:lnTo>
                <a:lnTo>
                  <a:pt x="38840" y="84610"/>
                </a:lnTo>
                <a:lnTo>
                  <a:pt x="38860" y="84660"/>
                </a:lnTo>
                <a:lnTo>
                  <a:pt x="38880" y="84710"/>
                </a:lnTo>
                <a:lnTo>
                  <a:pt x="38750" y="84690"/>
                </a:lnTo>
                <a:lnTo>
                  <a:pt x="38640" y="84620"/>
                </a:lnTo>
                <a:lnTo>
                  <a:pt x="38540" y="84530"/>
                </a:lnTo>
                <a:lnTo>
                  <a:pt x="38420" y="84450"/>
                </a:lnTo>
                <a:lnTo>
                  <a:pt x="38260" y="84440"/>
                </a:lnTo>
                <a:lnTo>
                  <a:pt x="38110" y="84500"/>
                </a:lnTo>
                <a:lnTo>
                  <a:pt x="37970" y="84520"/>
                </a:lnTo>
                <a:lnTo>
                  <a:pt x="37840" y="84450"/>
                </a:lnTo>
                <a:lnTo>
                  <a:pt x="37780" y="84480"/>
                </a:lnTo>
                <a:lnTo>
                  <a:pt x="37490" y="84510"/>
                </a:lnTo>
                <a:lnTo>
                  <a:pt x="37350" y="84570"/>
                </a:lnTo>
                <a:lnTo>
                  <a:pt x="37280" y="84580"/>
                </a:lnTo>
                <a:lnTo>
                  <a:pt x="37140" y="84530"/>
                </a:lnTo>
                <a:lnTo>
                  <a:pt x="37150" y="84400"/>
                </a:lnTo>
                <a:lnTo>
                  <a:pt x="37270" y="84280"/>
                </a:lnTo>
                <a:lnTo>
                  <a:pt x="37420" y="84200"/>
                </a:lnTo>
                <a:lnTo>
                  <a:pt x="38310" y="83470"/>
                </a:lnTo>
                <a:lnTo>
                  <a:pt x="38370" y="83430"/>
                </a:lnTo>
                <a:lnTo>
                  <a:pt x="38410" y="83420"/>
                </a:lnTo>
                <a:lnTo>
                  <a:pt x="38440" y="83410"/>
                </a:lnTo>
                <a:lnTo>
                  <a:pt x="38660" y="83390"/>
                </a:lnTo>
                <a:lnTo>
                  <a:pt x="38740" y="83360"/>
                </a:lnTo>
                <a:lnTo>
                  <a:pt x="38810" y="83320"/>
                </a:lnTo>
                <a:lnTo>
                  <a:pt x="38890" y="83260"/>
                </a:lnTo>
                <a:lnTo>
                  <a:pt x="39030" y="83120"/>
                </a:lnTo>
                <a:lnTo>
                  <a:pt x="39140" y="82960"/>
                </a:lnTo>
                <a:lnTo>
                  <a:pt x="39190" y="82860"/>
                </a:lnTo>
                <a:lnTo>
                  <a:pt x="39230" y="82760"/>
                </a:lnTo>
                <a:lnTo>
                  <a:pt x="39230" y="82710"/>
                </a:lnTo>
                <a:lnTo>
                  <a:pt x="39220" y="82600"/>
                </a:lnTo>
                <a:lnTo>
                  <a:pt x="39230" y="82560"/>
                </a:lnTo>
                <a:lnTo>
                  <a:pt x="39230" y="82530"/>
                </a:lnTo>
                <a:lnTo>
                  <a:pt x="39260" y="82470"/>
                </a:lnTo>
                <a:lnTo>
                  <a:pt x="39310" y="82390"/>
                </a:lnTo>
                <a:lnTo>
                  <a:pt x="39510" y="82160"/>
                </a:lnTo>
                <a:lnTo>
                  <a:pt x="39670" y="82020"/>
                </a:lnTo>
                <a:lnTo>
                  <a:pt x="39780" y="81930"/>
                </a:lnTo>
                <a:lnTo>
                  <a:pt x="39810" y="81880"/>
                </a:lnTo>
                <a:lnTo>
                  <a:pt x="39850" y="81820"/>
                </a:lnTo>
                <a:lnTo>
                  <a:pt x="39990" y="81450"/>
                </a:lnTo>
                <a:lnTo>
                  <a:pt x="40010" y="81370"/>
                </a:lnTo>
                <a:lnTo>
                  <a:pt x="40020" y="81310"/>
                </a:lnTo>
                <a:lnTo>
                  <a:pt x="40010" y="81250"/>
                </a:lnTo>
                <a:lnTo>
                  <a:pt x="39990" y="81120"/>
                </a:lnTo>
                <a:lnTo>
                  <a:pt x="39990" y="81080"/>
                </a:lnTo>
                <a:lnTo>
                  <a:pt x="40000" y="81020"/>
                </a:lnTo>
                <a:lnTo>
                  <a:pt x="40030" y="80940"/>
                </a:lnTo>
                <a:lnTo>
                  <a:pt x="40320" y="80420"/>
                </a:lnTo>
                <a:lnTo>
                  <a:pt x="40360" y="80370"/>
                </a:lnTo>
                <a:lnTo>
                  <a:pt x="40510" y="80280"/>
                </a:lnTo>
                <a:lnTo>
                  <a:pt x="40560" y="80240"/>
                </a:lnTo>
                <a:lnTo>
                  <a:pt x="40600" y="80190"/>
                </a:lnTo>
                <a:lnTo>
                  <a:pt x="40630" y="80090"/>
                </a:lnTo>
                <a:lnTo>
                  <a:pt x="40720" y="79930"/>
                </a:lnTo>
                <a:lnTo>
                  <a:pt x="40920" y="79680"/>
                </a:lnTo>
                <a:lnTo>
                  <a:pt x="41100" y="79480"/>
                </a:lnTo>
                <a:lnTo>
                  <a:pt x="41180" y="79360"/>
                </a:lnTo>
                <a:lnTo>
                  <a:pt x="41460" y="78590"/>
                </a:lnTo>
                <a:lnTo>
                  <a:pt x="41520" y="78370"/>
                </a:lnTo>
                <a:lnTo>
                  <a:pt x="41550" y="78180"/>
                </a:lnTo>
                <a:lnTo>
                  <a:pt x="41550" y="78010"/>
                </a:lnTo>
                <a:lnTo>
                  <a:pt x="41510" y="77690"/>
                </a:lnTo>
                <a:lnTo>
                  <a:pt x="41510" y="77570"/>
                </a:lnTo>
                <a:lnTo>
                  <a:pt x="41610" y="77010"/>
                </a:lnTo>
                <a:lnTo>
                  <a:pt x="41590" y="76840"/>
                </a:lnTo>
                <a:lnTo>
                  <a:pt x="41530" y="76620"/>
                </a:lnTo>
                <a:lnTo>
                  <a:pt x="40090" y="73940"/>
                </a:lnTo>
                <a:lnTo>
                  <a:pt x="40050" y="73810"/>
                </a:lnTo>
                <a:lnTo>
                  <a:pt x="39990" y="73530"/>
                </a:lnTo>
                <a:lnTo>
                  <a:pt x="39950" y="73220"/>
                </a:lnTo>
                <a:lnTo>
                  <a:pt x="39940" y="72710"/>
                </a:lnTo>
                <a:lnTo>
                  <a:pt x="39900" y="70060"/>
                </a:lnTo>
                <a:lnTo>
                  <a:pt x="39830" y="69450"/>
                </a:lnTo>
                <a:lnTo>
                  <a:pt x="39840" y="69230"/>
                </a:lnTo>
                <a:lnTo>
                  <a:pt x="39880" y="68940"/>
                </a:lnTo>
                <a:lnTo>
                  <a:pt x="40090" y="68020"/>
                </a:lnTo>
                <a:lnTo>
                  <a:pt x="40120" y="67810"/>
                </a:lnTo>
                <a:lnTo>
                  <a:pt x="40160" y="67690"/>
                </a:lnTo>
                <a:lnTo>
                  <a:pt x="40230" y="67530"/>
                </a:lnTo>
                <a:lnTo>
                  <a:pt x="40610" y="66860"/>
                </a:lnTo>
                <a:lnTo>
                  <a:pt x="41000" y="66350"/>
                </a:lnTo>
                <a:lnTo>
                  <a:pt x="41270" y="65700"/>
                </a:lnTo>
                <a:lnTo>
                  <a:pt x="41330" y="65590"/>
                </a:lnTo>
                <a:lnTo>
                  <a:pt x="41550" y="65470"/>
                </a:lnTo>
                <a:lnTo>
                  <a:pt x="42190" y="65380"/>
                </a:lnTo>
                <a:lnTo>
                  <a:pt x="42910" y="65190"/>
                </a:lnTo>
                <a:lnTo>
                  <a:pt x="44270" y="64570"/>
                </a:lnTo>
                <a:lnTo>
                  <a:pt x="44520" y="64190"/>
                </a:lnTo>
                <a:lnTo>
                  <a:pt x="44690" y="64000"/>
                </a:lnTo>
                <a:lnTo>
                  <a:pt x="45920" y="63040"/>
                </a:lnTo>
                <a:lnTo>
                  <a:pt x="46020" y="62930"/>
                </a:lnTo>
                <a:lnTo>
                  <a:pt x="46270" y="62750"/>
                </a:lnTo>
                <a:lnTo>
                  <a:pt x="46760" y="62540"/>
                </a:lnTo>
                <a:lnTo>
                  <a:pt x="46800" y="62520"/>
                </a:lnTo>
                <a:lnTo>
                  <a:pt x="46830" y="62490"/>
                </a:lnTo>
                <a:lnTo>
                  <a:pt x="46850" y="62480"/>
                </a:lnTo>
                <a:lnTo>
                  <a:pt x="46870" y="62450"/>
                </a:lnTo>
                <a:lnTo>
                  <a:pt x="47150" y="61990"/>
                </a:lnTo>
                <a:lnTo>
                  <a:pt x="47190" y="61940"/>
                </a:lnTo>
                <a:lnTo>
                  <a:pt x="47260" y="61870"/>
                </a:lnTo>
                <a:lnTo>
                  <a:pt x="47310" y="61840"/>
                </a:lnTo>
                <a:lnTo>
                  <a:pt x="47340" y="61830"/>
                </a:lnTo>
                <a:lnTo>
                  <a:pt x="47500" y="61780"/>
                </a:lnTo>
                <a:lnTo>
                  <a:pt x="48080" y="61700"/>
                </a:lnTo>
                <a:lnTo>
                  <a:pt x="49040" y="61760"/>
                </a:lnTo>
                <a:lnTo>
                  <a:pt x="51710" y="61640"/>
                </a:lnTo>
                <a:lnTo>
                  <a:pt x="52460" y="61620"/>
                </a:lnTo>
                <a:lnTo>
                  <a:pt x="53060" y="61360"/>
                </a:lnTo>
                <a:lnTo>
                  <a:pt x="53130" y="61360"/>
                </a:lnTo>
                <a:lnTo>
                  <a:pt x="53270" y="61360"/>
                </a:lnTo>
                <a:lnTo>
                  <a:pt x="53430" y="61380"/>
                </a:lnTo>
                <a:lnTo>
                  <a:pt x="53570" y="61420"/>
                </a:lnTo>
                <a:lnTo>
                  <a:pt x="53600" y="61440"/>
                </a:lnTo>
                <a:lnTo>
                  <a:pt x="53630" y="61460"/>
                </a:lnTo>
                <a:lnTo>
                  <a:pt x="53650" y="61480"/>
                </a:lnTo>
                <a:lnTo>
                  <a:pt x="53660" y="61510"/>
                </a:lnTo>
                <a:lnTo>
                  <a:pt x="53660" y="61540"/>
                </a:lnTo>
                <a:lnTo>
                  <a:pt x="53660" y="61580"/>
                </a:lnTo>
                <a:lnTo>
                  <a:pt x="53670" y="61610"/>
                </a:lnTo>
                <a:lnTo>
                  <a:pt x="53690" y="61630"/>
                </a:lnTo>
                <a:lnTo>
                  <a:pt x="53720" y="61640"/>
                </a:lnTo>
                <a:lnTo>
                  <a:pt x="54250" y="61710"/>
                </a:lnTo>
                <a:lnTo>
                  <a:pt x="54410" y="61750"/>
                </a:lnTo>
                <a:lnTo>
                  <a:pt x="54530" y="62030"/>
                </a:lnTo>
                <a:lnTo>
                  <a:pt x="54620" y="62110"/>
                </a:lnTo>
                <a:lnTo>
                  <a:pt x="54660" y="62130"/>
                </a:lnTo>
                <a:lnTo>
                  <a:pt x="54710" y="62150"/>
                </a:lnTo>
                <a:lnTo>
                  <a:pt x="54780" y="62210"/>
                </a:lnTo>
                <a:lnTo>
                  <a:pt x="54820" y="62270"/>
                </a:lnTo>
                <a:lnTo>
                  <a:pt x="54850" y="62320"/>
                </a:lnTo>
                <a:lnTo>
                  <a:pt x="54850" y="62360"/>
                </a:lnTo>
                <a:lnTo>
                  <a:pt x="54850" y="62580"/>
                </a:lnTo>
                <a:lnTo>
                  <a:pt x="54860" y="62630"/>
                </a:lnTo>
                <a:lnTo>
                  <a:pt x="54890" y="62680"/>
                </a:lnTo>
                <a:lnTo>
                  <a:pt x="54940" y="62750"/>
                </a:lnTo>
                <a:lnTo>
                  <a:pt x="54970" y="62800"/>
                </a:lnTo>
                <a:lnTo>
                  <a:pt x="54980" y="62850"/>
                </a:lnTo>
                <a:lnTo>
                  <a:pt x="55000" y="62970"/>
                </a:lnTo>
                <a:lnTo>
                  <a:pt x="55350" y="64010"/>
                </a:lnTo>
                <a:lnTo>
                  <a:pt x="55430" y="64190"/>
                </a:lnTo>
                <a:lnTo>
                  <a:pt x="55780" y="64710"/>
                </a:lnTo>
                <a:lnTo>
                  <a:pt x="55890" y="64820"/>
                </a:lnTo>
                <a:lnTo>
                  <a:pt x="55980" y="64890"/>
                </a:lnTo>
                <a:lnTo>
                  <a:pt x="56330" y="65100"/>
                </a:lnTo>
                <a:lnTo>
                  <a:pt x="56970" y="65410"/>
                </a:lnTo>
                <a:close/>
                <a:moveTo>
                  <a:pt x="41190" y="89310"/>
                </a:moveTo>
                <a:lnTo>
                  <a:pt x="41270" y="89390"/>
                </a:lnTo>
                <a:lnTo>
                  <a:pt x="41400" y="89400"/>
                </a:lnTo>
                <a:lnTo>
                  <a:pt x="41650" y="89310"/>
                </a:lnTo>
                <a:lnTo>
                  <a:pt x="41760" y="89380"/>
                </a:lnTo>
                <a:lnTo>
                  <a:pt x="41800" y="89400"/>
                </a:lnTo>
                <a:lnTo>
                  <a:pt x="41690" y="89450"/>
                </a:lnTo>
                <a:lnTo>
                  <a:pt x="41660" y="89530"/>
                </a:lnTo>
                <a:lnTo>
                  <a:pt x="41630" y="89610"/>
                </a:lnTo>
                <a:lnTo>
                  <a:pt x="41470" y="89650"/>
                </a:lnTo>
                <a:lnTo>
                  <a:pt x="41380" y="89610"/>
                </a:lnTo>
                <a:lnTo>
                  <a:pt x="41290" y="89520"/>
                </a:lnTo>
                <a:lnTo>
                  <a:pt x="41240" y="89450"/>
                </a:lnTo>
                <a:lnTo>
                  <a:pt x="41220" y="89410"/>
                </a:lnTo>
                <a:lnTo>
                  <a:pt x="41190" y="89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Azad Kashmir"/>
          <p:cNvSpPr/>
          <p:nvPr/>
        </p:nvSpPr>
        <p:spPr>
          <a:xfrm>
            <a:off x="3521415" y="1325880"/>
            <a:ext cx="5148863" cy="4937760"/>
          </a:xfrm>
          <a:custGeom>
            <a:avLst/>
            <a:gdLst/>
            <a:ahLst/>
            <a:cxnLst/>
            <a:rect l="0" t="0" r="100000" b="95900"/>
            <a:pathLst>
              <a:path w="100000" h="95900">
                <a:moveTo>
                  <a:pt x="85220" y="21080"/>
                </a:moveTo>
                <a:lnTo>
                  <a:pt x="85150" y="21040"/>
                </a:lnTo>
                <a:lnTo>
                  <a:pt x="84950" y="21040"/>
                </a:lnTo>
                <a:lnTo>
                  <a:pt x="84580" y="21120"/>
                </a:lnTo>
                <a:lnTo>
                  <a:pt x="84060" y="21140"/>
                </a:lnTo>
                <a:lnTo>
                  <a:pt x="82080" y="20740"/>
                </a:lnTo>
                <a:lnTo>
                  <a:pt x="80660" y="20220"/>
                </a:lnTo>
                <a:lnTo>
                  <a:pt x="80310" y="20160"/>
                </a:lnTo>
                <a:lnTo>
                  <a:pt x="79950" y="20190"/>
                </a:lnTo>
                <a:lnTo>
                  <a:pt x="79590" y="20340"/>
                </a:lnTo>
                <a:lnTo>
                  <a:pt x="79170" y="20650"/>
                </a:lnTo>
                <a:lnTo>
                  <a:pt x="79030" y="20730"/>
                </a:lnTo>
                <a:lnTo>
                  <a:pt x="78140" y="20880"/>
                </a:lnTo>
                <a:lnTo>
                  <a:pt x="78060" y="20920"/>
                </a:lnTo>
                <a:lnTo>
                  <a:pt x="77900" y="21060"/>
                </a:lnTo>
                <a:lnTo>
                  <a:pt x="77890" y="21220"/>
                </a:lnTo>
                <a:lnTo>
                  <a:pt x="77930" y="21390"/>
                </a:lnTo>
                <a:lnTo>
                  <a:pt x="77930" y="21590"/>
                </a:lnTo>
                <a:lnTo>
                  <a:pt x="77850" y="21720"/>
                </a:lnTo>
                <a:lnTo>
                  <a:pt x="77580" y="21910"/>
                </a:lnTo>
                <a:lnTo>
                  <a:pt x="77490" y="22070"/>
                </a:lnTo>
                <a:lnTo>
                  <a:pt x="77480" y="22320"/>
                </a:lnTo>
                <a:lnTo>
                  <a:pt x="77450" y="22410"/>
                </a:lnTo>
                <a:lnTo>
                  <a:pt x="77400" y="22460"/>
                </a:lnTo>
                <a:lnTo>
                  <a:pt x="77270" y="22540"/>
                </a:lnTo>
                <a:lnTo>
                  <a:pt x="77210" y="22580"/>
                </a:lnTo>
                <a:lnTo>
                  <a:pt x="77110" y="22730"/>
                </a:lnTo>
                <a:lnTo>
                  <a:pt x="77090" y="22910"/>
                </a:lnTo>
                <a:lnTo>
                  <a:pt x="77130" y="23070"/>
                </a:lnTo>
                <a:lnTo>
                  <a:pt x="77250" y="23200"/>
                </a:lnTo>
                <a:lnTo>
                  <a:pt x="77390" y="23280"/>
                </a:lnTo>
                <a:lnTo>
                  <a:pt x="77530" y="23340"/>
                </a:lnTo>
                <a:lnTo>
                  <a:pt x="77670" y="23360"/>
                </a:lnTo>
                <a:lnTo>
                  <a:pt x="77830" y="23340"/>
                </a:lnTo>
                <a:lnTo>
                  <a:pt x="78000" y="23360"/>
                </a:lnTo>
                <a:lnTo>
                  <a:pt x="78090" y="23470"/>
                </a:lnTo>
                <a:lnTo>
                  <a:pt x="78220" y="23810"/>
                </a:lnTo>
                <a:lnTo>
                  <a:pt x="78300" y="23940"/>
                </a:lnTo>
                <a:lnTo>
                  <a:pt x="78340" y="24090"/>
                </a:lnTo>
                <a:lnTo>
                  <a:pt x="78320" y="24230"/>
                </a:lnTo>
                <a:lnTo>
                  <a:pt x="78220" y="24330"/>
                </a:lnTo>
                <a:lnTo>
                  <a:pt x="77880" y="24510"/>
                </a:lnTo>
                <a:lnTo>
                  <a:pt x="77750" y="24640"/>
                </a:lnTo>
                <a:lnTo>
                  <a:pt x="77700" y="24850"/>
                </a:lnTo>
                <a:lnTo>
                  <a:pt x="77750" y="25050"/>
                </a:lnTo>
                <a:lnTo>
                  <a:pt x="77880" y="25230"/>
                </a:lnTo>
                <a:lnTo>
                  <a:pt x="78050" y="25350"/>
                </a:lnTo>
                <a:lnTo>
                  <a:pt x="78220" y="25390"/>
                </a:lnTo>
                <a:lnTo>
                  <a:pt x="78600" y="25290"/>
                </a:lnTo>
                <a:lnTo>
                  <a:pt x="78720" y="25300"/>
                </a:lnTo>
                <a:lnTo>
                  <a:pt x="79010" y="25400"/>
                </a:lnTo>
                <a:lnTo>
                  <a:pt x="79220" y="25390"/>
                </a:lnTo>
                <a:lnTo>
                  <a:pt x="79430" y="25340"/>
                </a:lnTo>
                <a:lnTo>
                  <a:pt x="79630" y="25330"/>
                </a:lnTo>
                <a:lnTo>
                  <a:pt x="79810" y="25460"/>
                </a:lnTo>
                <a:lnTo>
                  <a:pt x="79880" y="25680"/>
                </a:lnTo>
                <a:lnTo>
                  <a:pt x="79820" y="25900"/>
                </a:lnTo>
                <a:lnTo>
                  <a:pt x="79690" y="26090"/>
                </a:lnTo>
                <a:lnTo>
                  <a:pt x="79540" y="26240"/>
                </a:lnTo>
                <a:lnTo>
                  <a:pt x="79350" y="26380"/>
                </a:lnTo>
                <a:lnTo>
                  <a:pt x="79150" y="26470"/>
                </a:lnTo>
                <a:lnTo>
                  <a:pt x="78540" y="26580"/>
                </a:lnTo>
                <a:lnTo>
                  <a:pt x="78410" y="26700"/>
                </a:lnTo>
                <a:lnTo>
                  <a:pt x="78220" y="27050"/>
                </a:lnTo>
                <a:lnTo>
                  <a:pt x="78190" y="27130"/>
                </a:lnTo>
                <a:lnTo>
                  <a:pt x="78160" y="27210"/>
                </a:lnTo>
                <a:lnTo>
                  <a:pt x="78140" y="27300"/>
                </a:lnTo>
                <a:lnTo>
                  <a:pt x="78130" y="27500"/>
                </a:lnTo>
                <a:lnTo>
                  <a:pt x="78140" y="27600"/>
                </a:lnTo>
                <a:lnTo>
                  <a:pt x="78170" y="27700"/>
                </a:lnTo>
                <a:lnTo>
                  <a:pt x="78220" y="27800"/>
                </a:lnTo>
                <a:lnTo>
                  <a:pt x="78490" y="28030"/>
                </a:lnTo>
                <a:lnTo>
                  <a:pt x="78840" y="28220"/>
                </a:lnTo>
                <a:lnTo>
                  <a:pt x="79140" y="28460"/>
                </a:lnTo>
                <a:lnTo>
                  <a:pt x="79230" y="28830"/>
                </a:lnTo>
                <a:lnTo>
                  <a:pt x="79110" y="29350"/>
                </a:lnTo>
                <a:lnTo>
                  <a:pt x="78940" y="29840"/>
                </a:lnTo>
                <a:lnTo>
                  <a:pt x="78890" y="29950"/>
                </a:lnTo>
                <a:lnTo>
                  <a:pt x="78830" y="30040"/>
                </a:lnTo>
                <a:lnTo>
                  <a:pt x="78750" y="30120"/>
                </a:lnTo>
                <a:lnTo>
                  <a:pt x="78660" y="30190"/>
                </a:lnTo>
                <a:lnTo>
                  <a:pt x="78450" y="30280"/>
                </a:lnTo>
                <a:lnTo>
                  <a:pt x="78360" y="30340"/>
                </a:lnTo>
                <a:lnTo>
                  <a:pt x="78300" y="30460"/>
                </a:lnTo>
                <a:lnTo>
                  <a:pt x="78280" y="30750"/>
                </a:lnTo>
                <a:lnTo>
                  <a:pt x="78360" y="30960"/>
                </a:lnTo>
                <a:lnTo>
                  <a:pt x="78510" y="31120"/>
                </a:lnTo>
                <a:lnTo>
                  <a:pt x="78720" y="31260"/>
                </a:lnTo>
                <a:lnTo>
                  <a:pt x="78900" y="31450"/>
                </a:lnTo>
                <a:lnTo>
                  <a:pt x="79210" y="31880"/>
                </a:lnTo>
                <a:lnTo>
                  <a:pt x="79420" y="32000"/>
                </a:lnTo>
                <a:lnTo>
                  <a:pt x="79940" y="32090"/>
                </a:lnTo>
                <a:lnTo>
                  <a:pt x="80100" y="32190"/>
                </a:lnTo>
                <a:lnTo>
                  <a:pt x="80160" y="32340"/>
                </a:lnTo>
                <a:lnTo>
                  <a:pt x="80170" y="32670"/>
                </a:lnTo>
                <a:lnTo>
                  <a:pt x="80240" y="33020"/>
                </a:lnTo>
                <a:lnTo>
                  <a:pt x="80220" y="33160"/>
                </a:lnTo>
                <a:lnTo>
                  <a:pt x="80160" y="33280"/>
                </a:lnTo>
                <a:lnTo>
                  <a:pt x="80130" y="33330"/>
                </a:lnTo>
                <a:lnTo>
                  <a:pt x="78250" y="32360"/>
                </a:lnTo>
                <a:lnTo>
                  <a:pt x="78220" y="32310"/>
                </a:lnTo>
                <a:lnTo>
                  <a:pt x="78130" y="32150"/>
                </a:lnTo>
                <a:lnTo>
                  <a:pt x="78120" y="32140"/>
                </a:lnTo>
                <a:lnTo>
                  <a:pt x="78100" y="32110"/>
                </a:lnTo>
                <a:lnTo>
                  <a:pt x="78080" y="32070"/>
                </a:lnTo>
                <a:lnTo>
                  <a:pt x="78030" y="32030"/>
                </a:lnTo>
                <a:lnTo>
                  <a:pt x="77930" y="31980"/>
                </a:lnTo>
                <a:lnTo>
                  <a:pt x="77830" y="31950"/>
                </a:lnTo>
                <a:lnTo>
                  <a:pt x="77640" y="31960"/>
                </a:lnTo>
                <a:lnTo>
                  <a:pt x="77560" y="31970"/>
                </a:lnTo>
                <a:lnTo>
                  <a:pt x="77510" y="31980"/>
                </a:lnTo>
                <a:lnTo>
                  <a:pt x="77490" y="31990"/>
                </a:lnTo>
                <a:lnTo>
                  <a:pt x="77390" y="32040"/>
                </a:lnTo>
                <a:lnTo>
                  <a:pt x="77390" y="32050"/>
                </a:lnTo>
                <a:lnTo>
                  <a:pt x="77350" y="32060"/>
                </a:lnTo>
                <a:lnTo>
                  <a:pt x="77260" y="32050"/>
                </a:lnTo>
                <a:lnTo>
                  <a:pt x="77150" y="31980"/>
                </a:lnTo>
                <a:lnTo>
                  <a:pt x="77080" y="31940"/>
                </a:lnTo>
                <a:lnTo>
                  <a:pt x="77020" y="31840"/>
                </a:lnTo>
                <a:lnTo>
                  <a:pt x="76850" y="31730"/>
                </a:lnTo>
                <a:lnTo>
                  <a:pt x="76510" y="31580"/>
                </a:lnTo>
                <a:lnTo>
                  <a:pt x="76330" y="31460"/>
                </a:lnTo>
                <a:lnTo>
                  <a:pt x="76230" y="31320"/>
                </a:lnTo>
                <a:lnTo>
                  <a:pt x="76360" y="31190"/>
                </a:lnTo>
                <a:lnTo>
                  <a:pt x="76350" y="31120"/>
                </a:lnTo>
                <a:lnTo>
                  <a:pt x="76380" y="31070"/>
                </a:lnTo>
                <a:lnTo>
                  <a:pt x="76410" y="30990"/>
                </a:lnTo>
                <a:lnTo>
                  <a:pt x="76410" y="30910"/>
                </a:lnTo>
                <a:lnTo>
                  <a:pt x="76380" y="30840"/>
                </a:lnTo>
                <a:lnTo>
                  <a:pt x="76330" y="30800"/>
                </a:lnTo>
                <a:lnTo>
                  <a:pt x="76220" y="30730"/>
                </a:lnTo>
                <a:lnTo>
                  <a:pt x="76200" y="30700"/>
                </a:lnTo>
                <a:lnTo>
                  <a:pt x="76200" y="30650"/>
                </a:lnTo>
                <a:lnTo>
                  <a:pt x="76190" y="30610"/>
                </a:lnTo>
                <a:lnTo>
                  <a:pt x="76190" y="30590"/>
                </a:lnTo>
                <a:lnTo>
                  <a:pt x="76160" y="30590"/>
                </a:lnTo>
                <a:lnTo>
                  <a:pt x="76110" y="30600"/>
                </a:lnTo>
                <a:lnTo>
                  <a:pt x="76110" y="30610"/>
                </a:lnTo>
                <a:lnTo>
                  <a:pt x="76080" y="30620"/>
                </a:lnTo>
                <a:lnTo>
                  <a:pt x="76070" y="30620"/>
                </a:lnTo>
                <a:lnTo>
                  <a:pt x="76040" y="30620"/>
                </a:lnTo>
                <a:lnTo>
                  <a:pt x="76010" y="30620"/>
                </a:lnTo>
                <a:lnTo>
                  <a:pt x="76000" y="30610"/>
                </a:lnTo>
                <a:lnTo>
                  <a:pt x="75990" y="30550"/>
                </a:lnTo>
                <a:lnTo>
                  <a:pt x="76010" y="30550"/>
                </a:lnTo>
                <a:lnTo>
                  <a:pt x="76040" y="30540"/>
                </a:lnTo>
                <a:lnTo>
                  <a:pt x="76050" y="30530"/>
                </a:lnTo>
                <a:lnTo>
                  <a:pt x="76090" y="30510"/>
                </a:lnTo>
                <a:lnTo>
                  <a:pt x="76110" y="30500"/>
                </a:lnTo>
                <a:lnTo>
                  <a:pt x="76100" y="30360"/>
                </a:lnTo>
                <a:lnTo>
                  <a:pt x="76080" y="30230"/>
                </a:lnTo>
                <a:lnTo>
                  <a:pt x="76070" y="30110"/>
                </a:lnTo>
                <a:lnTo>
                  <a:pt x="76090" y="30040"/>
                </a:lnTo>
                <a:lnTo>
                  <a:pt x="76110" y="29990"/>
                </a:lnTo>
                <a:lnTo>
                  <a:pt x="76120" y="29920"/>
                </a:lnTo>
                <a:lnTo>
                  <a:pt x="76100" y="29850"/>
                </a:lnTo>
                <a:lnTo>
                  <a:pt x="76030" y="29770"/>
                </a:lnTo>
                <a:lnTo>
                  <a:pt x="75970" y="29670"/>
                </a:lnTo>
                <a:lnTo>
                  <a:pt x="75960" y="29550"/>
                </a:lnTo>
                <a:lnTo>
                  <a:pt x="76010" y="29470"/>
                </a:lnTo>
                <a:lnTo>
                  <a:pt x="76070" y="29390"/>
                </a:lnTo>
                <a:lnTo>
                  <a:pt x="76130" y="29190"/>
                </a:lnTo>
                <a:lnTo>
                  <a:pt x="76180" y="29150"/>
                </a:lnTo>
                <a:lnTo>
                  <a:pt x="76220" y="29140"/>
                </a:lnTo>
                <a:lnTo>
                  <a:pt x="76230" y="29140"/>
                </a:lnTo>
                <a:lnTo>
                  <a:pt x="76260" y="29120"/>
                </a:lnTo>
                <a:lnTo>
                  <a:pt x="76260" y="29050"/>
                </a:lnTo>
                <a:lnTo>
                  <a:pt x="76250" y="29000"/>
                </a:lnTo>
                <a:lnTo>
                  <a:pt x="76230" y="28950"/>
                </a:lnTo>
                <a:lnTo>
                  <a:pt x="76190" y="28730"/>
                </a:lnTo>
                <a:lnTo>
                  <a:pt x="76190" y="28660"/>
                </a:lnTo>
                <a:lnTo>
                  <a:pt x="76210" y="28620"/>
                </a:lnTo>
                <a:lnTo>
                  <a:pt x="76240" y="28600"/>
                </a:lnTo>
                <a:lnTo>
                  <a:pt x="76280" y="28580"/>
                </a:lnTo>
                <a:lnTo>
                  <a:pt x="76300" y="28520"/>
                </a:lnTo>
                <a:lnTo>
                  <a:pt x="76290" y="28410"/>
                </a:lnTo>
                <a:lnTo>
                  <a:pt x="76250" y="28290"/>
                </a:lnTo>
                <a:lnTo>
                  <a:pt x="76190" y="28170"/>
                </a:lnTo>
                <a:lnTo>
                  <a:pt x="76130" y="28080"/>
                </a:lnTo>
                <a:lnTo>
                  <a:pt x="75970" y="27940"/>
                </a:lnTo>
                <a:lnTo>
                  <a:pt x="75950" y="27890"/>
                </a:lnTo>
                <a:lnTo>
                  <a:pt x="75980" y="27800"/>
                </a:lnTo>
                <a:lnTo>
                  <a:pt x="75970" y="27760"/>
                </a:lnTo>
                <a:lnTo>
                  <a:pt x="75980" y="27700"/>
                </a:lnTo>
                <a:lnTo>
                  <a:pt x="76080" y="27480"/>
                </a:lnTo>
                <a:lnTo>
                  <a:pt x="76110" y="27390"/>
                </a:lnTo>
                <a:lnTo>
                  <a:pt x="76100" y="27260"/>
                </a:lnTo>
                <a:lnTo>
                  <a:pt x="76080" y="27140"/>
                </a:lnTo>
                <a:lnTo>
                  <a:pt x="76040" y="27030"/>
                </a:lnTo>
                <a:lnTo>
                  <a:pt x="75970" y="26930"/>
                </a:lnTo>
                <a:lnTo>
                  <a:pt x="75920" y="26750"/>
                </a:lnTo>
                <a:lnTo>
                  <a:pt x="76010" y="26250"/>
                </a:lnTo>
                <a:lnTo>
                  <a:pt x="75990" y="26030"/>
                </a:lnTo>
                <a:lnTo>
                  <a:pt x="75650" y="25370"/>
                </a:lnTo>
                <a:lnTo>
                  <a:pt x="75650" y="25360"/>
                </a:lnTo>
                <a:lnTo>
                  <a:pt x="75590" y="24960"/>
                </a:lnTo>
                <a:lnTo>
                  <a:pt x="75490" y="24550"/>
                </a:lnTo>
                <a:lnTo>
                  <a:pt x="75490" y="24540"/>
                </a:lnTo>
                <a:lnTo>
                  <a:pt x="75490" y="24470"/>
                </a:lnTo>
                <a:lnTo>
                  <a:pt x="75490" y="24430"/>
                </a:lnTo>
                <a:lnTo>
                  <a:pt x="75490" y="24410"/>
                </a:lnTo>
                <a:lnTo>
                  <a:pt x="75500" y="24190"/>
                </a:lnTo>
                <a:lnTo>
                  <a:pt x="75490" y="24080"/>
                </a:lnTo>
                <a:lnTo>
                  <a:pt x="75400" y="23600"/>
                </a:lnTo>
                <a:lnTo>
                  <a:pt x="75320" y="23510"/>
                </a:lnTo>
                <a:lnTo>
                  <a:pt x="75290" y="23440"/>
                </a:lnTo>
                <a:lnTo>
                  <a:pt x="75250" y="23350"/>
                </a:lnTo>
                <a:lnTo>
                  <a:pt x="75020" y="23010"/>
                </a:lnTo>
                <a:lnTo>
                  <a:pt x="74980" y="22870"/>
                </a:lnTo>
                <a:lnTo>
                  <a:pt x="75010" y="22840"/>
                </a:lnTo>
                <a:lnTo>
                  <a:pt x="75070" y="22720"/>
                </a:lnTo>
                <a:lnTo>
                  <a:pt x="75100" y="22640"/>
                </a:lnTo>
                <a:lnTo>
                  <a:pt x="75130" y="22520"/>
                </a:lnTo>
                <a:lnTo>
                  <a:pt x="75130" y="22500"/>
                </a:lnTo>
                <a:lnTo>
                  <a:pt x="75130" y="22460"/>
                </a:lnTo>
                <a:lnTo>
                  <a:pt x="75130" y="22260"/>
                </a:lnTo>
                <a:lnTo>
                  <a:pt x="75140" y="22230"/>
                </a:lnTo>
                <a:lnTo>
                  <a:pt x="75150" y="22210"/>
                </a:lnTo>
                <a:lnTo>
                  <a:pt x="75180" y="22150"/>
                </a:lnTo>
                <a:lnTo>
                  <a:pt x="75190" y="22130"/>
                </a:lnTo>
                <a:lnTo>
                  <a:pt x="75190" y="22110"/>
                </a:lnTo>
                <a:lnTo>
                  <a:pt x="75200" y="22090"/>
                </a:lnTo>
                <a:lnTo>
                  <a:pt x="75190" y="21910"/>
                </a:lnTo>
                <a:lnTo>
                  <a:pt x="75190" y="21880"/>
                </a:lnTo>
                <a:lnTo>
                  <a:pt x="75200" y="21850"/>
                </a:lnTo>
                <a:lnTo>
                  <a:pt x="75230" y="21800"/>
                </a:lnTo>
                <a:lnTo>
                  <a:pt x="75240" y="21780"/>
                </a:lnTo>
                <a:lnTo>
                  <a:pt x="75240" y="21750"/>
                </a:lnTo>
                <a:lnTo>
                  <a:pt x="75240" y="21690"/>
                </a:lnTo>
                <a:lnTo>
                  <a:pt x="75240" y="21660"/>
                </a:lnTo>
                <a:lnTo>
                  <a:pt x="75250" y="21630"/>
                </a:lnTo>
                <a:lnTo>
                  <a:pt x="75260" y="21600"/>
                </a:lnTo>
                <a:lnTo>
                  <a:pt x="75290" y="21580"/>
                </a:lnTo>
                <a:lnTo>
                  <a:pt x="75340" y="21550"/>
                </a:lnTo>
                <a:lnTo>
                  <a:pt x="75510" y="21520"/>
                </a:lnTo>
                <a:lnTo>
                  <a:pt x="75530" y="21520"/>
                </a:lnTo>
                <a:lnTo>
                  <a:pt x="75540" y="21520"/>
                </a:lnTo>
                <a:lnTo>
                  <a:pt x="75570" y="21520"/>
                </a:lnTo>
                <a:lnTo>
                  <a:pt x="75680" y="21540"/>
                </a:lnTo>
                <a:lnTo>
                  <a:pt x="75700" y="21540"/>
                </a:lnTo>
                <a:lnTo>
                  <a:pt x="75710" y="21540"/>
                </a:lnTo>
                <a:lnTo>
                  <a:pt x="75730" y="21540"/>
                </a:lnTo>
                <a:lnTo>
                  <a:pt x="75740" y="21540"/>
                </a:lnTo>
                <a:lnTo>
                  <a:pt x="75840" y="21490"/>
                </a:lnTo>
                <a:lnTo>
                  <a:pt x="75910" y="21450"/>
                </a:lnTo>
                <a:lnTo>
                  <a:pt x="75960" y="21430"/>
                </a:lnTo>
                <a:lnTo>
                  <a:pt x="76010" y="21430"/>
                </a:lnTo>
                <a:lnTo>
                  <a:pt x="76060" y="21430"/>
                </a:lnTo>
                <a:lnTo>
                  <a:pt x="76070" y="21430"/>
                </a:lnTo>
                <a:lnTo>
                  <a:pt x="76110" y="21430"/>
                </a:lnTo>
                <a:lnTo>
                  <a:pt x="76140" y="21450"/>
                </a:lnTo>
                <a:lnTo>
                  <a:pt x="76140" y="21460"/>
                </a:lnTo>
                <a:lnTo>
                  <a:pt x="76150" y="21480"/>
                </a:lnTo>
                <a:lnTo>
                  <a:pt x="76160" y="21510"/>
                </a:lnTo>
                <a:lnTo>
                  <a:pt x="76180" y="21560"/>
                </a:lnTo>
                <a:lnTo>
                  <a:pt x="76200" y="21570"/>
                </a:lnTo>
                <a:lnTo>
                  <a:pt x="76210" y="21590"/>
                </a:lnTo>
                <a:lnTo>
                  <a:pt x="76240" y="21590"/>
                </a:lnTo>
                <a:lnTo>
                  <a:pt x="76250" y="21580"/>
                </a:lnTo>
                <a:lnTo>
                  <a:pt x="76270" y="21550"/>
                </a:lnTo>
                <a:lnTo>
                  <a:pt x="76320" y="21450"/>
                </a:lnTo>
                <a:lnTo>
                  <a:pt x="76440" y="21120"/>
                </a:lnTo>
                <a:lnTo>
                  <a:pt x="76440" y="21080"/>
                </a:lnTo>
                <a:lnTo>
                  <a:pt x="76440" y="21050"/>
                </a:lnTo>
                <a:lnTo>
                  <a:pt x="76430" y="21010"/>
                </a:lnTo>
                <a:lnTo>
                  <a:pt x="76390" y="20940"/>
                </a:lnTo>
                <a:lnTo>
                  <a:pt x="76380" y="20920"/>
                </a:lnTo>
                <a:lnTo>
                  <a:pt x="76370" y="20880"/>
                </a:lnTo>
                <a:lnTo>
                  <a:pt x="76380" y="20850"/>
                </a:lnTo>
                <a:lnTo>
                  <a:pt x="76390" y="20820"/>
                </a:lnTo>
                <a:lnTo>
                  <a:pt x="76560" y="20560"/>
                </a:lnTo>
                <a:lnTo>
                  <a:pt x="76590" y="20510"/>
                </a:lnTo>
                <a:lnTo>
                  <a:pt x="76630" y="20360"/>
                </a:lnTo>
                <a:lnTo>
                  <a:pt x="76670" y="20280"/>
                </a:lnTo>
                <a:lnTo>
                  <a:pt x="76720" y="20230"/>
                </a:lnTo>
                <a:lnTo>
                  <a:pt x="76770" y="20180"/>
                </a:lnTo>
                <a:lnTo>
                  <a:pt x="76890" y="20090"/>
                </a:lnTo>
                <a:lnTo>
                  <a:pt x="76950" y="20050"/>
                </a:lnTo>
                <a:lnTo>
                  <a:pt x="76990" y="20030"/>
                </a:lnTo>
                <a:lnTo>
                  <a:pt x="77100" y="20040"/>
                </a:lnTo>
                <a:lnTo>
                  <a:pt x="77140" y="20030"/>
                </a:lnTo>
                <a:lnTo>
                  <a:pt x="77170" y="20020"/>
                </a:lnTo>
                <a:lnTo>
                  <a:pt x="77210" y="20000"/>
                </a:lnTo>
                <a:lnTo>
                  <a:pt x="77320" y="19920"/>
                </a:lnTo>
                <a:lnTo>
                  <a:pt x="77340" y="19910"/>
                </a:lnTo>
                <a:lnTo>
                  <a:pt x="77460" y="19890"/>
                </a:lnTo>
                <a:lnTo>
                  <a:pt x="77700" y="19910"/>
                </a:lnTo>
                <a:lnTo>
                  <a:pt x="77720" y="19900"/>
                </a:lnTo>
                <a:lnTo>
                  <a:pt x="77730" y="19890"/>
                </a:lnTo>
                <a:lnTo>
                  <a:pt x="77830" y="19810"/>
                </a:lnTo>
                <a:lnTo>
                  <a:pt x="77850" y="19800"/>
                </a:lnTo>
                <a:lnTo>
                  <a:pt x="77880" y="19790"/>
                </a:lnTo>
                <a:lnTo>
                  <a:pt x="77920" y="19750"/>
                </a:lnTo>
                <a:lnTo>
                  <a:pt x="77930" y="19740"/>
                </a:lnTo>
                <a:lnTo>
                  <a:pt x="77950" y="19720"/>
                </a:lnTo>
                <a:lnTo>
                  <a:pt x="77960" y="19710"/>
                </a:lnTo>
                <a:lnTo>
                  <a:pt x="78000" y="19640"/>
                </a:lnTo>
                <a:lnTo>
                  <a:pt x="78030" y="19610"/>
                </a:lnTo>
                <a:lnTo>
                  <a:pt x="78050" y="19590"/>
                </a:lnTo>
                <a:lnTo>
                  <a:pt x="78060" y="19580"/>
                </a:lnTo>
                <a:lnTo>
                  <a:pt x="78090" y="19550"/>
                </a:lnTo>
                <a:lnTo>
                  <a:pt x="78140" y="19540"/>
                </a:lnTo>
                <a:lnTo>
                  <a:pt x="78230" y="19530"/>
                </a:lnTo>
                <a:lnTo>
                  <a:pt x="78260" y="19520"/>
                </a:lnTo>
                <a:lnTo>
                  <a:pt x="78290" y="19510"/>
                </a:lnTo>
                <a:lnTo>
                  <a:pt x="78350" y="19490"/>
                </a:lnTo>
                <a:lnTo>
                  <a:pt x="78420" y="19460"/>
                </a:lnTo>
                <a:lnTo>
                  <a:pt x="78440" y="19440"/>
                </a:lnTo>
                <a:lnTo>
                  <a:pt x="78450" y="19430"/>
                </a:lnTo>
                <a:lnTo>
                  <a:pt x="78480" y="19390"/>
                </a:lnTo>
                <a:lnTo>
                  <a:pt x="78490" y="19380"/>
                </a:lnTo>
                <a:lnTo>
                  <a:pt x="78520" y="19260"/>
                </a:lnTo>
                <a:lnTo>
                  <a:pt x="78540" y="19200"/>
                </a:lnTo>
                <a:lnTo>
                  <a:pt x="78560" y="19180"/>
                </a:lnTo>
                <a:lnTo>
                  <a:pt x="78580" y="19140"/>
                </a:lnTo>
                <a:lnTo>
                  <a:pt x="78640" y="19100"/>
                </a:lnTo>
                <a:lnTo>
                  <a:pt x="78650" y="19090"/>
                </a:lnTo>
                <a:lnTo>
                  <a:pt x="78670" y="19070"/>
                </a:lnTo>
                <a:lnTo>
                  <a:pt x="78690" y="19010"/>
                </a:lnTo>
                <a:lnTo>
                  <a:pt x="78710" y="18950"/>
                </a:lnTo>
                <a:lnTo>
                  <a:pt x="78700" y="18850"/>
                </a:lnTo>
                <a:lnTo>
                  <a:pt x="78710" y="18790"/>
                </a:lnTo>
                <a:lnTo>
                  <a:pt x="78730" y="18740"/>
                </a:lnTo>
                <a:lnTo>
                  <a:pt x="78770" y="18670"/>
                </a:lnTo>
                <a:lnTo>
                  <a:pt x="78830" y="18620"/>
                </a:lnTo>
                <a:lnTo>
                  <a:pt x="78870" y="18590"/>
                </a:lnTo>
                <a:lnTo>
                  <a:pt x="78900" y="18570"/>
                </a:lnTo>
                <a:lnTo>
                  <a:pt x="78910" y="18550"/>
                </a:lnTo>
                <a:lnTo>
                  <a:pt x="78910" y="18540"/>
                </a:lnTo>
                <a:lnTo>
                  <a:pt x="78920" y="18520"/>
                </a:lnTo>
                <a:lnTo>
                  <a:pt x="78900" y="18470"/>
                </a:lnTo>
                <a:lnTo>
                  <a:pt x="78870" y="18430"/>
                </a:lnTo>
                <a:lnTo>
                  <a:pt x="78840" y="18410"/>
                </a:lnTo>
                <a:lnTo>
                  <a:pt x="78780" y="18380"/>
                </a:lnTo>
                <a:lnTo>
                  <a:pt x="78770" y="18370"/>
                </a:lnTo>
                <a:lnTo>
                  <a:pt x="78760" y="18370"/>
                </a:lnTo>
                <a:lnTo>
                  <a:pt x="78750" y="18350"/>
                </a:lnTo>
                <a:lnTo>
                  <a:pt x="78740" y="18350"/>
                </a:lnTo>
                <a:lnTo>
                  <a:pt x="78740" y="18340"/>
                </a:lnTo>
                <a:lnTo>
                  <a:pt x="78730" y="18320"/>
                </a:lnTo>
                <a:lnTo>
                  <a:pt x="78720" y="18300"/>
                </a:lnTo>
                <a:lnTo>
                  <a:pt x="78720" y="18270"/>
                </a:lnTo>
                <a:lnTo>
                  <a:pt x="78730" y="18230"/>
                </a:lnTo>
                <a:lnTo>
                  <a:pt x="78780" y="18120"/>
                </a:lnTo>
                <a:lnTo>
                  <a:pt x="78800" y="18080"/>
                </a:lnTo>
                <a:lnTo>
                  <a:pt x="78850" y="18030"/>
                </a:lnTo>
                <a:lnTo>
                  <a:pt x="78910" y="17980"/>
                </a:lnTo>
                <a:lnTo>
                  <a:pt x="79050" y="17930"/>
                </a:lnTo>
                <a:lnTo>
                  <a:pt x="79120" y="17940"/>
                </a:lnTo>
                <a:lnTo>
                  <a:pt x="79330" y="17940"/>
                </a:lnTo>
                <a:lnTo>
                  <a:pt x="79340" y="17940"/>
                </a:lnTo>
                <a:lnTo>
                  <a:pt x="79850" y="18020"/>
                </a:lnTo>
                <a:lnTo>
                  <a:pt x="79860" y="18020"/>
                </a:lnTo>
                <a:lnTo>
                  <a:pt x="80320" y="17970"/>
                </a:lnTo>
                <a:lnTo>
                  <a:pt x="80660" y="17850"/>
                </a:lnTo>
                <a:lnTo>
                  <a:pt x="80950" y="17770"/>
                </a:lnTo>
                <a:lnTo>
                  <a:pt x="81090" y="17790"/>
                </a:lnTo>
                <a:lnTo>
                  <a:pt x="81270" y="17890"/>
                </a:lnTo>
                <a:lnTo>
                  <a:pt x="81430" y="18060"/>
                </a:lnTo>
                <a:lnTo>
                  <a:pt x="81570" y="18300"/>
                </a:lnTo>
                <a:lnTo>
                  <a:pt x="81790" y="18800"/>
                </a:lnTo>
                <a:lnTo>
                  <a:pt x="81910" y="19020"/>
                </a:lnTo>
                <a:lnTo>
                  <a:pt x="82060" y="19170"/>
                </a:lnTo>
                <a:lnTo>
                  <a:pt x="82830" y="19630"/>
                </a:lnTo>
                <a:lnTo>
                  <a:pt x="83210" y="19790"/>
                </a:lnTo>
                <a:lnTo>
                  <a:pt x="83550" y="19890"/>
                </a:lnTo>
                <a:lnTo>
                  <a:pt x="83820" y="19890"/>
                </a:lnTo>
                <a:lnTo>
                  <a:pt x="83990" y="19870"/>
                </a:lnTo>
                <a:lnTo>
                  <a:pt x="84120" y="19820"/>
                </a:lnTo>
                <a:lnTo>
                  <a:pt x="84340" y="19770"/>
                </a:lnTo>
                <a:lnTo>
                  <a:pt x="84450" y="19710"/>
                </a:lnTo>
                <a:lnTo>
                  <a:pt x="84650" y="19530"/>
                </a:lnTo>
                <a:lnTo>
                  <a:pt x="84740" y="19500"/>
                </a:lnTo>
                <a:lnTo>
                  <a:pt x="84750" y="19500"/>
                </a:lnTo>
                <a:lnTo>
                  <a:pt x="84870" y="19560"/>
                </a:lnTo>
                <a:lnTo>
                  <a:pt x="85130" y="19830"/>
                </a:lnTo>
                <a:lnTo>
                  <a:pt x="85260" y="20020"/>
                </a:lnTo>
                <a:lnTo>
                  <a:pt x="85360" y="20240"/>
                </a:lnTo>
                <a:lnTo>
                  <a:pt x="85390" y="20470"/>
                </a:lnTo>
                <a:lnTo>
                  <a:pt x="85370" y="20690"/>
                </a:lnTo>
                <a:lnTo>
                  <a:pt x="85230" y="21010"/>
                </a:lnTo>
                <a:lnTo>
                  <a:pt x="85220" y="21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F.C.T."/>
          <p:cNvSpPr/>
          <p:nvPr/>
        </p:nvSpPr>
        <p:spPr>
          <a:xfrm>
            <a:off x="3521415" y="1325880"/>
            <a:ext cx="5148863" cy="4937760"/>
          </a:xfrm>
          <a:custGeom>
            <a:avLst/>
            <a:gdLst/>
            <a:ahLst/>
            <a:cxnLst/>
            <a:rect l="0" t="0" r="100000" b="95900"/>
            <a:pathLst>
              <a:path w="100000" h="95900">
                <a:moveTo>
                  <a:pt x="72330" y="27260"/>
                </a:moveTo>
                <a:lnTo>
                  <a:pt x="72600" y="27210"/>
                </a:lnTo>
                <a:lnTo>
                  <a:pt x="72720" y="27150"/>
                </a:lnTo>
                <a:lnTo>
                  <a:pt x="72780" y="27080"/>
                </a:lnTo>
                <a:lnTo>
                  <a:pt x="72830" y="27030"/>
                </a:lnTo>
                <a:lnTo>
                  <a:pt x="72920" y="26970"/>
                </a:lnTo>
                <a:lnTo>
                  <a:pt x="72980" y="26940"/>
                </a:lnTo>
                <a:lnTo>
                  <a:pt x="73030" y="26930"/>
                </a:lnTo>
                <a:lnTo>
                  <a:pt x="73240" y="26900"/>
                </a:lnTo>
                <a:lnTo>
                  <a:pt x="73360" y="26840"/>
                </a:lnTo>
                <a:lnTo>
                  <a:pt x="73390" y="26820"/>
                </a:lnTo>
                <a:lnTo>
                  <a:pt x="73400" y="26800"/>
                </a:lnTo>
                <a:lnTo>
                  <a:pt x="73450" y="26740"/>
                </a:lnTo>
                <a:lnTo>
                  <a:pt x="73500" y="26780"/>
                </a:lnTo>
                <a:lnTo>
                  <a:pt x="73950" y="26980"/>
                </a:lnTo>
                <a:lnTo>
                  <a:pt x="74020" y="27030"/>
                </a:lnTo>
                <a:lnTo>
                  <a:pt x="74100" y="27110"/>
                </a:lnTo>
                <a:lnTo>
                  <a:pt x="74280" y="27300"/>
                </a:lnTo>
                <a:lnTo>
                  <a:pt x="74490" y="27470"/>
                </a:lnTo>
                <a:lnTo>
                  <a:pt x="74540" y="27530"/>
                </a:lnTo>
                <a:lnTo>
                  <a:pt x="74540" y="27610"/>
                </a:lnTo>
                <a:lnTo>
                  <a:pt x="74500" y="27690"/>
                </a:lnTo>
                <a:lnTo>
                  <a:pt x="74350" y="27850"/>
                </a:lnTo>
                <a:lnTo>
                  <a:pt x="74290" y="27940"/>
                </a:lnTo>
                <a:lnTo>
                  <a:pt x="74080" y="28450"/>
                </a:lnTo>
                <a:lnTo>
                  <a:pt x="74040" y="28500"/>
                </a:lnTo>
                <a:lnTo>
                  <a:pt x="73870" y="28690"/>
                </a:lnTo>
                <a:lnTo>
                  <a:pt x="73800" y="28770"/>
                </a:lnTo>
                <a:lnTo>
                  <a:pt x="73790" y="28790"/>
                </a:lnTo>
                <a:lnTo>
                  <a:pt x="73780" y="28800"/>
                </a:lnTo>
                <a:lnTo>
                  <a:pt x="73760" y="28820"/>
                </a:lnTo>
                <a:lnTo>
                  <a:pt x="73660" y="28850"/>
                </a:lnTo>
                <a:lnTo>
                  <a:pt x="73540" y="28820"/>
                </a:lnTo>
                <a:lnTo>
                  <a:pt x="73390" y="28740"/>
                </a:lnTo>
                <a:lnTo>
                  <a:pt x="73320" y="28690"/>
                </a:lnTo>
                <a:lnTo>
                  <a:pt x="73280" y="28630"/>
                </a:lnTo>
                <a:lnTo>
                  <a:pt x="73300" y="28550"/>
                </a:lnTo>
                <a:lnTo>
                  <a:pt x="73340" y="28460"/>
                </a:lnTo>
                <a:lnTo>
                  <a:pt x="73350" y="28360"/>
                </a:lnTo>
                <a:lnTo>
                  <a:pt x="73310" y="28230"/>
                </a:lnTo>
                <a:lnTo>
                  <a:pt x="73250" y="28120"/>
                </a:lnTo>
                <a:lnTo>
                  <a:pt x="73180" y="28030"/>
                </a:lnTo>
                <a:lnTo>
                  <a:pt x="73110" y="27970"/>
                </a:lnTo>
                <a:lnTo>
                  <a:pt x="73000" y="27930"/>
                </a:lnTo>
                <a:lnTo>
                  <a:pt x="72910" y="27930"/>
                </a:lnTo>
                <a:lnTo>
                  <a:pt x="72800" y="27960"/>
                </a:lnTo>
                <a:lnTo>
                  <a:pt x="72590" y="28040"/>
                </a:lnTo>
                <a:lnTo>
                  <a:pt x="72400" y="28150"/>
                </a:lnTo>
                <a:lnTo>
                  <a:pt x="72310" y="28230"/>
                </a:lnTo>
                <a:lnTo>
                  <a:pt x="72190" y="28290"/>
                </a:lnTo>
                <a:lnTo>
                  <a:pt x="72060" y="28310"/>
                </a:lnTo>
                <a:lnTo>
                  <a:pt x="71920" y="28290"/>
                </a:lnTo>
                <a:lnTo>
                  <a:pt x="71810" y="28190"/>
                </a:lnTo>
                <a:lnTo>
                  <a:pt x="71720" y="28060"/>
                </a:lnTo>
                <a:lnTo>
                  <a:pt x="71650" y="27890"/>
                </a:lnTo>
                <a:lnTo>
                  <a:pt x="71680" y="27700"/>
                </a:lnTo>
                <a:lnTo>
                  <a:pt x="71800" y="27540"/>
                </a:lnTo>
                <a:lnTo>
                  <a:pt x="72330" y="27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