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Muscat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Oman • State Map | Fully Editable Vector Shape</a:t>
            </a:r>
          </a:p>
        </p:txBody>
      </p:sp>
      <p:sp>
        <p:nvSpPr>
          <p:cNvPr id="101" name="Musca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000" y="37880"/>
                </a:moveTo>
                <a:lnTo>
                  <a:pt x="78800" y="38150"/>
                </a:lnTo>
                <a:lnTo>
                  <a:pt x="78230" y="38790"/>
                </a:lnTo>
                <a:lnTo>
                  <a:pt x="75380" y="38410"/>
                </a:lnTo>
                <a:lnTo>
                  <a:pt x="72780" y="36640"/>
                </a:lnTo>
                <a:lnTo>
                  <a:pt x="73180" y="34500"/>
                </a:lnTo>
                <a:lnTo>
                  <a:pt x="70990" y="32240"/>
                </a:lnTo>
                <a:lnTo>
                  <a:pt x="69120" y="32490"/>
                </a:lnTo>
                <a:lnTo>
                  <a:pt x="68900" y="31560"/>
                </a:lnTo>
                <a:lnTo>
                  <a:pt x="69170" y="30210"/>
                </a:lnTo>
                <a:lnTo>
                  <a:pt x="69160" y="30210"/>
                </a:lnTo>
                <a:lnTo>
                  <a:pt x="69160" y="30180"/>
                </a:lnTo>
                <a:lnTo>
                  <a:pt x="69230" y="30120"/>
                </a:lnTo>
                <a:lnTo>
                  <a:pt x="69770" y="30340"/>
                </a:lnTo>
                <a:lnTo>
                  <a:pt x="69910" y="30370"/>
                </a:lnTo>
                <a:lnTo>
                  <a:pt x="70060" y="30440"/>
                </a:lnTo>
                <a:lnTo>
                  <a:pt x="70380" y="30760"/>
                </a:lnTo>
                <a:lnTo>
                  <a:pt x="70540" y="30890"/>
                </a:lnTo>
                <a:lnTo>
                  <a:pt x="70840" y="30990"/>
                </a:lnTo>
                <a:lnTo>
                  <a:pt x="71240" y="31040"/>
                </a:lnTo>
                <a:lnTo>
                  <a:pt x="71660" y="31030"/>
                </a:lnTo>
                <a:lnTo>
                  <a:pt x="72020" y="30960"/>
                </a:lnTo>
                <a:lnTo>
                  <a:pt x="72210" y="30890"/>
                </a:lnTo>
                <a:lnTo>
                  <a:pt x="72280" y="30830"/>
                </a:lnTo>
                <a:lnTo>
                  <a:pt x="72350" y="30650"/>
                </a:lnTo>
                <a:lnTo>
                  <a:pt x="72420" y="30650"/>
                </a:lnTo>
                <a:lnTo>
                  <a:pt x="72590" y="30700"/>
                </a:lnTo>
                <a:lnTo>
                  <a:pt x="72960" y="30700"/>
                </a:lnTo>
                <a:lnTo>
                  <a:pt x="73150" y="30740"/>
                </a:lnTo>
                <a:lnTo>
                  <a:pt x="73330" y="30830"/>
                </a:lnTo>
                <a:lnTo>
                  <a:pt x="73410" y="30950"/>
                </a:lnTo>
                <a:lnTo>
                  <a:pt x="73580" y="31330"/>
                </a:lnTo>
                <a:lnTo>
                  <a:pt x="73660" y="31410"/>
                </a:lnTo>
                <a:lnTo>
                  <a:pt x="73700" y="31430"/>
                </a:lnTo>
                <a:lnTo>
                  <a:pt x="73740" y="31470"/>
                </a:lnTo>
                <a:lnTo>
                  <a:pt x="73770" y="31510"/>
                </a:lnTo>
                <a:lnTo>
                  <a:pt x="73800" y="31540"/>
                </a:lnTo>
                <a:lnTo>
                  <a:pt x="73820" y="31540"/>
                </a:lnTo>
                <a:lnTo>
                  <a:pt x="73870" y="31530"/>
                </a:lnTo>
                <a:lnTo>
                  <a:pt x="73930" y="31530"/>
                </a:lnTo>
                <a:lnTo>
                  <a:pt x="73990" y="31540"/>
                </a:lnTo>
                <a:lnTo>
                  <a:pt x="74110" y="31650"/>
                </a:lnTo>
                <a:lnTo>
                  <a:pt x="74180" y="31730"/>
                </a:lnTo>
                <a:lnTo>
                  <a:pt x="74220" y="31800"/>
                </a:lnTo>
                <a:lnTo>
                  <a:pt x="74280" y="31800"/>
                </a:lnTo>
                <a:lnTo>
                  <a:pt x="74340" y="31670"/>
                </a:lnTo>
                <a:lnTo>
                  <a:pt x="74360" y="31720"/>
                </a:lnTo>
                <a:lnTo>
                  <a:pt x="74370" y="31750"/>
                </a:lnTo>
                <a:lnTo>
                  <a:pt x="74390" y="31790"/>
                </a:lnTo>
                <a:lnTo>
                  <a:pt x="74400" y="31870"/>
                </a:lnTo>
                <a:lnTo>
                  <a:pt x="74460" y="31870"/>
                </a:lnTo>
                <a:lnTo>
                  <a:pt x="74470" y="31820"/>
                </a:lnTo>
                <a:lnTo>
                  <a:pt x="74510" y="31740"/>
                </a:lnTo>
                <a:lnTo>
                  <a:pt x="74560" y="31780"/>
                </a:lnTo>
                <a:lnTo>
                  <a:pt x="74590" y="31790"/>
                </a:lnTo>
                <a:lnTo>
                  <a:pt x="74700" y="31740"/>
                </a:lnTo>
                <a:lnTo>
                  <a:pt x="74900" y="32020"/>
                </a:lnTo>
                <a:lnTo>
                  <a:pt x="74960" y="32170"/>
                </a:lnTo>
                <a:lnTo>
                  <a:pt x="74930" y="32320"/>
                </a:lnTo>
                <a:lnTo>
                  <a:pt x="75000" y="32450"/>
                </a:lnTo>
                <a:lnTo>
                  <a:pt x="75090" y="32880"/>
                </a:lnTo>
                <a:lnTo>
                  <a:pt x="75200" y="33060"/>
                </a:lnTo>
                <a:lnTo>
                  <a:pt x="75710" y="33540"/>
                </a:lnTo>
                <a:lnTo>
                  <a:pt x="76020" y="33680"/>
                </a:lnTo>
                <a:lnTo>
                  <a:pt x="76150" y="33850"/>
                </a:lnTo>
                <a:lnTo>
                  <a:pt x="76290" y="34260"/>
                </a:lnTo>
                <a:lnTo>
                  <a:pt x="76380" y="34400"/>
                </a:lnTo>
                <a:lnTo>
                  <a:pt x="76640" y="34660"/>
                </a:lnTo>
                <a:lnTo>
                  <a:pt x="76770" y="34850"/>
                </a:lnTo>
                <a:lnTo>
                  <a:pt x="76850" y="35410"/>
                </a:lnTo>
                <a:lnTo>
                  <a:pt x="77400" y="35970"/>
                </a:lnTo>
                <a:lnTo>
                  <a:pt x="77430" y="36050"/>
                </a:lnTo>
                <a:lnTo>
                  <a:pt x="77480" y="36330"/>
                </a:lnTo>
                <a:lnTo>
                  <a:pt x="77520" y="36390"/>
                </a:lnTo>
                <a:lnTo>
                  <a:pt x="77560" y="36440"/>
                </a:lnTo>
                <a:lnTo>
                  <a:pt x="77800" y="36640"/>
                </a:lnTo>
                <a:lnTo>
                  <a:pt x="78260" y="36910"/>
                </a:lnTo>
                <a:lnTo>
                  <a:pt x="78560" y="37130"/>
                </a:lnTo>
                <a:lnTo>
                  <a:pt x="78770" y="37390"/>
                </a:lnTo>
                <a:lnTo>
                  <a:pt x="78920" y="37680"/>
                </a:lnTo>
                <a:lnTo>
                  <a:pt x="79000" y="37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