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Musandam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Oman • State Map | Fully Editable Vector Shape</a:t>
            </a:r>
          </a:p>
        </p:txBody>
      </p:sp>
      <p:sp>
        <p:nvSpPr>
          <p:cNvPr id="101" name="Musand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780" y="15060"/>
                </a:moveTo>
                <a:lnTo>
                  <a:pt x="53740" y="15320"/>
                </a:lnTo>
                <a:lnTo>
                  <a:pt x="53500" y="15450"/>
                </a:lnTo>
                <a:lnTo>
                  <a:pt x="53300" y="15520"/>
                </a:lnTo>
                <a:lnTo>
                  <a:pt x="53200" y="15610"/>
                </a:lnTo>
                <a:lnTo>
                  <a:pt x="52940" y="15790"/>
                </a:lnTo>
                <a:lnTo>
                  <a:pt x="52800" y="15850"/>
                </a:lnTo>
                <a:lnTo>
                  <a:pt x="52660" y="15810"/>
                </a:lnTo>
                <a:lnTo>
                  <a:pt x="52560" y="15760"/>
                </a:lnTo>
                <a:lnTo>
                  <a:pt x="52550" y="15710"/>
                </a:lnTo>
                <a:lnTo>
                  <a:pt x="52540" y="15670"/>
                </a:lnTo>
                <a:lnTo>
                  <a:pt x="52560" y="15430"/>
                </a:lnTo>
                <a:lnTo>
                  <a:pt x="52800" y="15310"/>
                </a:lnTo>
                <a:lnTo>
                  <a:pt x="52880" y="15210"/>
                </a:lnTo>
                <a:lnTo>
                  <a:pt x="52830" y="15130"/>
                </a:lnTo>
                <a:lnTo>
                  <a:pt x="52800" y="15040"/>
                </a:lnTo>
                <a:lnTo>
                  <a:pt x="52780" y="14880"/>
                </a:lnTo>
                <a:lnTo>
                  <a:pt x="53020" y="14710"/>
                </a:lnTo>
                <a:lnTo>
                  <a:pt x="53280" y="14740"/>
                </a:lnTo>
                <a:lnTo>
                  <a:pt x="53440" y="14990"/>
                </a:lnTo>
                <a:lnTo>
                  <a:pt x="53780" y="15060"/>
                </a:lnTo>
                <a:close/>
                <a:moveTo>
                  <a:pt x="53040" y="15490"/>
                </a:moveTo>
                <a:lnTo>
                  <a:pt x="53210" y="15430"/>
                </a:lnTo>
                <a:lnTo>
                  <a:pt x="53260" y="15270"/>
                </a:lnTo>
                <a:lnTo>
                  <a:pt x="53130" y="15180"/>
                </a:lnTo>
                <a:lnTo>
                  <a:pt x="53060" y="15180"/>
                </a:lnTo>
                <a:lnTo>
                  <a:pt x="53010" y="15230"/>
                </a:lnTo>
                <a:lnTo>
                  <a:pt x="53040" y="15490"/>
                </a:lnTo>
                <a:close/>
                <a:moveTo>
                  <a:pt x="52080" y="11570"/>
                </a:moveTo>
                <a:lnTo>
                  <a:pt x="52070" y="11560"/>
                </a:lnTo>
                <a:lnTo>
                  <a:pt x="52020" y="11440"/>
                </a:lnTo>
                <a:lnTo>
                  <a:pt x="51970" y="11010"/>
                </a:lnTo>
                <a:lnTo>
                  <a:pt x="51980" y="10850"/>
                </a:lnTo>
                <a:lnTo>
                  <a:pt x="52080" y="10750"/>
                </a:lnTo>
                <a:lnTo>
                  <a:pt x="52190" y="10660"/>
                </a:lnTo>
                <a:lnTo>
                  <a:pt x="52250" y="10530"/>
                </a:lnTo>
                <a:lnTo>
                  <a:pt x="52210" y="10410"/>
                </a:lnTo>
                <a:lnTo>
                  <a:pt x="52010" y="10140"/>
                </a:lnTo>
                <a:lnTo>
                  <a:pt x="51970" y="9980"/>
                </a:lnTo>
                <a:lnTo>
                  <a:pt x="52010" y="9840"/>
                </a:lnTo>
                <a:lnTo>
                  <a:pt x="52180" y="9600"/>
                </a:lnTo>
                <a:lnTo>
                  <a:pt x="52240" y="9460"/>
                </a:lnTo>
                <a:lnTo>
                  <a:pt x="52270" y="8600"/>
                </a:lnTo>
                <a:lnTo>
                  <a:pt x="52330" y="8310"/>
                </a:lnTo>
                <a:lnTo>
                  <a:pt x="52350" y="8130"/>
                </a:lnTo>
                <a:lnTo>
                  <a:pt x="52300" y="7940"/>
                </a:lnTo>
                <a:lnTo>
                  <a:pt x="52170" y="7560"/>
                </a:lnTo>
                <a:lnTo>
                  <a:pt x="52070" y="7550"/>
                </a:lnTo>
                <a:lnTo>
                  <a:pt x="51630" y="7670"/>
                </a:lnTo>
                <a:lnTo>
                  <a:pt x="51430" y="7680"/>
                </a:lnTo>
                <a:lnTo>
                  <a:pt x="51470" y="7590"/>
                </a:lnTo>
                <a:lnTo>
                  <a:pt x="51550" y="7250"/>
                </a:lnTo>
                <a:lnTo>
                  <a:pt x="52130" y="6330"/>
                </a:lnTo>
                <a:lnTo>
                  <a:pt x="52330" y="5900"/>
                </a:lnTo>
                <a:lnTo>
                  <a:pt x="52420" y="5810"/>
                </a:lnTo>
                <a:lnTo>
                  <a:pt x="52560" y="5730"/>
                </a:lnTo>
                <a:lnTo>
                  <a:pt x="52570" y="5790"/>
                </a:lnTo>
                <a:lnTo>
                  <a:pt x="52560" y="5920"/>
                </a:lnTo>
                <a:lnTo>
                  <a:pt x="52660" y="6080"/>
                </a:lnTo>
                <a:lnTo>
                  <a:pt x="52640" y="6130"/>
                </a:lnTo>
                <a:lnTo>
                  <a:pt x="52600" y="6270"/>
                </a:lnTo>
                <a:lnTo>
                  <a:pt x="52660" y="6270"/>
                </a:lnTo>
                <a:lnTo>
                  <a:pt x="52750" y="6180"/>
                </a:lnTo>
                <a:lnTo>
                  <a:pt x="52970" y="6170"/>
                </a:lnTo>
                <a:lnTo>
                  <a:pt x="53020" y="6110"/>
                </a:lnTo>
                <a:lnTo>
                  <a:pt x="53070" y="6080"/>
                </a:lnTo>
                <a:lnTo>
                  <a:pt x="53180" y="6120"/>
                </a:lnTo>
                <a:lnTo>
                  <a:pt x="53290" y="6230"/>
                </a:lnTo>
                <a:lnTo>
                  <a:pt x="53310" y="6400"/>
                </a:lnTo>
                <a:lnTo>
                  <a:pt x="53370" y="6290"/>
                </a:lnTo>
                <a:lnTo>
                  <a:pt x="53430" y="6300"/>
                </a:lnTo>
                <a:lnTo>
                  <a:pt x="53510" y="6340"/>
                </a:lnTo>
                <a:lnTo>
                  <a:pt x="53610" y="6330"/>
                </a:lnTo>
                <a:lnTo>
                  <a:pt x="53850" y="6160"/>
                </a:lnTo>
                <a:lnTo>
                  <a:pt x="53940" y="6140"/>
                </a:lnTo>
                <a:lnTo>
                  <a:pt x="54200" y="6210"/>
                </a:lnTo>
                <a:lnTo>
                  <a:pt x="54260" y="6200"/>
                </a:lnTo>
                <a:lnTo>
                  <a:pt x="54280" y="6120"/>
                </a:lnTo>
                <a:lnTo>
                  <a:pt x="54250" y="6030"/>
                </a:lnTo>
                <a:lnTo>
                  <a:pt x="54180" y="5960"/>
                </a:lnTo>
                <a:lnTo>
                  <a:pt x="54120" y="5940"/>
                </a:lnTo>
                <a:lnTo>
                  <a:pt x="53950" y="5920"/>
                </a:lnTo>
                <a:lnTo>
                  <a:pt x="53840" y="5920"/>
                </a:lnTo>
                <a:lnTo>
                  <a:pt x="53760" y="5970"/>
                </a:lnTo>
                <a:lnTo>
                  <a:pt x="53710" y="6030"/>
                </a:lnTo>
                <a:lnTo>
                  <a:pt x="53630" y="6120"/>
                </a:lnTo>
                <a:lnTo>
                  <a:pt x="53530" y="6170"/>
                </a:lnTo>
                <a:lnTo>
                  <a:pt x="53430" y="6140"/>
                </a:lnTo>
                <a:lnTo>
                  <a:pt x="53430" y="6030"/>
                </a:lnTo>
                <a:lnTo>
                  <a:pt x="53500" y="5620"/>
                </a:lnTo>
                <a:lnTo>
                  <a:pt x="53500" y="5470"/>
                </a:lnTo>
                <a:lnTo>
                  <a:pt x="53750" y="5670"/>
                </a:lnTo>
                <a:lnTo>
                  <a:pt x="53860" y="5720"/>
                </a:lnTo>
                <a:lnTo>
                  <a:pt x="53910" y="5570"/>
                </a:lnTo>
                <a:lnTo>
                  <a:pt x="53870" y="5500"/>
                </a:lnTo>
                <a:lnTo>
                  <a:pt x="53770" y="5400"/>
                </a:lnTo>
                <a:lnTo>
                  <a:pt x="53650" y="5320"/>
                </a:lnTo>
                <a:lnTo>
                  <a:pt x="53550" y="5280"/>
                </a:lnTo>
                <a:lnTo>
                  <a:pt x="53590" y="5190"/>
                </a:lnTo>
                <a:lnTo>
                  <a:pt x="53640" y="5180"/>
                </a:lnTo>
                <a:lnTo>
                  <a:pt x="53690" y="5180"/>
                </a:lnTo>
                <a:lnTo>
                  <a:pt x="53740" y="5150"/>
                </a:lnTo>
                <a:lnTo>
                  <a:pt x="53850" y="5010"/>
                </a:lnTo>
                <a:lnTo>
                  <a:pt x="53890" y="4900"/>
                </a:lnTo>
                <a:lnTo>
                  <a:pt x="53880" y="4690"/>
                </a:lnTo>
                <a:lnTo>
                  <a:pt x="53910" y="4550"/>
                </a:lnTo>
                <a:lnTo>
                  <a:pt x="53960" y="4550"/>
                </a:lnTo>
                <a:lnTo>
                  <a:pt x="54080" y="4810"/>
                </a:lnTo>
                <a:lnTo>
                  <a:pt x="54220" y="4720"/>
                </a:lnTo>
                <a:lnTo>
                  <a:pt x="54260" y="4680"/>
                </a:lnTo>
                <a:lnTo>
                  <a:pt x="54330" y="4750"/>
                </a:lnTo>
                <a:lnTo>
                  <a:pt x="54280" y="4820"/>
                </a:lnTo>
                <a:lnTo>
                  <a:pt x="54280" y="4850"/>
                </a:lnTo>
                <a:lnTo>
                  <a:pt x="54300" y="4870"/>
                </a:lnTo>
                <a:lnTo>
                  <a:pt x="54330" y="4940"/>
                </a:lnTo>
                <a:lnTo>
                  <a:pt x="54410" y="4870"/>
                </a:lnTo>
                <a:lnTo>
                  <a:pt x="54460" y="4900"/>
                </a:lnTo>
                <a:lnTo>
                  <a:pt x="54500" y="4960"/>
                </a:lnTo>
                <a:lnTo>
                  <a:pt x="54560" y="5010"/>
                </a:lnTo>
                <a:lnTo>
                  <a:pt x="54760" y="5070"/>
                </a:lnTo>
                <a:lnTo>
                  <a:pt x="54870" y="5080"/>
                </a:lnTo>
                <a:lnTo>
                  <a:pt x="54980" y="5070"/>
                </a:lnTo>
                <a:lnTo>
                  <a:pt x="54960" y="5030"/>
                </a:lnTo>
                <a:lnTo>
                  <a:pt x="54930" y="4920"/>
                </a:lnTo>
                <a:lnTo>
                  <a:pt x="54920" y="4880"/>
                </a:lnTo>
                <a:lnTo>
                  <a:pt x="55100" y="4810"/>
                </a:lnTo>
                <a:lnTo>
                  <a:pt x="55190" y="5050"/>
                </a:lnTo>
                <a:lnTo>
                  <a:pt x="55170" y="5150"/>
                </a:lnTo>
                <a:lnTo>
                  <a:pt x="55050" y="5160"/>
                </a:lnTo>
                <a:lnTo>
                  <a:pt x="54830" y="5150"/>
                </a:lnTo>
                <a:lnTo>
                  <a:pt x="54680" y="5200"/>
                </a:lnTo>
                <a:lnTo>
                  <a:pt x="54420" y="5430"/>
                </a:lnTo>
                <a:lnTo>
                  <a:pt x="54280" y="5520"/>
                </a:lnTo>
                <a:lnTo>
                  <a:pt x="54290" y="5520"/>
                </a:lnTo>
                <a:lnTo>
                  <a:pt x="54290" y="5580"/>
                </a:lnTo>
                <a:lnTo>
                  <a:pt x="54210" y="5680"/>
                </a:lnTo>
                <a:lnTo>
                  <a:pt x="54410" y="5880"/>
                </a:lnTo>
                <a:lnTo>
                  <a:pt x="54500" y="5960"/>
                </a:lnTo>
                <a:lnTo>
                  <a:pt x="54620" y="6000"/>
                </a:lnTo>
                <a:lnTo>
                  <a:pt x="54700" y="5960"/>
                </a:lnTo>
                <a:lnTo>
                  <a:pt x="54790" y="5890"/>
                </a:lnTo>
                <a:lnTo>
                  <a:pt x="54890" y="5870"/>
                </a:lnTo>
                <a:lnTo>
                  <a:pt x="54980" y="6000"/>
                </a:lnTo>
                <a:lnTo>
                  <a:pt x="54820" y="6290"/>
                </a:lnTo>
                <a:lnTo>
                  <a:pt x="54740" y="6320"/>
                </a:lnTo>
                <a:lnTo>
                  <a:pt x="54690" y="6140"/>
                </a:lnTo>
                <a:lnTo>
                  <a:pt x="54600" y="6150"/>
                </a:lnTo>
                <a:lnTo>
                  <a:pt x="54500" y="6140"/>
                </a:lnTo>
                <a:lnTo>
                  <a:pt x="54540" y="6230"/>
                </a:lnTo>
                <a:lnTo>
                  <a:pt x="54540" y="6290"/>
                </a:lnTo>
                <a:lnTo>
                  <a:pt x="54530" y="6340"/>
                </a:lnTo>
                <a:lnTo>
                  <a:pt x="54500" y="6400"/>
                </a:lnTo>
                <a:lnTo>
                  <a:pt x="54610" y="6510"/>
                </a:lnTo>
                <a:lnTo>
                  <a:pt x="54740" y="6590"/>
                </a:lnTo>
                <a:lnTo>
                  <a:pt x="54860" y="6690"/>
                </a:lnTo>
                <a:lnTo>
                  <a:pt x="54920" y="6870"/>
                </a:lnTo>
                <a:lnTo>
                  <a:pt x="54820" y="6860"/>
                </a:lnTo>
                <a:lnTo>
                  <a:pt x="54720" y="6840"/>
                </a:lnTo>
                <a:lnTo>
                  <a:pt x="54640" y="6800"/>
                </a:lnTo>
                <a:lnTo>
                  <a:pt x="54560" y="6730"/>
                </a:lnTo>
                <a:lnTo>
                  <a:pt x="54440" y="6790"/>
                </a:lnTo>
                <a:lnTo>
                  <a:pt x="54330" y="6740"/>
                </a:lnTo>
                <a:lnTo>
                  <a:pt x="54270" y="6630"/>
                </a:lnTo>
                <a:lnTo>
                  <a:pt x="54260" y="6470"/>
                </a:lnTo>
                <a:lnTo>
                  <a:pt x="54210" y="6500"/>
                </a:lnTo>
                <a:lnTo>
                  <a:pt x="54080" y="6570"/>
                </a:lnTo>
                <a:lnTo>
                  <a:pt x="54030" y="6600"/>
                </a:lnTo>
                <a:lnTo>
                  <a:pt x="54030" y="6490"/>
                </a:lnTo>
                <a:lnTo>
                  <a:pt x="54040" y="6420"/>
                </a:lnTo>
                <a:lnTo>
                  <a:pt x="54080" y="6360"/>
                </a:lnTo>
                <a:lnTo>
                  <a:pt x="54150" y="6330"/>
                </a:lnTo>
                <a:lnTo>
                  <a:pt x="53950" y="6300"/>
                </a:lnTo>
                <a:lnTo>
                  <a:pt x="53740" y="6430"/>
                </a:lnTo>
                <a:lnTo>
                  <a:pt x="53610" y="6610"/>
                </a:lnTo>
                <a:lnTo>
                  <a:pt x="53670" y="6730"/>
                </a:lnTo>
                <a:lnTo>
                  <a:pt x="53630" y="6830"/>
                </a:lnTo>
                <a:lnTo>
                  <a:pt x="53620" y="6950"/>
                </a:lnTo>
                <a:lnTo>
                  <a:pt x="53630" y="7070"/>
                </a:lnTo>
                <a:lnTo>
                  <a:pt x="53670" y="7200"/>
                </a:lnTo>
                <a:lnTo>
                  <a:pt x="53750" y="7000"/>
                </a:lnTo>
                <a:lnTo>
                  <a:pt x="53820" y="6900"/>
                </a:lnTo>
                <a:lnTo>
                  <a:pt x="53910" y="6870"/>
                </a:lnTo>
                <a:lnTo>
                  <a:pt x="53970" y="6930"/>
                </a:lnTo>
                <a:lnTo>
                  <a:pt x="53970" y="7040"/>
                </a:lnTo>
                <a:lnTo>
                  <a:pt x="53950" y="7160"/>
                </a:lnTo>
                <a:lnTo>
                  <a:pt x="53910" y="7260"/>
                </a:lnTo>
                <a:lnTo>
                  <a:pt x="54080" y="7330"/>
                </a:lnTo>
                <a:lnTo>
                  <a:pt x="54860" y="7320"/>
                </a:lnTo>
                <a:lnTo>
                  <a:pt x="54780" y="7450"/>
                </a:lnTo>
                <a:lnTo>
                  <a:pt x="54650" y="7560"/>
                </a:lnTo>
                <a:lnTo>
                  <a:pt x="54380" y="7720"/>
                </a:lnTo>
                <a:lnTo>
                  <a:pt x="54130" y="7820"/>
                </a:lnTo>
                <a:lnTo>
                  <a:pt x="54050" y="7900"/>
                </a:lnTo>
                <a:lnTo>
                  <a:pt x="54080" y="8060"/>
                </a:lnTo>
                <a:lnTo>
                  <a:pt x="54300" y="7940"/>
                </a:lnTo>
                <a:lnTo>
                  <a:pt x="54420" y="8050"/>
                </a:lnTo>
                <a:lnTo>
                  <a:pt x="54430" y="8230"/>
                </a:lnTo>
                <a:lnTo>
                  <a:pt x="54230" y="8370"/>
                </a:lnTo>
                <a:lnTo>
                  <a:pt x="54270" y="8460"/>
                </a:lnTo>
                <a:lnTo>
                  <a:pt x="54380" y="8620"/>
                </a:lnTo>
                <a:lnTo>
                  <a:pt x="54420" y="8690"/>
                </a:lnTo>
                <a:lnTo>
                  <a:pt x="54490" y="8730"/>
                </a:lnTo>
                <a:lnTo>
                  <a:pt x="54690" y="8780"/>
                </a:lnTo>
                <a:lnTo>
                  <a:pt x="54620" y="8830"/>
                </a:lnTo>
                <a:lnTo>
                  <a:pt x="54590" y="8860"/>
                </a:lnTo>
                <a:lnTo>
                  <a:pt x="54560" y="8990"/>
                </a:lnTo>
                <a:lnTo>
                  <a:pt x="54430" y="8920"/>
                </a:lnTo>
                <a:lnTo>
                  <a:pt x="54290" y="8880"/>
                </a:lnTo>
                <a:lnTo>
                  <a:pt x="54170" y="8890"/>
                </a:lnTo>
                <a:lnTo>
                  <a:pt x="54080" y="8990"/>
                </a:lnTo>
                <a:lnTo>
                  <a:pt x="54220" y="9210"/>
                </a:lnTo>
                <a:lnTo>
                  <a:pt x="54160" y="9430"/>
                </a:lnTo>
                <a:lnTo>
                  <a:pt x="54020" y="9630"/>
                </a:lnTo>
                <a:lnTo>
                  <a:pt x="53910" y="9830"/>
                </a:lnTo>
                <a:lnTo>
                  <a:pt x="53900" y="9910"/>
                </a:lnTo>
                <a:lnTo>
                  <a:pt x="53910" y="10130"/>
                </a:lnTo>
                <a:lnTo>
                  <a:pt x="53740" y="10300"/>
                </a:lnTo>
                <a:lnTo>
                  <a:pt x="53600" y="10560"/>
                </a:lnTo>
                <a:lnTo>
                  <a:pt x="53500" y="10690"/>
                </a:lnTo>
                <a:lnTo>
                  <a:pt x="53370" y="10760"/>
                </a:lnTo>
                <a:lnTo>
                  <a:pt x="53370" y="10560"/>
                </a:lnTo>
                <a:lnTo>
                  <a:pt x="53250" y="10760"/>
                </a:lnTo>
                <a:lnTo>
                  <a:pt x="53130" y="11070"/>
                </a:lnTo>
                <a:lnTo>
                  <a:pt x="53070" y="11430"/>
                </a:lnTo>
                <a:lnTo>
                  <a:pt x="53130" y="11750"/>
                </a:lnTo>
                <a:lnTo>
                  <a:pt x="53180" y="11860"/>
                </a:lnTo>
                <a:lnTo>
                  <a:pt x="52820" y="11960"/>
                </a:lnTo>
                <a:lnTo>
                  <a:pt x="52680" y="11990"/>
                </a:lnTo>
                <a:lnTo>
                  <a:pt x="52540" y="11950"/>
                </a:lnTo>
                <a:lnTo>
                  <a:pt x="52480" y="11880"/>
                </a:lnTo>
                <a:lnTo>
                  <a:pt x="52390" y="11690"/>
                </a:lnTo>
                <a:lnTo>
                  <a:pt x="52320" y="11620"/>
                </a:lnTo>
                <a:lnTo>
                  <a:pt x="52110" y="11590"/>
                </a:lnTo>
                <a:lnTo>
                  <a:pt x="52080" y="11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