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Dhofar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Dhof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80" y="54640"/>
                </a:moveTo>
                <a:lnTo>
                  <a:pt x="45190" y="54820"/>
                </a:lnTo>
                <a:lnTo>
                  <a:pt x="55760" y="72470"/>
                </a:lnTo>
                <a:lnTo>
                  <a:pt x="63280" y="74490"/>
                </a:lnTo>
                <a:lnTo>
                  <a:pt x="61220" y="74820"/>
                </a:lnTo>
                <a:lnTo>
                  <a:pt x="60150" y="75120"/>
                </a:lnTo>
                <a:lnTo>
                  <a:pt x="58690" y="75730"/>
                </a:lnTo>
                <a:lnTo>
                  <a:pt x="58130" y="76140"/>
                </a:lnTo>
                <a:lnTo>
                  <a:pt x="57760" y="76320"/>
                </a:lnTo>
                <a:lnTo>
                  <a:pt x="57560" y="76480"/>
                </a:lnTo>
                <a:lnTo>
                  <a:pt x="57470" y="76670"/>
                </a:lnTo>
                <a:lnTo>
                  <a:pt x="57400" y="76770"/>
                </a:lnTo>
                <a:lnTo>
                  <a:pt x="56480" y="77700"/>
                </a:lnTo>
                <a:lnTo>
                  <a:pt x="56310" y="78030"/>
                </a:lnTo>
                <a:lnTo>
                  <a:pt x="56280" y="78460"/>
                </a:lnTo>
                <a:lnTo>
                  <a:pt x="56330" y="78760"/>
                </a:lnTo>
                <a:lnTo>
                  <a:pt x="56340" y="78860"/>
                </a:lnTo>
                <a:lnTo>
                  <a:pt x="56310" y="78980"/>
                </a:lnTo>
                <a:lnTo>
                  <a:pt x="56190" y="79150"/>
                </a:lnTo>
                <a:lnTo>
                  <a:pt x="56140" y="79300"/>
                </a:lnTo>
                <a:lnTo>
                  <a:pt x="56060" y="79480"/>
                </a:lnTo>
                <a:lnTo>
                  <a:pt x="56040" y="79580"/>
                </a:lnTo>
                <a:lnTo>
                  <a:pt x="56040" y="79960"/>
                </a:lnTo>
                <a:lnTo>
                  <a:pt x="55960" y="80340"/>
                </a:lnTo>
                <a:lnTo>
                  <a:pt x="55510" y="81400"/>
                </a:lnTo>
                <a:lnTo>
                  <a:pt x="55640" y="81580"/>
                </a:lnTo>
                <a:lnTo>
                  <a:pt x="55620" y="81770"/>
                </a:lnTo>
                <a:lnTo>
                  <a:pt x="55500" y="81950"/>
                </a:lnTo>
                <a:lnTo>
                  <a:pt x="55330" y="82080"/>
                </a:lnTo>
                <a:lnTo>
                  <a:pt x="54950" y="82250"/>
                </a:lnTo>
                <a:lnTo>
                  <a:pt x="54770" y="82360"/>
                </a:lnTo>
                <a:lnTo>
                  <a:pt x="54500" y="82840"/>
                </a:lnTo>
                <a:lnTo>
                  <a:pt x="54450" y="82880"/>
                </a:lnTo>
                <a:lnTo>
                  <a:pt x="54320" y="82920"/>
                </a:lnTo>
                <a:lnTo>
                  <a:pt x="54260" y="82960"/>
                </a:lnTo>
                <a:lnTo>
                  <a:pt x="53860" y="83410"/>
                </a:lnTo>
                <a:lnTo>
                  <a:pt x="53830" y="83470"/>
                </a:lnTo>
                <a:lnTo>
                  <a:pt x="53850" y="83680"/>
                </a:lnTo>
                <a:lnTo>
                  <a:pt x="53750" y="83700"/>
                </a:lnTo>
                <a:lnTo>
                  <a:pt x="52390" y="83520"/>
                </a:lnTo>
                <a:lnTo>
                  <a:pt x="52220" y="83550"/>
                </a:lnTo>
                <a:lnTo>
                  <a:pt x="51960" y="83670"/>
                </a:lnTo>
                <a:lnTo>
                  <a:pt x="51770" y="83710"/>
                </a:lnTo>
                <a:lnTo>
                  <a:pt x="51030" y="83650"/>
                </a:lnTo>
                <a:lnTo>
                  <a:pt x="50850" y="83670"/>
                </a:lnTo>
                <a:lnTo>
                  <a:pt x="50290" y="83900"/>
                </a:lnTo>
                <a:lnTo>
                  <a:pt x="49970" y="83980"/>
                </a:lnTo>
                <a:lnTo>
                  <a:pt x="47760" y="84080"/>
                </a:lnTo>
                <a:lnTo>
                  <a:pt x="46880" y="84310"/>
                </a:lnTo>
                <a:lnTo>
                  <a:pt x="46690" y="84330"/>
                </a:lnTo>
                <a:lnTo>
                  <a:pt x="46620" y="84350"/>
                </a:lnTo>
                <a:lnTo>
                  <a:pt x="46580" y="84380"/>
                </a:lnTo>
                <a:lnTo>
                  <a:pt x="46540" y="84430"/>
                </a:lnTo>
                <a:lnTo>
                  <a:pt x="46480" y="84460"/>
                </a:lnTo>
                <a:lnTo>
                  <a:pt x="46320" y="84460"/>
                </a:lnTo>
                <a:lnTo>
                  <a:pt x="46310" y="84460"/>
                </a:lnTo>
                <a:lnTo>
                  <a:pt x="46030" y="84540"/>
                </a:lnTo>
                <a:lnTo>
                  <a:pt x="45950" y="84580"/>
                </a:lnTo>
                <a:lnTo>
                  <a:pt x="45830" y="84730"/>
                </a:lnTo>
                <a:lnTo>
                  <a:pt x="45710" y="85090"/>
                </a:lnTo>
                <a:lnTo>
                  <a:pt x="45630" y="85240"/>
                </a:lnTo>
                <a:lnTo>
                  <a:pt x="45500" y="85390"/>
                </a:lnTo>
                <a:lnTo>
                  <a:pt x="45460" y="85460"/>
                </a:lnTo>
                <a:lnTo>
                  <a:pt x="45330" y="85830"/>
                </a:lnTo>
                <a:lnTo>
                  <a:pt x="45290" y="85890"/>
                </a:lnTo>
                <a:lnTo>
                  <a:pt x="45170" y="86030"/>
                </a:lnTo>
                <a:lnTo>
                  <a:pt x="44370" y="86700"/>
                </a:lnTo>
                <a:lnTo>
                  <a:pt x="44130" y="87150"/>
                </a:lnTo>
                <a:lnTo>
                  <a:pt x="44070" y="87330"/>
                </a:lnTo>
                <a:lnTo>
                  <a:pt x="44050" y="87540"/>
                </a:lnTo>
                <a:lnTo>
                  <a:pt x="44080" y="87780"/>
                </a:lnTo>
                <a:lnTo>
                  <a:pt x="44170" y="87910"/>
                </a:lnTo>
                <a:lnTo>
                  <a:pt x="44460" y="88070"/>
                </a:lnTo>
                <a:lnTo>
                  <a:pt x="44630" y="88250"/>
                </a:lnTo>
                <a:lnTo>
                  <a:pt x="44700" y="88440"/>
                </a:lnTo>
                <a:lnTo>
                  <a:pt x="44700" y="88850"/>
                </a:lnTo>
                <a:lnTo>
                  <a:pt x="44640" y="89020"/>
                </a:lnTo>
                <a:lnTo>
                  <a:pt x="44290" y="89500"/>
                </a:lnTo>
                <a:lnTo>
                  <a:pt x="44270" y="89590"/>
                </a:lnTo>
                <a:lnTo>
                  <a:pt x="44250" y="89710"/>
                </a:lnTo>
                <a:lnTo>
                  <a:pt x="44260" y="89830"/>
                </a:lnTo>
                <a:lnTo>
                  <a:pt x="44320" y="89880"/>
                </a:lnTo>
                <a:lnTo>
                  <a:pt x="44390" y="89910"/>
                </a:lnTo>
                <a:lnTo>
                  <a:pt x="44390" y="89980"/>
                </a:lnTo>
                <a:lnTo>
                  <a:pt x="44350" y="90090"/>
                </a:lnTo>
                <a:lnTo>
                  <a:pt x="44300" y="90140"/>
                </a:lnTo>
                <a:lnTo>
                  <a:pt x="44070" y="90260"/>
                </a:lnTo>
                <a:lnTo>
                  <a:pt x="43990" y="90310"/>
                </a:lnTo>
                <a:lnTo>
                  <a:pt x="43940" y="90380"/>
                </a:lnTo>
                <a:lnTo>
                  <a:pt x="43910" y="90460"/>
                </a:lnTo>
                <a:lnTo>
                  <a:pt x="43870" y="90620"/>
                </a:lnTo>
                <a:lnTo>
                  <a:pt x="43790" y="90760"/>
                </a:lnTo>
                <a:lnTo>
                  <a:pt x="43810" y="90800"/>
                </a:lnTo>
                <a:lnTo>
                  <a:pt x="43730" y="90900"/>
                </a:lnTo>
                <a:lnTo>
                  <a:pt x="43470" y="90990"/>
                </a:lnTo>
                <a:lnTo>
                  <a:pt x="43340" y="91060"/>
                </a:lnTo>
                <a:lnTo>
                  <a:pt x="43290" y="91140"/>
                </a:lnTo>
                <a:lnTo>
                  <a:pt x="43240" y="91260"/>
                </a:lnTo>
                <a:lnTo>
                  <a:pt x="43170" y="91380"/>
                </a:lnTo>
                <a:lnTo>
                  <a:pt x="43070" y="91430"/>
                </a:lnTo>
                <a:lnTo>
                  <a:pt x="42710" y="91830"/>
                </a:lnTo>
                <a:lnTo>
                  <a:pt x="42320" y="92120"/>
                </a:lnTo>
                <a:lnTo>
                  <a:pt x="42270" y="92120"/>
                </a:lnTo>
                <a:lnTo>
                  <a:pt x="42190" y="91980"/>
                </a:lnTo>
                <a:lnTo>
                  <a:pt x="42090" y="92040"/>
                </a:lnTo>
                <a:lnTo>
                  <a:pt x="41980" y="92170"/>
                </a:lnTo>
                <a:lnTo>
                  <a:pt x="41880" y="92240"/>
                </a:lnTo>
                <a:lnTo>
                  <a:pt x="41740" y="92260"/>
                </a:lnTo>
                <a:lnTo>
                  <a:pt x="41620" y="92310"/>
                </a:lnTo>
                <a:lnTo>
                  <a:pt x="41500" y="92330"/>
                </a:lnTo>
                <a:lnTo>
                  <a:pt x="41370" y="92300"/>
                </a:lnTo>
                <a:lnTo>
                  <a:pt x="41240" y="92440"/>
                </a:lnTo>
                <a:lnTo>
                  <a:pt x="41080" y="92500"/>
                </a:lnTo>
                <a:lnTo>
                  <a:pt x="40720" y="92540"/>
                </a:lnTo>
                <a:lnTo>
                  <a:pt x="40430" y="92660"/>
                </a:lnTo>
                <a:lnTo>
                  <a:pt x="40290" y="92660"/>
                </a:lnTo>
                <a:lnTo>
                  <a:pt x="40190" y="92540"/>
                </a:lnTo>
                <a:lnTo>
                  <a:pt x="40090" y="92600"/>
                </a:lnTo>
                <a:lnTo>
                  <a:pt x="39930" y="92570"/>
                </a:lnTo>
                <a:lnTo>
                  <a:pt x="39830" y="92610"/>
                </a:lnTo>
                <a:lnTo>
                  <a:pt x="39540" y="92420"/>
                </a:lnTo>
                <a:lnTo>
                  <a:pt x="39470" y="92490"/>
                </a:lnTo>
                <a:lnTo>
                  <a:pt x="39400" y="92310"/>
                </a:lnTo>
                <a:lnTo>
                  <a:pt x="39360" y="92150"/>
                </a:lnTo>
                <a:lnTo>
                  <a:pt x="39270" y="92040"/>
                </a:lnTo>
                <a:lnTo>
                  <a:pt x="38910" y="91970"/>
                </a:lnTo>
                <a:lnTo>
                  <a:pt x="38660" y="91890"/>
                </a:lnTo>
                <a:lnTo>
                  <a:pt x="38560" y="91870"/>
                </a:lnTo>
                <a:lnTo>
                  <a:pt x="38450" y="91880"/>
                </a:lnTo>
                <a:lnTo>
                  <a:pt x="38280" y="91920"/>
                </a:lnTo>
                <a:lnTo>
                  <a:pt x="38170" y="91930"/>
                </a:lnTo>
                <a:lnTo>
                  <a:pt x="37870" y="91870"/>
                </a:lnTo>
                <a:lnTo>
                  <a:pt x="37750" y="91870"/>
                </a:lnTo>
                <a:lnTo>
                  <a:pt x="37660" y="91890"/>
                </a:lnTo>
                <a:lnTo>
                  <a:pt x="37480" y="91980"/>
                </a:lnTo>
                <a:lnTo>
                  <a:pt x="37430" y="91990"/>
                </a:lnTo>
                <a:lnTo>
                  <a:pt x="37020" y="91870"/>
                </a:lnTo>
                <a:lnTo>
                  <a:pt x="36810" y="91860"/>
                </a:lnTo>
                <a:lnTo>
                  <a:pt x="36630" y="91990"/>
                </a:lnTo>
                <a:lnTo>
                  <a:pt x="36550" y="91950"/>
                </a:lnTo>
                <a:lnTo>
                  <a:pt x="36460" y="91930"/>
                </a:lnTo>
                <a:lnTo>
                  <a:pt x="34850" y="92120"/>
                </a:lnTo>
                <a:lnTo>
                  <a:pt x="34160" y="92120"/>
                </a:lnTo>
                <a:lnTo>
                  <a:pt x="34010" y="92160"/>
                </a:lnTo>
                <a:lnTo>
                  <a:pt x="33630" y="92350"/>
                </a:lnTo>
                <a:lnTo>
                  <a:pt x="33540" y="92420"/>
                </a:lnTo>
                <a:lnTo>
                  <a:pt x="33500" y="92500"/>
                </a:lnTo>
                <a:lnTo>
                  <a:pt x="33510" y="92570"/>
                </a:lnTo>
                <a:lnTo>
                  <a:pt x="33520" y="92640"/>
                </a:lnTo>
                <a:lnTo>
                  <a:pt x="33540" y="92710"/>
                </a:lnTo>
                <a:lnTo>
                  <a:pt x="33510" y="92780"/>
                </a:lnTo>
                <a:lnTo>
                  <a:pt x="33390" y="92890"/>
                </a:lnTo>
                <a:lnTo>
                  <a:pt x="33360" y="92950"/>
                </a:lnTo>
                <a:lnTo>
                  <a:pt x="33260" y="93040"/>
                </a:lnTo>
                <a:lnTo>
                  <a:pt x="33040" y="93090"/>
                </a:lnTo>
                <a:lnTo>
                  <a:pt x="32650" y="93110"/>
                </a:lnTo>
                <a:lnTo>
                  <a:pt x="32130" y="93220"/>
                </a:lnTo>
                <a:lnTo>
                  <a:pt x="31960" y="93230"/>
                </a:lnTo>
                <a:lnTo>
                  <a:pt x="31800" y="93290"/>
                </a:lnTo>
                <a:lnTo>
                  <a:pt x="31620" y="93390"/>
                </a:lnTo>
                <a:lnTo>
                  <a:pt x="31440" y="93460"/>
                </a:lnTo>
                <a:lnTo>
                  <a:pt x="31290" y="93420"/>
                </a:lnTo>
                <a:lnTo>
                  <a:pt x="31130" y="93520"/>
                </a:lnTo>
                <a:lnTo>
                  <a:pt x="30910" y="93700"/>
                </a:lnTo>
                <a:lnTo>
                  <a:pt x="30710" y="93910"/>
                </a:lnTo>
                <a:lnTo>
                  <a:pt x="30630" y="94070"/>
                </a:lnTo>
                <a:lnTo>
                  <a:pt x="30560" y="94170"/>
                </a:lnTo>
                <a:lnTo>
                  <a:pt x="30400" y="94270"/>
                </a:lnTo>
                <a:lnTo>
                  <a:pt x="30090" y="94410"/>
                </a:lnTo>
                <a:lnTo>
                  <a:pt x="29810" y="94480"/>
                </a:lnTo>
                <a:lnTo>
                  <a:pt x="28430" y="94510"/>
                </a:lnTo>
                <a:lnTo>
                  <a:pt x="27690" y="94620"/>
                </a:lnTo>
                <a:lnTo>
                  <a:pt x="26280" y="95070"/>
                </a:lnTo>
                <a:lnTo>
                  <a:pt x="25700" y="95380"/>
                </a:lnTo>
                <a:lnTo>
                  <a:pt x="25680" y="95380"/>
                </a:lnTo>
                <a:lnTo>
                  <a:pt x="25670" y="95390"/>
                </a:lnTo>
                <a:lnTo>
                  <a:pt x="25630" y="95410"/>
                </a:lnTo>
                <a:lnTo>
                  <a:pt x="25540" y="95450"/>
                </a:lnTo>
                <a:lnTo>
                  <a:pt x="25530" y="95420"/>
                </a:lnTo>
                <a:lnTo>
                  <a:pt x="25000" y="94230"/>
                </a:lnTo>
                <a:lnTo>
                  <a:pt x="24460" y="93010"/>
                </a:lnTo>
                <a:lnTo>
                  <a:pt x="23920" y="91780"/>
                </a:lnTo>
                <a:lnTo>
                  <a:pt x="23380" y="90550"/>
                </a:lnTo>
                <a:lnTo>
                  <a:pt x="23040" y="89790"/>
                </a:lnTo>
                <a:lnTo>
                  <a:pt x="22950" y="89670"/>
                </a:lnTo>
                <a:lnTo>
                  <a:pt x="22800" y="89610"/>
                </a:lnTo>
                <a:lnTo>
                  <a:pt x="22470" y="89590"/>
                </a:lnTo>
                <a:lnTo>
                  <a:pt x="22350" y="89510"/>
                </a:lnTo>
                <a:lnTo>
                  <a:pt x="22360" y="89510"/>
                </a:lnTo>
                <a:lnTo>
                  <a:pt x="22400" y="89500"/>
                </a:lnTo>
                <a:lnTo>
                  <a:pt x="22420" y="89500"/>
                </a:lnTo>
                <a:lnTo>
                  <a:pt x="22150" y="88850"/>
                </a:lnTo>
                <a:lnTo>
                  <a:pt x="21770" y="87970"/>
                </a:lnTo>
                <a:lnTo>
                  <a:pt x="21400" y="87090"/>
                </a:lnTo>
                <a:lnTo>
                  <a:pt x="21030" y="86220"/>
                </a:lnTo>
                <a:lnTo>
                  <a:pt x="20660" y="85340"/>
                </a:lnTo>
                <a:lnTo>
                  <a:pt x="20290" y="84460"/>
                </a:lnTo>
                <a:lnTo>
                  <a:pt x="19920" y="83580"/>
                </a:lnTo>
                <a:lnTo>
                  <a:pt x="19550" y="82700"/>
                </a:lnTo>
                <a:lnTo>
                  <a:pt x="19180" y="81820"/>
                </a:lnTo>
                <a:lnTo>
                  <a:pt x="18810" y="80940"/>
                </a:lnTo>
                <a:lnTo>
                  <a:pt x="18440" y="80060"/>
                </a:lnTo>
                <a:lnTo>
                  <a:pt x="18070" y="79180"/>
                </a:lnTo>
                <a:lnTo>
                  <a:pt x="17700" y="78290"/>
                </a:lnTo>
                <a:lnTo>
                  <a:pt x="17330" y="77410"/>
                </a:lnTo>
                <a:lnTo>
                  <a:pt x="16960" y="76530"/>
                </a:lnTo>
                <a:lnTo>
                  <a:pt x="16580" y="75640"/>
                </a:lnTo>
                <a:lnTo>
                  <a:pt x="16210" y="74760"/>
                </a:lnTo>
                <a:lnTo>
                  <a:pt x="15970" y="74180"/>
                </a:lnTo>
                <a:lnTo>
                  <a:pt x="15920" y="74070"/>
                </a:lnTo>
                <a:lnTo>
                  <a:pt x="15940" y="74060"/>
                </a:lnTo>
                <a:lnTo>
                  <a:pt x="16010" y="74030"/>
                </a:lnTo>
                <a:lnTo>
                  <a:pt x="16050" y="74010"/>
                </a:lnTo>
                <a:lnTo>
                  <a:pt x="16060" y="74010"/>
                </a:lnTo>
                <a:lnTo>
                  <a:pt x="16070" y="74000"/>
                </a:lnTo>
                <a:lnTo>
                  <a:pt x="16090" y="73990"/>
                </a:lnTo>
                <a:lnTo>
                  <a:pt x="15950" y="74020"/>
                </a:lnTo>
                <a:lnTo>
                  <a:pt x="16870" y="73690"/>
                </a:lnTo>
                <a:lnTo>
                  <a:pt x="18360" y="73170"/>
                </a:lnTo>
                <a:lnTo>
                  <a:pt x="19840" y="72650"/>
                </a:lnTo>
                <a:lnTo>
                  <a:pt x="21320" y="72120"/>
                </a:lnTo>
                <a:lnTo>
                  <a:pt x="22800" y="71600"/>
                </a:lnTo>
                <a:lnTo>
                  <a:pt x="24290" y="71070"/>
                </a:lnTo>
                <a:lnTo>
                  <a:pt x="25770" y="70550"/>
                </a:lnTo>
                <a:lnTo>
                  <a:pt x="27250" y="70030"/>
                </a:lnTo>
                <a:lnTo>
                  <a:pt x="28740" y="69500"/>
                </a:lnTo>
                <a:lnTo>
                  <a:pt x="30220" y="68980"/>
                </a:lnTo>
                <a:lnTo>
                  <a:pt x="31700" y="68450"/>
                </a:lnTo>
                <a:lnTo>
                  <a:pt x="33190" y="67930"/>
                </a:lnTo>
                <a:lnTo>
                  <a:pt x="34670" y="67400"/>
                </a:lnTo>
                <a:lnTo>
                  <a:pt x="36150" y="66880"/>
                </a:lnTo>
                <a:lnTo>
                  <a:pt x="37630" y="66350"/>
                </a:lnTo>
                <a:lnTo>
                  <a:pt x="39120" y="65830"/>
                </a:lnTo>
                <a:lnTo>
                  <a:pt x="40600" y="65300"/>
                </a:lnTo>
                <a:lnTo>
                  <a:pt x="41900" y="64840"/>
                </a:lnTo>
                <a:lnTo>
                  <a:pt x="42180" y="63950"/>
                </a:lnTo>
                <a:lnTo>
                  <a:pt x="42240" y="63770"/>
                </a:lnTo>
                <a:lnTo>
                  <a:pt x="42400" y="63250"/>
                </a:lnTo>
                <a:lnTo>
                  <a:pt x="42650" y="62450"/>
                </a:lnTo>
                <a:lnTo>
                  <a:pt x="42970" y="61410"/>
                </a:lnTo>
                <a:lnTo>
                  <a:pt x="43360" y="60180"/>
                </a:lnTo>
                <a:lnTo>
                  <a:pt x="43790" y="58800"/>
                </a:lnTo>
                <a:lnTo>
                  <a:pt x="44240" y="57330"/>
                </a:lnTo>
                <a:lnTo>
                  <a:pt x="44720" y="55810"/>
                </a:lnTo>
                <a:lnTo>
                  <a:pt x="45080" y="54640"/>
                </a:lnTo>
                <a:close/>
                <a:moveTo>
                  <a:pt x="49340" y="87760"/>
                </a:moveTo>
                <a:lnTo>
                  <a:pt x="49310" y="87680"/>
                </a:lnTo>
                <a:lnTo>
                  <a:pt x="49300" y="87660"/>
                </a:lnTo>
                <a:lnTo>
                  <a:pt x="49350" y="87590"/>
                </a:lnTo>
                <a:lnTo>
                  <a:pt x="49450" y="87540"/>
                </a:lnTo>
                <a:lnTo>
                  <a:pt x="49570" y="87510"/>
                </a:lnTo>
                <a:lnTo>
                  <a:pt x="49740" y="87610"/>
                </a:lnTo>
                <a:lnTo>
                  <a:pt x="49810" y="87640"/>
                </a:lnTo>
                <a:lnTo>
                  <a:pt x="49680" y="87720"/>
                </a:lnTo>
                <a:lnTo>
                  <a:pt x="49420" y="87720"/>
                </a:lnTo>
                <a:lnTo>
                  <a:pt x="49340" y="87760"/>
                </a:lnTo>
                <a:close/>
                <a:moveTo>
                  <a:pt x="51240" y="87140"/>
                </a:moveTo>
                <a:lnTo>
                  <a:pt x="51260" y="87260"/>
                </a:lnTo>
                <a:lnTo>
                  <a:pt x="51260" y="87280"/>
                </a:lnTo>
                <a:lnTo>
                  <a:pt x="51350" y="87390"/>
                </a:lnTo>
                <a:lnTo>
                  <a:pt x="51460" y="87460"/>
                </a:lnTo>
                <a:lnTo>
                  <a:pt x="51590" y="87510"/>
                </a:lnTo>
                <a:lnTo>
                  <a:pt x="51310" y="87680"/>
                </a:lnTo>
                <a:lnTo>
                  <a:pt x="51160" y="87740"/>
                </a:lnTo>
                <a:lnTo>
                  <a:pt x="51030" y="87760"/>
                </a:lnTo>
                <a:lnTo>
                  <a:pt x="50640" y="87740"/>
                </a:lnTo>
                <a:lnTo>
                  <a:pt x="50520" y="87690"/>
                </a:lnTo>
                <a:lnTo>
                  <a:pt x="50450" y="87500"/>
                </a:lnTo>
                <a:lnTo>
                  <a:pt x="50680" y="87360"/>
                </a:lnTo>
                <a:lnTo>
                  <a:pt x="51010" y="87250"/>
                </a:lnTo>
                <a:lnTo>
                  <a:pt x="51240" y="8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