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Ash Sharqiyah South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Oman • State Map | Fully Editable Vector Shape</a:t>
            </a:r>
          </a:p>
        </p:txBody>
      </p:sp>
      <p:sp>
        <p:nvSpPr>
          <p:cNvPr id="101" name="Ash Sharqiyah Sou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00" y="59170"/>
                </a:moveTo>
                <a:lnTo>
                  <a:pt x="71530" y="55130"/>
                </a:lnTo>
                <a:lnTo>
                  <a:pt x="70600" y="54660"/>
                </a:lnTo>
                <a:lnTo>
                  <a:pt x="69630" y="51850"/>
                </a:lnTo>
                <a:lnTo>
                  <a:pt x="68800" y="48930"/>
                </a:lnTo>
                <a:lnTo>
                  <a:pt x="71040" y="48120"/>
                </a:lnTo>
                <a:lnTo>
                  <a:pt x="73230" y="47320"/>
                </a:lnTo>
                <a:lnTo>
                  <a:pt x="75270" y="46580"/>
                </a:lnTo>
                <a:lnTo>
                  <a:pt x="77200" y="45870"/>
                </a:lnTo>
                <a:lnTo>
                  <a:pt x="79080" y="44840"/>
                </a:lnTo>
                <a:lnTo>
                  <a:pt x="80150" y="44270"/>
                </a:lnTo>
                <a:lnTo>
                  <a:pt x="80570" y="43140"/>
                </a:lnTo>
                <a:lnTo>
                  <a:pt x="80660" y="41890"/>
                </a:lnTo>
                <a:lnTo>
                  <a:pt x="80490" y="41400"/>
                </a:lnTo>
                <a:lnTo>
                  <a:pt x="80480" y="40940"/>
                </a:lnTo>
                <a:lnTo>
                  <a:pt x="80950" y="40430"/>
                </a:lnTo>
                <a:lnTo>
                  <a:pt x="81150" y="40610"/>
                </a:lnTo>
                <a:lnTo>
                  <a:pt x="81350" y="40720"/>
                </a:lnTo>
                <a:lnTo>
                  <a:pt x="81400" y="40770"/>
                </a:lnTo>
                <a:lnTo>
                  <a:pt x="81410" y="40870"/>
                </a:lnTo>
                <a:lnTo>
                  <a:pt x="81350" y="40890"/>
                </a:lnTo>
                <a:lnTo>
                  <a:pt x="81280" y="40870"/>
                </a:lnTo>
                <a:lnTo>
                  <a:pt x="81230" y="40840"/>
                </a:lnTo>
                <a:lnTo>
                  <a:pt x="81230" y="40970"/>
                </a:lnTo>
                <a:lnTo>
                  <a:pt x="81290" y="41030"/>
                </a:lnTo>
                <a:lnTo>
                  <a:pt x="81400" y="41040"/>
                </a:lnTo>
                <a:lnTo>
                  <a:pt x="81520" y="41030"/>
                </a:lnTo>
                <a:lnTo>
                  <a:pt x="82190" y="40800"/>
                </a:lnTo>
                <a:lnTo>
                  <a:pt x="82420" y="40890"/>
                </a:lnTo>
                <a:lnTo>
                  <a:pt x="82770" y="41160"/>
                </a:lnTo>
                <a:lnTo>
                  <a:pt x="82820" y="41160"/>
                </a:lnTo>
                <a:lnTo>
                  <a:pt x="82960" y="41150"/>
                </a:lnTo>
                <a:lnTo>
                  <a:pt x="83010" y="41160"/>
                </a:lnTo>
                <a:lnTo>
                  <a:pt x="83030" y="41200"/>
                </a:lnTo>
                <a:lnTo>
                  <a:pt x="83050" y="41300"/>
                </a:lnTo>
                <a:lnTo>
                  <a:pt x="83070" y="41350"/>
                </a:lnTo>
                <a:lnTo>
                  <a:pt x="83070" y="41380"/>
                </a:lnTo>
                <a:lnTo>
                  <a:pt x="83060" y="41420"/>
                </a:lnTo>
                <a:lnTo>
                  <a:pt x="83070" y="41480"/>
                </a:lnTo>
                <a:lnTo>
                  <a:pt x="83120" y="41540"/>
                </a:lnTo>
                <a:lnTo>
                  <a:pt x="83170" y="41570"/>
                </a:lnTo>
                <a:lnTo>
                  <a:pt x="83220" y="41590"/>
                </a:lnTo>
                <a:lnTo>
                  <a:pt x="83280" y="41600"/>
                </a:lnTo>
                <a:lnTo>
                  <a:pt x="83330" y="41610"/>
                </a:lnTo>
                <a:lnTo>
                  <a:pt x="83370" y="41560"/>
                </a:lnTo>
                <a:lnTo>
                  <a:pt x="83310" y="41460"/>
                </a:lnTo>
                <a:lnTo>
                  <a:pt x="83180" y="41320"/>
                </a:lnTo>
                <a:lnTo>
                  <a:pt x="83220" y="41190"/>
                </a:lnTo>
                <a:lnTo>
                  <a:pt x="83310" y="41190"/>
                </a:lnTo>
                <a:lnTo>
                  <a:pt x="83490" y="41160"/>
                </a:lnTo>
                <a:lnTo>
                  <a:pt x="83720" y="41220"/>
                </a:lnTo>
                <a:lnTo>
                  <a:pt x="83910" y="41470"/>
                </a:lnTo>
                <a:lnTo>
                  <a:pt x="84030" y="41780"/>
                </a:lnTo>
                <a:lnTo>
                  <a:pt x="84080" y="42060"/>
                </a:lnTo>
                <a:lnTo>
                  <a:pt x="83910" y="43600"/>
                </a:lnTo>
                <a:lnTo>
                  <a:pt x="83790" y="44010"/>
                </a:lnTo>
                <a:lnTo>
                  <a:pt x="83620" y="44380"/>
                </a:lnTo>
                <a:lnTo>
                  <a:pt x="83120" y="45080"/>
                </a:lnTo>
                <a:lnTo>
                  <a:pt x="82870" y="45300"/>
                </a:lnTo>
                <a:lnTo>
                  <a:pt x="82720" y="45460"/>
                </a:lnTo>
                <a:lnTo>
                  <a:pt x="82660" y="45620"/>
                </a:lnTo>
                <a:lnTo>
                  <a:pt x="82630" y="45840"/>
                </a:lnTo>
                <a:lnTo>
                  <a:pt x="82470" y="46290"/>
                </a:lnTo>
                <a:lnTo>
                  <a:pt x="82430" y="46740"/>
                </a:lnTo>
                <a:lnTo>
                  <a:pt x="82350" y="46920"/>
                </a:lnTo>
                <a:lnTo>
                  <a:pt x="82010" y="47070"/>
                </a:lnTo>
                <a:lnTo>
                  <a:pt x="81900" y="47230"/>
                </a:lnTo>
                <a:lnTo>
                  <a:pt x="81760" y="47570"/>
                </a:lnTo>
                <a:lnTo>
                  <a:pt x="81070" y="48510"/>
                </a:lnTo>
                <a:lnTo>
                  <a:pt x="80810" y="49340"/>
                </a:lnTo>
                <a:lnTo>
                  <a:pt x="80650" y="49730"/>
                </a:lnTo>
                <a:lnTo>
                  <a:pt x="79830" y="51030"/>
                </a:lnTo>
                <a:lnTo>
                  <a:pt x="79770" y="51330"/>
                </a:lnTo>
                <a:lnTo>
                  <a:pt x="79740" y="51410"/>
                </a:lnTo>
                <a:lnTo>
                  <a:pt x="79670" y="51480"/>
                </a:lnTo>
                <a:lnTo>
                  <a:pt x="78450" y="52020"/>
                </a:lnTo>
                <a:lnTo>
                  <a:pt x="78200" y="52170"/>
                </a:lnTo>
                <a:lnTo>
                  <a:pt x="77230" y="52970"/>
                </a:lnTo>
                <a:lnTo>
                  <a:pt x="76060" y="54210"/>
                </a:lnTo>
                <a:lnTo>
                  <a:pt x="75700" y="54770"/>
                </a:lnTo>
                <a:lnTo>
                  <a:pt x="75610" y="54850"/>
                </a:lnTo>
                <a:lnTo>
                  <a:pt x="75490" y="54940"/>
                </a:lnTo>
                <a:lnTo>
                  <a:pt x="75360" y="55130"/>
                </a:lnTo>
                <a:lnTo>
                  <a:pt x="75090" y="55630"/>
                </a:lnTo>
                <a:lnTo>
                  <a:pt x="75060" y="55720"/>
                </a:lnTo>
                <a:lnTo>
                  <a:pt x="75040" y="56040"/>
                </a:lnTo>
                <a:lnTo>
                  <a:pt x="75010" y="56140"/>
                </a:lnTo>
                <a:lnTo>
                  <a:pt x="74960" y="56220"/>
                </a:lnTo>
                <a:lnTo>
                  <a:pt x="74460" y="56630"/>
                </a:lnTo>
                <a:lnTo>
                  <a:pt x="74500" y="56820"/>
                </a:lnTo>
                <a:lnTo>
                  <a:pt x="74350" y="56950"/>
                </a:lnTo>
                <a:lnTo>
                  <a:pt x="73990" y="57140"/>
                </a:lnTo>
                <a:lnTo>
                  <a:pt x="74000" y="57150"/>
                </a:lnTo>
                <a:lnTo>
                  <a:pt x="73930" y="57320"/>
                </a:lnTo>
                <a:lnTo>
                  <a:pt x="73920" y="57330"/>
                </a:lnTo>
                <a:lnTo>
                  <a:pt x="73860" y="57390"/>
                </a:lnTo>
                <a:lnTo>
                  <a:pt x="73820" y="57430"/>
                </a:lnTo>
                <a:lnTo>
                  <a:pt x="73800" y="57490"/>
                </a:lnTo>
                <a:lnTo>
                  <a:pt x="73820" y="57570"/>
                </a:lnTo>
                <a:lnTo>
                  <a:pt x="73880" y="57660"/>
                </a:lnTo>
                <a:lnTo>
                  <a:pt x="73950" y="57730"/>
                </a:lnTo>
                <a:lnTo>
                  <a:pt x="74040" y="57780"/>
                </a:lnTo>
                <a:lnTo>
                  <a:pt x="74170" y="57720"/>
                </a:lnTo>
                <a:lnTo>
                  <a:pt x="74310" y="57580"/>
                </a:lnTo>
                <a:lnTo>
                  <a:pt x="74410" y="57520"/>
                </a:lnTo>
                <a:lnTo>
                  <a:pt x="74400" y="57710"/>
                </a:lnTo>
                <a:lnTo>
                  <a:pt x="74310" y="57830"/>
                </a:lnTo>
                <a:lnTo>
                  <a:pt x="74160" y="57950"/>
                </a:lnTo>
                <a:lnTo>
                  <a:pt x="74000" y="57990"/>
                </a:lnTo>
                <a:lnTo>
                  <a:pt x="73920" y="57900"/>
                </a:lnTo>
                <a:lnTo>
                  <a:pt x="73870" y="57900"/>
                </a:lnTo>
                <a:lnTo>
                  <a:pt x="73820" y="58030"/>
                </a:lnTo>
                <a:lnTo>
                  <a:pt x="73750" y="58280"/>
                </a:lnTo>
                <a:lnTo>
                  <a:pt x="73680" y="58410"/>
                </a:lnTo>
                <a:lnTo>
                  <a:pt x="73620" y="58470"/>
                </a:lnTo>
                <a:lnTo>
                  <a:pt x="73420" y="58580"/>
                </a:lnTo>
                <a:lnTo>
                  <a:pt x="73330" y="58670"/>
                </a:lnTo>
                <a:lnTo>
                  <a:pt x="73220" y="58850"/>
                </a:lnTo>
                <a:lnTo>
                  <a:pt x="73120" y="59080"/>
                </a:lnTo>
                <a:lnTo>
                  <a:pt x="73060" y="59340"/>
                </a:lnTo>
                <a:lnTo>
                  <a:pt x="73040" y="59580"/>
                </a:lnTo>
                <a:lnTo>
                  <a:pt x="72820" y="60030"/>
                </a:lnTo>
                <a:lnTo>
                  <a:pt x="72700" y="60350"/>
                </a:lnTo>
                <a:lnTo>
                  <a:pt x="72710" y="60500"/>
                </a:lnTo>
                <a:lnTo>
                  <a:pt x="72660" y="60570"/>
                </a:lnTo>
                <a:lnTo>
                  <a:pt x="72610" y="60880"/>
                </a:lnTo>
                <a:lnTo>
                  <a:pt x="72590" y="60950"/>
                </a:lnTo>
                <a:lnTo>
                  <a:pt x="72510" y="60960"/>
                </a:lnTo>
                <a:lnTo>
                  <a:pt x="72400" y="61000"/>
                </a:lnTo>
                <a:lnTo>
                  <a:pt x="72280" y="61060"/>
                </a:lnTo>
                <a:lnTo>
                  <a:pt x="72200" y="61140"/>
                </a:lnTo>
                <a:lnTo>
                  <a:pt x="72140" y="61390"/>
                </a:lnTo>
                <a:lnTo>
                  <a:pt x="71950" y="61490"/>
                </a:lnTo>
                <a:lnTo>
                  <a:pt x="71710" y="61480"/>
                </a:lnTo>
                <a:lnTo>
                  <a:pt x="71480" y="61390"/>
                </a:lnTo>
                <a:lnTo>
                  <a:pt x="71320" y="61310"/>
                </a:lnTo>
                <a:lnTo>
                  <a:pt x="71200" y="61270"/>
                </a:lnTo>
                <a:lnTo>
                  <a:pt x="70920" y="61260"/>
                </a:lnTo>
                <a:lnTo>
                  <a:pt x="70810" y="61280"/>
                </a:lnTo>
                <a:lnTo>
                  <a:pt x="70600" y="61370"/>
                </a:lnTo>
                <a:lnTo>
                  <a:pt x="70480" y="61390"/>
                </a:lnTo>
                <a:lnTo>
                  <a:pt x="70510" y="61310"/>
                </a:lnTo>
                <a:lnTo>
                  <a:pt x="70560" y="61270"/>
                </a:lnTo>
                <a:lnTo>
                  <a:pt x="70510" y="61240"/>
                </a:lnTo>
                <a:lnTo>
                  <a:pt x="70210" y="61160"/>
                </a:lnTo>
                <a:lnTo>
                  <a:pt x="70030" y="61140"/>
                </a:lnTo>
                <a:lnTo>
                  <a:pt x="69850" y="61060"/>
                </a:lnTo>
                <a:lnTo>
                  <a:pt x="69830" y="60880"/>
                </a:lnTo>
                <a:lnTo>
                  <a:pt x="69940" y="60500"/>
                </a:lnTo>
                <a:lnTo>
                  <a:pt x="69940" y="60620"/>
                </a:lnTo>
                <a:lnTo>
                  <a:pt x="69970" y="60720"/>
                </a:lnTo>
                <a:lnTo>
                  <a:pt x="70040" y="60810"/>
                </a:lnTo>
                <a:lnTo>
                  <a:pt x="70120" y="60880"/>
                </a:lnTo>
                <a:lnTo>
                  <a:pt x="70160" y="60700"/>
                </a:lnTo>
                <a:lnTo>
                  <a:pt x="70070" y="60280"/>
                </a:lnTo>
                <a:lnTo>
                  <a:pt x="70150" y="60090"/>
                </a:lnTo>
                <a:lnTo>
                  <a:pt x="70270" y="59910"/>
                </a:lnTo>
                <a:lnTo>
                  <a:pt x="70360" y="59640"/>
                </a:lnTo>
                <a:lnTo>
                  <a:pt x="70380" y="59370"/>
                </a:lnTo>
                <a:lnTo>
                  <a:pt x="70300" y="59170"/>
                </a:lnTo>
                <a:close/>
                <a:moveTo>
                  <a:pt x="75950" y="59010"/>
                </a:moveTo>
                <a:lnTo>
                  <a:pt x="75960" y="59210"/>
                </a:lnTo>
                <a:lnTo>
                  <a:pt x="76010" y="59370"/>
                </a:lnTo>
                <a:lnTo>
                  <a:pt x="76280" y="59850"/>
                </a:lnTo>
                <a:lnTo>
                  <a:pt x="76360" y="59990"/>
                </a:lnTo>
                <a:lnTo>
                  <a:pt x="76320" y="60100"/>
                </a:lnTo>
                <a:lnTo>
                  <a:pt x="76250" y="60170"/>
                </a:lnTo>
                <a:lnTo>
                  <a:pt x="75920" y="60420"/>
                </a:lnTo>
                <a:lnTo>
                  <a:pt x="75560" y="60620"/>
                </a:lnTo>
                <a:lnTo>
                  <a:pt x="75410" y="60760"/>
                </a:lnTo>
                <a:lnTo>
                  <a:pt x="75200" y="61080"/>
                </a:lnTo>
                <a:lnTo>
                  <a:pt x="75100" y="61290"/>
                </a:lnTo>
                <a:lnTo>
                  <a:pt x="75000" y="61740"/>
                </a:lnTo>
                <a:lnTo>
                  <a:pt x="74920" y="61890"/>
                </a:lnTo>
                <a:lnTo>
                  <a:pt x="74920" y="62000"/>
                </a:lnTo>
                <a:lnTo>
                  <a:pt x="74920" y="62010"/>
                </a:lnTo>
                <a:lnTo>
                  <a:pt x="74930" y="62090"/>
                </a:lnTo>
                <a:lnTo>
                  <a:pt x="74930" y="62150"/>
                </a:lnTo>
                <a:lnTo>
                  <a:pt x="74900" y="62220"/>
                </a:lnTo>
                <a:lnTo>
                  <a:pt x="74600" y="62510"/>
                </a:lnTo>
                <a:lnTo>
                  <a:pt x="74450" y="62720"/>
                </a:lnTo>
                <a:lnTo>
                  <a:pt x="74370" y="62810"/>
                </a:lnTo>
                <a:lnTo>
                  <a:pt x="74290" y="62840"/>
                </a:lnTo>
                <a:lnTo>
                  <a:pt x="74180" y="62860"/>
                </a:lnTo>
                <a:lnTo>
                  <a:pt x="74080" y="62880"/>
                </a:lnTo>
                <a:lnTo>
                  <a:pt x="74040" y="62940"/>
                </a:lnTo>
                <a:lnTo>
                  <a:pt x="74010" y="63040"/>
                </a:lnTo>
                <a:lnTo>
                  <a:pt x="73940" y="63140"/>
                </a:lnTo>
                <a:lnTo>
                  <a:pt x="73840" y="63220"/>
                </a:lnTo>
                <a:lnTo>
                  <a:pt x="73740" y="63220"/>
                </a:lnTo>
                <a:lnTo>
                  <a:pt x="73700" y="63140"/>
                </a:lnTo>
                <a:lnTo>
                  <a:pt x="73660" y="63070"/>
                </a:lnTo>
                <a:lnTo>
                  <a:pt x="73620" y="62780"/>
                </a:lnTo>
                <a:lnTo>
                  <a:pt x="73610" y="62490"/>
                </a:lnTo>
                <a:lnTo>
                  <a:pt x="73630" y="62340"/>
                </a:lnTo>
                <a:lnTo>
                  <a:pt x="73620" y="62320"/>
                </a:lnTo>
                <a:lnTo>
                  <a:pt x="73600" y="62240"/>
                </a:lnTo>
                <a:lnTo>
                  <a:pt x="73660" y="61510"/>
                </a:lnTo>
                <a:lnTo>
                  <a:pt x="73710" y="61390"/>
                </a:lnTo>
                <a:lnTo>
                  <a:pt x="73800" y="61260"/>
                </a:lnTo>
                <a:lnTo>
                  <a:pt x="73850" y="61220"/>
                </a:lnTo>
                <a:lnTo>
                  <a:pt x="74000" y="61100"/>
                </a:lnTo>
                <a:lnTo>
                  <a:pt x="74070" y="61070"/>
                </a:lnTo>
                <a:lnTo>
                  <a:pt x="74090" y="61060"/>
                </a:lnTo>
                <a:lnTo>
                  <a:pt x="74100" y="61040"/>
                </a:lnTo>
                <a:lnTo>
                  <a:pt x="74140" y="60870"/>
                </a:lnTo>
                <a:lnTo>
                  <a:pt x="74160" y="60820"/>
                </a:lnTo>
                <a:lnTo>
                  <a:pt x="74310" y="60760"/>
                </a:lnTo>
                <a:lnTo>
                  <a:pt x="74450" y="60760"/>
                </a:lnTo>
                <a:lnTo>
                  <a:pt x="74600" y="60730"/>
                </a:lnTo>
                <a:lnTo>
                  <a:pt x="74750" y="60630"/>
                </a:lnTo>
                <a:lnTo>
                  <a:pt x="74830" y="60530"/>
                </a:lnTo>
                <a:lnTo>
                  <a:pt x="74860" y="60480"/>
                </a:lnTo>
                <a:lnTo>
                  <a:pt x="74890" y="60370"/>
                </a:lnTo>
                <a:lnTo>
                  <a:pt x="74900" y="60350"/>
                </a:lnTo>
                <a:lnTo>
                  <a:pt x="74930" y="59990"/>
                </a:lnTo>
                <a:lnTo>
                  <a:pt x="74990" y="59820"/>
                </a:lnTo>
                <a:lnTo>
                  <a:pt x="75070" y="59680"/>
                </a:lnTo>
                <a:lnTo>
                  <a:pt x="75480" y="59130"/>
                </a:lnTo>
                <a:lnTo>
                  <a:pt x="75640" y="58790"/>
                </a:lnTo>
                <a:lnTo>
                  <a:pt x="75740" y="58490"/>
                </a:lnTo>
                <a:lnTo>
                  <a:pt x="75820" y="58380"/>
                </a:lnTo>
                <a:lnTo>
                  <a:pt x="75950" y="58350"/>
                </a:lnTo>
                <a:lnTo>
                  <a:pt x="76050" y="58500"/>
                </a:lnTo>
                <a:lnTo>
                  <a:pt x="76040" y="58660"/>
                </a:lnTo>
                <a:lnTo>
                  <a:pt x="75980" y="58830"/>
                </a:lnTo>
                <a:lnTo>
                  <a:pt x="75950" y="59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