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Sharqiyah 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sh Sharqiyah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950" y="40430"/>
                </a:moveTo>
                <a:lnTo>
                  <a:pt x="80480" y="40940"/>
                </a:lnTo>
                <a:lnTo>
                  <a:pt x="80490" y="41400"/>
                </a:lnTo>
                <a:lnTo>
                  <a:pt x="80660" y="41890"/>
                </a:lnTo>
                <a:lnTo>
                  <a:pt x="80570" y="43140"/>
                </a:lnTo>
                <a:lnTo>
                  <a:pt x="80150" y="44270"/>
                </a:lnTo>
                <a:lnTo>
                  <a:pt x="79080" y="44840"/>
                </a:lnTo>
                <a:lnTo>
                  <a:pt x="77200" y="45870"/>
                </a:lnTo>
                <a:lnTo>
                  <a:pt x="75270" y="46580"/>
                </a:lnTo>
                <a:lnTo>
                  <a:pt x="73230" y="47320"/>
                </a:lnTo>
                <a:lnTo>
                  <a:pt x="71040" y="48120"/>
                </a:lnTo>
                <a:lnTo>
                  <a:pt x="68800" y="48930"/>
                </a:lnTo>
                <a:lnTo>
                  <a:pt x="66660" y="41330"/>
                </a:lnTo>
                <a:lnTo>
                  <a:pt x="67510" y="39540"/>
                </a:lnTo>
                <a:lnTo>
                  <a:pt x="69500" y="37960"/>
                </a:lnTo>
                <a:lnTo>
                  <a:pt x="70030" y="37900"/>
                </a:lnTo>
                <a:lnTo>
                  <a:pt x="71470" y="36970"/>
                </a:lnTo>
                <a:lnTo>
                  <a:pt x="72780" y="36640"/>
                </a:lnTo>
                <a:lnTo>
                  <a:pt x="75380" y="38410"/>
                </a:lnTo>
                <a:lnTo>
                  <a:pt x="78230" y="38790"/>
                </a:lnTo>
                <a:lnTo>
                  <a:pt x="78800" y="38150"/>
                </a:lnTo>
                <a:lnTo>
                  <a:pt x="79000" y="37880"/>
                </a:lnTo>
                <a:lnTo>
                  <a:pt x="79240" y="38480"/>
                </a:lnTo>
                <a:lnTo>
                  <a:pt x="79270" y="38620"/>
                </a:lnTo>
                <a:lnTo>
                  <a:pt x="79340" y="38800"/>
                </a:lnTo>
                <a:lnTo>
                  <a:pt x="79490" y="38920"/>
                </a:lnTo>
                <a:lnTo>
                  <a:pt x="79810" y="39100"/>
                </a:lnTo>
                <a:lnTo>
                  <a:pt x="80150" y="39650"/>
                </a:lnTo>
                <a:lnTo>
                  <a:pt x="80200" y="39800"/>
                </a:lnTo>
                <a:lnTo>
                  <a:pt x="80320" y="39940"/>
                </a:lnTo>
                <a:lnTo>
                  <a:pt x="80680" y="40290"/>
                </a:lnTo>
                <a:lnTo>
                  <a:pt x="8095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