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Wusta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l Wu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47480"/>
                </a:moveTo>
                <a:lnTo>
                  <a:pt x="47500" y="47440"/>
                </a:lnTo>
                <a:lnTo>
                  <a:pt x="53580" y="46090"/>
                </a:lnTo>
                <a:lnTo>
                  <a:pt x="67850" y="53240"/>
                </a:lnTo>
                <a:lnTo>
                  <a:pt x="70600" y="54660"/>
                </a:lnTo>
                <a:lnTo>
                  <a:pt x="71530" y="55130"/>
                </a:lnTo>
                <a:lnTo>
                  <a:pt x="70300" y="59170"/>
                </a:lnTo>
                <a:lnTo>
                  <a:pt x="70130" y="59110"/>
                </a:lnTo>
                <a:lnTo>
                  <a:pt x="69870" y="59130"/>
                </a:lnTo>
                <a:lnTo>
                  <a:pt x="69620" y="59210"/>
                </a:lnTo>
                <a:lnTo>
                  <a:pt x="69340" y="59390"/>
                </a:lnTo>
                <a:lnTo>
                  <a:pt x="68990" y="59480"/>
                </a:lnTo>
                <a:lnTo>
                  <a:pt x="68880" y="59560"/>
                </a:lnTo>
                <a:lnTo>
                  <a:pt x="68820" y="59640"/>
                </a:lnTo>
                <a:lnTo>
                  <a:pt x="68670" y="60080"/>
                </a:lnTo>
                <a:lnTo>
                  <a:pt x="68670" y="60180"/>
                </a:lnTo>
                <a:lnTo>
                  <a:pt x="68720" y="60280"/>
                </a:lnTo>
                <a:lnTo>
                  <a:pt x="68750" y="60360"/>
                </a:lnTo>
                <a:lnTo>
                  <a:pt x="68680" y="60430"/>
                </a:lnTo>
                <a:lnTo>
                  <a:pt x="68570" y="60480"/>
                </a:lnTo>
                <a:lnTo>
                  <a:pt x="68360" y="60530"/>
                </a:lnTo>
                <a:lnTo>
                  <a:pt x="68200" y="60610"/>
                </a:lnTo>
                <a:lnTo>
                  <a:pt x="68040" y="60710"/>
                </a:lnTo>
                <a:lnTo>
                  <a:pt x="67840" y="60910"/>
                </a:lnTo>
                <a:lnTo>
                  <a:pt x="67760" y="61000"/>
                </a:lnTo>
                <a:lnTo>
                  <a:pt x="67710" y="61110"/>
                </a:lnTo>
                <a:lnTo>
                  <a:pt x="67690" y="61230"/>
                </a:lnTo>
                <a:lnTo>
                  <a:pt x="67710" y="61320"/>
                </a:lnTo>
                <a:lnTo>
                  <a:pt x="67840" y="61460"/>
                </a:lnTo>
                <a:lnTo>
                  <a:pt x="67860" y="61540"/>
                </a:lnTo>
                <a:lnTo>
                  <a:pt x="67800" y="61750"/>
                </a:lnTo>
                <a:lnTo>
                  <a:pt x="67650" y="61870"/>
                </a:lnTo>
                <a:lnTo>
                  <a:pt x="67270" y="62020"/>
                </a:lnTo>
                <a:lnTo>
                  <a:pt x="67120" y="62110"/>
                </a:lnTo>
                <a:lnTo>
                  <a:pt x="66970" y="62240"/>
                </a:lnTo>
                <a:lnTo>
                  <a:pt x="66840" y="62390"/>
                </a:lnTo>
                <a:lnTo>
                  <a:pt x="66790" y="62560"/>
                </a:lnTo>
                <a:lnTo>
                  <a:pt x="66750" y="62660"/>
                </a:lnTo>
                <a:lnTo>
                  <a:pt x="66650" y="62780"/>
                </a:lnTo>
                <a:lnTo>
                  <a:pt x="66560" y="62940"/>
                </a:lnTo>
                <a:lnTo>
                  <a:pt x="66560" y="63170"/>
                </a:lnTo>
                <a:lnTo>
                  <a:pt x="66720" y="63540"/>
                </a:lnTo>
                <a:lnTo>
                  <a:pt x="66770" y="63770"/>
                </a:lnTo>
                <a:lnTo>
                  <a:pt x="66630" y="64100"/>
                </a:lnTo>
                <a:lnTo>
                  <a:pt x="66500" y="64610"/>
                </a:lnTo>
                <a:lnTo>
                  <a:pt x="66490" y="64740"/>
                </a:lnTo>
                <a:lnTo>
                  <a:pt x="66480" y="65010"/>
                </a:lnTo>
                <a:lnTo>
                  <a:pt x="66270" y="65500"/>
                </a:lnTo>
                <a:lnTo>
                  <a:pt x="66130" y="66020"/>
                </a:lnTo>
                <a:lnTo>
                  <a:pt x="66030" y="66240"/>
                </a:lnTo>
                <a:lnTo>
                  <a:pt x="65480" y="67060"/>
                </a:lnTo>
                <a:lnTo>
                  <a:pt x="65400" y="67300"/>
                </a:lnTo>
                <a:lnTo>
                  <a:pt x="65430" y="67580"/>
                </a:lnTo>
                <a:lnTo>
                  <a:pt x="65500" y="67690"/>
                </a:lnTo>
                <a:lnTo>
                  <a:pt x="65570" y="67780"/>
                </a:lnTo>
                <a:lnTo>
                  <a:pt x="65640" y="67870"/>
                </a:lnTo>
                <a:lnTo>
                  <a:pt x="65660" y="67990"/>
                </a:lnTo>
                <a:lnTo>
                  <a:pt x="65670" y="68270"/>
                </a:lnTo>
                <a:lnTo>
                  <a:pt x="65660" y="68410"/>
                </a:lnTo>
                <a:lnTo>
                  <a:pt x="65610" y="68530"/>
                </a:lnTo>
                <a:lnTo>
                  <a:pt x="65550" y="68770"/>
                </a:lnTo>
                <a:lnTo>
                  <a:pt x="65530" y="68950"/>
                </a:lnTo>
                <a:lnTo>
                  <a:pt x="65590" y="69130"/>
                </a:lnTo>
                <a:lnTo>
                  <a:pt x="66010" y="69820"/>
                </a:lnTo>
                <a:lnTo>
                  <a:pt x="66080" y="69980"/>
                </a:lnTo>
                <a:lnTo>
                  <a:pt x="66130" y="70230"/>
                </a:lnTo>
                <a:lnTo>
                  <a:pt x="66130" y="70480"/>
                </a:lnTo>
                <a:lnTo>
                  <a:pt x="66090" y="70710"/>
                </a:lnTo>
                <a:lnTo>
                  <a:pt x="65940" y="71130"/>
                </a:lnTo>
                <a:lnTo>
                  <a:pt x="65910" y="71320"/>
                </a:lnTo>
                <a:lnTo>
                  <a:pt x="65930" y="71530"/>
                </a:lnTo>
                <a:lnTo>
                  <a:pt x="66110" y="72000"/>
                </a:lnTo>
                <a:lnTo>
                  <a:pt x="66190" y="72150"/>
                </a:lnTo>
                <a:lnTo>
                  <a:pt x="66410" y="72400"/>
                </a:lnTo>
                <a:lnTo>
                  <a:pt x="66460" y="72550"/>
                </a:lnTo>
                <a:lnTo>
                  <a:pt x="66380" y="72940"/>
                </a:lnTo>
                <a:lnTo>
                  <a:pt x="66380" y="73120"/>
                </a:lnTo>
                <a:lnTo>
                  <a:pt x="66700" y="73720"/>
                </a:lnTo>
                <a:lnTo>
                  <a:pt x="66710" y="73850"/>
                </a:lnTo>
                <a:lnTo>
                  <a:pt x="66490" y="74070"/>
                </a:lnTo>
                <a:lnTo>
                  <a:pt x="66370" y="74170"/>
                </a:lnTo>
                <a:lnTo>
                  <a:pt x="66330" y="74180"/>
                </a:lnTo>
                <a:lnTo>
                  <a:pt x="65940" y="74240"/>
                </a:lnTo>
                <a:lnTo>
                  <a:pt x="65900" y="74290"/>
                </a:lnTo>
                <a:lnTo>
                  <a:pt x="65860" y="74340"/>
                </a:lnTo>
                <a:lnTo>
                  <a:pt x="65770" y="74410"/>
                </a:lnTo>
                <a:lnTo>
                  <a:pt x="65660" y="74480"/>
                </a:lnTo>
                <a:lnTo>
                  <a:pt x="65580" y="74500"/>
                </a:lnTo>
                <a:lnTo>
                  <a:pt x="63770" y="74420"/>
                </a:lnTo>
                <a:lnTo>
                  <a:pt x="63280" y="74490"/>
                </a:lnTo>
                <a:lnTo>
                  <a:pt x="55760" y="72470"/>
                </a:lnTo>
                <a:lnTo>
                  <a:pt x="45190" y="54820"/>
                </a:lnTo>
                <a:lnTo>
                  <a:pt x="45080" y="54640"/>
                </a:lnTo>
                <a:lnTo>
                  <a:pt x="45190" y="54290"/>
                </a:lnTo>
                <a:lnTo>
                  <a:pt x="45650" y="52810"/>
                </a:lnTo>
                <a:lnTo>
                  <a:pt x="46070" y="51430"/>
                </a:lnTo>
                <a:lnTo>
                  <a:pt x="46460" y="50190"/>
                </a:lnTo>
                <a:lnTo>
                  <a:pt x="46780" y="49140"/>
                </a:lnTo>
                <a:lnTo>
                  <a:pt x="47030" y="48330"/>
                </a:lnTo>
                <a:lnTo>
                  <a:pt x="47190" y="47810"/>
                </a:lnTo>
                <a:lnTo>
                  <a:pt x="47250" y="47620"/>
                </a:lnTo>
                <a:lnTo>
                  <a:pt x="47290" y="47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