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Dhahira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Al Dhah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70" y="26070"/>
                </a:moveTo>
                <a:lnTo>
                  <a:pt x="54820" y="26670"/>
                </a:lnTo>
                <a:lnTo>
                  <a:pt x="57390" y="28950"/>
                </a:lnTo>
                <a:lnTo>
                  <a:pt x="58190" y="32020"/>
                </a:lnTo>
                <a:lnTo>
                  <a:pt x="58340" y="32220"/>
                </a:lnTo>
                <a:lnTo>
                  <a:pt x="56680" y="39690"/>
                </a:lnTo>
                <a:lnTo>
                  <a:pt x="55300" y="43860"/>
                </a:lnTo>
                <a:lnTo>
                  <a:pt x="53580" y="46090"/>
                </a:lnTo>
                <a:lnTo>
                  <a:pt x="47500" y="47440"/>
                </a:lnTo>
                <a:lnTo>
                  <a:pt x="47290" y="47480"/>
                </a:lnTo>
                <a:lnTo>
                  <a:pt x="47620" y="46430"/>
                </a:lnTo>
                <a:lnTo>
                  <a:pt x="47610" y="46210"/>
                </a:lnTo>
                <a:lnTo>
                  <a:pt x="47520" y="46010"/>
                </a:lnTo>
                <a:lnTo>
                  <a:pt x="47060" y="45240"/>
                </a:lnTo>
                <a:lnTo>
                  <a:pt x="46360" y="44070"/>
                </a:lnTo>
                <a:lnTo>
                  <a:pt x="45660" y="42900"/>
                </a:lnTo>
                <a:lnTo>
                  <a:pt x="44960" y="41730"/>
                </a:lnTo>
                <a:lnTo>
                  <a:pt x="44260" y="40560"/>
                </a:lnTo>
                <a:lnTo>
                  <a:pt x="43710" y="39640"/>
                </a:lnTo>
                <a:lnTo>
                  <a:pt x="43800" y="38270"/>
                </a:lnTo>
                <a:lnTo>
                  <a:pt x="43750" y="36890"/>
                </a:lnTo>
                <a:lnTo>
                  <a:pt x="43780" y="36610"/>
                </a:lnTo>
                <a:lnTo>
                  <a:pt x="44050" y="35710"/>
                </a:lnTo>
                <a:lnTo>
                  <a:pt x="44870" y="34260"/>
                </a:lnTo>
                <a:lnTo>
                  <a:pt x="45070" y="33680"/>
                </a:lnTo>
                <a:lnTo>
                  <a:pt x="45250" y="32740"/>
                </a:lnTo>
                <a:lnTo>
                  <a:pt x="45340" y="32420"/>
                </a:lnTo>
                <a:lnTo>
                  <a:pt x="45510" y="32180"/>
                </a:lnTo>
                <a:lnTo>
                  <a:pt x="45830" y="31820"/>
                </a:lnTo>
                <a:lnTo>
                  <a:pt x="45950" y="31640"/>
                </a:lnTo>
                <a:lnTo>
                  <a:pt x="47140" y="31760"/>
                </a:lnTo>
                <a:lnTo>
                  <a:pt x="48050" y="31230"/>
                </a:lnTo>
                <a:lnTo>
                  <a:pt x="49190" y="30900"/>
                </a:lnTo>
                <a:lnTo>
                  <a:pt x="49800" y="30510"/>
                </a:lnTo>
                <a:lnTo>
                  <a:pt x="49490" y="29120"/>
                </a:lnTo>
                <a:lnTo>
                  <a:pt x="49860" y="28660"/>
                </a:lnTo>
                <a:lnTo>
                  <a:pt x="50400" y="28400"/>
                </a:lnTo>
                <a:lnTo>
                  <a:pt x="50400" y="27610"/>
                </a:lnTo>
                <a:lnTo>
                  <a:pt x="50880" y="27280"/>
                </a:lnTo>
                <a:lnTo>
                  <a:pt x="52150" y="27010"/>
                </a:lnTo>
                <a:lnTo>
                  <a:pt x="53170" y="27010"/>
                </a:lnTo>
                <a:lnTo>
                  <a:pt x="53470" y="2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