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 Buraymi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Oman • State Map | Fully Editable Vector Shape</a:t>
            </a:r>
          </a:p>
        </p:txBody>
      </p:sp>
      <p:sp>
        <p:nvSpPr>
          <p:cNvPr id="101" name="Al Buraym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420" y="20450"/>
                </a:moveTo>
                <a:lnTo>
                  <a:pt x="51410" y="20840"/>
                </a:lnTo>
                <a:lnTo>
                  <a:pt x="52560" y="22340"/>
                </a:lnTo>
                <a:lnTo>
                  <a:pt x="53410" y="25240"/>
                </a:lnTo>
                <a:lnTo>
                  <a:pt x="53470" y="26070"/>
                </a:lnTo>
                <a:lnTo>
                  <a:pt x="53170" y="27010"/>
                </a:lnTo>
                <a:lnTo>
                  <a:pt x="52150" y="27010"/>
                </a:lnTo>
                <a:lnTo>
                  <a:pt x="50880" y="27280"/>
                </a:lnTo>
                <a:lnTo>
                  <a:pt x="50400" y="27610"/>
                </a:lnTo>
                <a:lnTo>
                  <a:pt x="50400" y="28400"/>
                </a:lnTo>
                <a:lnTo>
                  <a:pt x="49860" y="28660"/>
                </a:lnTo>
                <a:lnTo>
                  <a:pt x="49490" y="29120"/>
                </a:lnTo>
                <a:lnTo>
                  <a:pt x="49800" y="30510"/>
                </a:lnTo>
                <a:lnTo>
                  <a:pt x="49190" y="30900"/>
                </a:lnTo>
                <a:lnTo>
                  <a:pt x="48050" y="31230"/>
                </a:lnTo>
                <a:lnTo>
                  <a:pt x="47140" y="31760"/>
                </a:lnTo>
                <a:lnTo>
                  <a:pt x="45950" y="31640"/>
                </a:lnTo>
                <a:lnTo>
                  <a:pt x="46240" y="30470"/>
                </a:lnTo>
                <a:lnTo>
                  <a:pt x="46320" y="30310"/>
                </a:lnTo>
                <a:lnTo>
                  <a:pt x="46720" y="29700"/>
                </a:lnTo>
                <a:lnTo>
                  <a:pt x="46760" y="29580"/>
                </a:lnTo>
                <a:lnTo>
                  <a:pt x="46730" y="28860"/>
                </a:lnTo>
                <a:lnTo>
                  <a:pt x="46690" y="28590"/>
                </a:lnTo>
                <a:lnTo>
                  <a:pt x="46550" y="28380"/>
                </a:lnTo>
                <a:lnTo>
                  <a:pt x="46240" y="28190"/>
                </a:lnTo>
                <a:lnTo>
                  <a:pt x="46090" y="28060"/>
                </a:lnTo>
                <a:lnTo>
                  <a:pt x="46020" y="27890"/>
                </a:lnTo>
                <a:lnTo>
                  <a:pt x="46050" y="27750"/>
                </a:lnTo>
                <a:lnTo>
                  <a:pt x="46420" y="27680"/>
                </a:lnTo>
                <a:lnTo>
                  <a:pt x="46790" y="27540"/>
                </a:lnTo>
                <a:lnTo>
                  <a:pt x="46960" y="27440"/>
                </a:lnTo>
                <a:lnTo>
                  <a:pt x="47210" y="27300"/>
                </a:lnTo>
                <a:lnTo>
                  <a:pt x="47450" y="27210"/>
                </a:lnTo>
                <a:lnTo>
                  <a:pt x="47700" y="27160"/>
                </a:lnTo>
                <a:lnTo>
                  <a:pt x="47990" y="27170"/>
                </a:lnTo>
                <a:lnTo>
                  <a:pt x="48270" y="27220"/>
                </a:lnTo>
                <a:lnTo>
                  <a:pt x="48400" y="27210"/>
                </a:lnTo>
                <a:lnTo>
                  <a:pt x="48540" y="27160"/>
                </a:lnTo>
                <a:lnTo>
                  <a:pt x="48700" y="27130"/>
                </a:lnTo>
                <a:lnTo>
                  <a:pt x="48930" y="27310"/>
                </a:lnTo>
                <a:lnTo>
                  <a:pt x="49090" y="27330"/>
                </a:lnTo>
                <a:lnTo>
                  <a:pt x="50100" y="26910"/>
                </a:lnTo>
                <a:lnTo>
                  <a:pt x="50640" y="26780"/>
                </a:lnTo>
                <a:lnTo>
                  <a:pt x="50740" y="26630"/>
                </a:lnTo>
                <a:lnTo>
                  <a:pt x="50420" y="26050"/>
                </a:lnTo>
                <a:lnTo>
                  <a:pt x="50320" y="25640"/>
                </a:lnTo>
                <a:lnTo>
                  <a:pt x="50180" y="25300"/>
                </a:lnTo>
                <a:lnTo>
                  <a:pt x="49920" y="25190"/>
                </a:lnTo>
                <a:lnTo>
                  <a:pt x="49430" y="25390"/>
                </a:lnTo>
                <a:lnTo>
                  <a:pt x="49290" y="25380"/>
                </a:lnTo>
                <a:lnTo>
                  <a:pt x="48750" y="25260"/>
                </a:lnTo>
                <a:lnTo>
                  <a:pt x="48640" y="25210"/>
                </a:lnTo>
                <a:lnTo>
                  <a:pt x="48630" y="25070"/>
                </a:lnTo>
                <a:lnTo>
                  <a:pt x="48700" y="24900"/>
                </a:lnTo>
                <a:lnTo>
                  <a:pt x="49030" y="24300"/>
                </a:lnTo>
                <a:lnTo>
                  <a:pt x="49090" y="24160"/>
                </a:lnTo>
                <a:lnTo>
                  <a:pt x="49120" y="23700"/>
                </a:lnTo>
                <a:lnTo>
                  <a:pt x="49100" y="23620"/>
                </a:lnTo>
                <a:lnTo>
                  <a:pt x="49030" y="23540"/>
                </a:lnTo>
                <a:lnTo>
                  <a:pt x="48860" y="23420"/>
                </a:lnTo>
                <a:lnTo>
                  <a:pt x="48810" y="23350"/>
                </a:lnTo>
                <a:lnTo>
                  <a:pt x="48780" y="23210"/>
                </a:lnTo>
                <a:lnTo>
                  <a:pt x="48800" y="22690"/>
                </a:lnTo>
                <a:lnTo>
                  <a:pt x="48690" y="22290"/>
                </a:lnTo>
                <a:lnTo>
                  <a:pt x="48680" y="22090"/>
                </a:lnTo>
                <a:lnTo>
                  <a:pt x="48760" y="21960"/>
                </a:lnTo>
                <a:lnTo>
                  <a:pt x="48890" y="21820"/>
                </a:lnTo>
                <a:lnTo>
                  <a:pt x="48940" y="21500"/>
                </a:lnTo>
                <a:lnTo>
                  <a:pt x="49180" y="21280"/>
                </a:lnTo>
                <a:lnTo>
                  <a:pt x="49150" y="21100"/>
                </a:lnTo>
                <a:lnTo>
                  <a:pt x="49020" y="20800"/>
                </a:lnTo>
                <a:lnTo>
                  <a:pt x="48980" y="20700"/>
                </a:lnTo>
                <a:lnTo>
                  <a:pt x="48960" y="20530"/>
                </a:lnTo>
                <a:lnTo>
                  <a:pt x="49000" y="20170"/>
                </a:lnTo>
                <a:lnTo>
                  <a:pt x="49000" y="19990"/>
                </a:lnTo>
                <a:lnTo>
                  <a:pt x="48930" y="19260"/>
                </a:lnTo>
                <a:lnTo>
                  <a:pt x="49020" y="18960"/>
                </a:lnTo>
                <a:lnTo>
                  <a:pt x="49280" y="18630"/>
                </a:lnTo>
                <a:lnTo>
                  <a:pt x="49530" y="18400"/>
                </a:lnTo>
                <a:lnTo>
                  <a:pt x="49560" y="18370"/>
                </a:lnTo>
                <a:lnTo>
                  <a:pt x="49870" y="18180"/>
                </a:lnTo>
                <a:lnTo>
                  <a:pt x="50200" y="18090"/>
                </a:lnTo>
                <a:lnTo>
                  <a:pt x="50550" y="18140"/>
                </a:lnTo>
                <a:lnTo>
                  <a:pt x="50570" y="18150"/>
                </a:lnTo>
                <a:lnTo>
                  <a:pt x="50810" y="18290"/>
                </a:lnTo>
                <a:lnTo>
                  <a:pt x="50910" y="18580"/>
                </a:lnTo>
                <a:lnTo>
                  <a:pt x="50980" y="19000"/>
                </a:lnTo>
                <a:lnTo>
                  <a:pt x="51010" y="19200"/>
                </a:lnTo>
                <a:lnTo>
                  <a:pt x="50800" y="19050"/>
                </a:lnTo>
                <a:lnTo>
                  <a:pt x="50690" y="18990"/>
                </a:lnTo>
                <a:lnTo>
                  <a:pt x="50570" y="18960"/>
                </a:lnTo>
                <a:lnTo>
                  <a:pt x="50420" y="19010"/>
                </a:lnTo>
                <a:lnTo>
                  <a:pt x="50390" y="19130"/>
                </a:lnTo>
                <a:lnTo>
                  <a:pt x="50450" y="19270"/>
                </a:lnTo>
                <a:lnTo>
                  <a:pt x="50780" y="19570"/>
                </a:lnTo>
                <a:lnTo>
                  <a:pt x="51030" y="20220"/>
                </a:lnTo>
                <a:lnTo>
                  <a:pt x="51300" y="20440"/>
                </a:lnTo>
                <a:lnTo>
                  <a:pt x="51420" y="20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