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 Batnah South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Oman • State Map | Fully Editable Vector Shape</a:t>
            </a:r>
          </a:p>
        </p:txBody>
      </p:sp>
      <p:sp>
        <p:nvSpPr>
          <p:cNvPr id="101" name="Al Batnah Sout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840" y="32100"/>
                </a:moveTo>
                <a:lnTo>
                  <a:pt x="61910" y="31750"/>
                </a:lnTo>
                <a:lnTo>
                  <a:pt x="63030" y="30780"/>
                </a:lnTo>
                <a:lnTo>
                  <a:pt x="64040" y="29010"/>
                </a:lnTo>
                <a:lnTo>
                  <a:pt x="64510" y="29220"/>
                </a:lnTo>
                <a:lnTo>
                  <a:pt x="65020" y="29390"/>
                </a:lnTo>
                <a:lnTo>
                  <a:pt x="65380" y="29450"/>
                </a:lnTo>
                <a:lnTo>
                  <a:pt x="65580" y="29460"/>
                </a:lnTo>
                <a:lnTo>
                  <a:pt x="66160" y="29430"/>
                </a:lnTo>
                <a:lnTo>
                  <a:pt x="66320" y="29460"/>
                </a:lnTo>
                <a:lnTo>
                  <a:pt x="66570" y="29790"/>
                </a:lnTo>
                <a:lnTo>
                  <a:pt x="66660" y="29860"/>
                </a:lnTo>
                <a:lnTo>
                  <a:pt x="66870" y="29920"/>
                </a:lnTo>
                <a:lnTo>
                  <a:pt x="67120" y="30040"/>
                </a:lnTo>
                <a:lnTo>
                  <a:pt x="67340" y="30070"/>
                </a:lnTo>
                <a:lnTo>
                  <a:pt x="68460" y="30010"/>
                </a:lnTo>
                <a:lnTo>
                  <a:pt x="68840" y="30030"/>
                </a:lnTo>
                <a:lnTo>
                  <a:pt x="69230" y="30120"/>
                </a:lnTo>
                <a:lnTo>
                  <a:pt x="69160" y="30180"/>
                </a:lnTo>
                <a:lnTo>
                  <a:pt x="69160" y="30210"/>
                </a:lnTo>
                <a:lnTo>
                  <a:pt x="69170" y="30210"/>
                </a:lnTo>
                <a:lnTo>
                  <a:pt x="68900" y="31560"/>
                </a:lnTo>
                <a:lnTo>
                  <a:pt x="69120" y="32490"/>
                </a:lnTo>
                <a:lnTo>
                  <a:pt x="67230" y="34060"/>
                </a:lnTo>
                <a:lnTo>
                  <a:pt x="66970" y="34640"/>
                </a:lnTo>
                <a:lnTo>
                  <a:pt x="64740" y="35010"/>
                </a:lnTo>
                <a:lnTo>
                  <a:pt x="64410" y="34840"/>
                </a:lnTo>
                <a:lnTo>
                  <a:pt x="63410" y="34730"/>
                </a:lnTo>
                <a:lnTo>
                  <a:pt x="60840" y="32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