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Batnah 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l Batnah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040" y="29010"/>
                </a:moveTo>
                <a:lnTo>
                  <a:pt x="63030" y="30780"/>
                </a:lnTo>
                <a:lnTo>
                  <a:pt x="61910" y="31750"/>
                </a:lnTo>
                <a:lnTo>
                  <a:pt x="60840" y="32100"/>
                </a:lnTo>
                <a:lnTo>
                  <a:pt x="58340" y="32220"/>
                </a:lnTo>
                <a:lnTo>
                  <a:pt x="58190" y="32020"/>
                </a:lnTo>
                <a:lnTo>
                  <a:pt x="57390" y="28950"/>
                </a:lnTo>
                <a:lnTo>
                  <a:pt x="54820" y="26670"/>
                </a:lnTo>
                <a:lnTo>
                  <a:pt x="53470" y="26070"/>
                </a:lnTo>
                <a:lnTo>
                  <a:pt x="53410" y="25240"/>
                </a:lnTo>
                <a:lnTo>
                  <a:pt x="52560" y="22340"/>
                </a:lnTo>
                <a:lnTo>
                  <a:pt x="51410" y="20840"/>
                </a:lnTo>
                <a:lnTo>
                  <a:pt x="51420" y="20450"/>
                </a:lnTo>
                <a:lnTo>
                  <a:pt x="51430" y="20460"/>
                </a:lnTo>
                <a:lnTo>
                  <a:pt x="51620" y="20450"/>
                </a:lnTo>
                <a:lnTo>
                  <a:pt x="51780" y="20400"/>
                </a:lnTo>
                <a:lnTo>
                  <a:pt x="51860" y="20300"/>
                </a:lnTo>
                <a:lnTo>
                  <a:pt x="51910" y="20140"/>
                </a:lnTo>
                <a:lnTo>
                  <a:pt x="52100" y="19910"/>
                </a:lnTo>
                <a:lnTo>
                  <a:pt x="52240" y="19560"/>
                </a:lnTo>
                <a:lnTo>
                  <a:pt x="52370" y="19500"/>
                </a:lnTo>
                <a:lnTo>
                  <a:pt x="52700" y="19460"/>
                </a:lnTo>
                <a:lnTo>
                  <a:pt x="52850" y="19380"/>
                </a:lnTo>
                <a:lnTo>
                  <a:pt x="53140" y="19100"/>
                </a:lnTo>
                <a:lnTo>
                  <a:pt x="53190" y="19050"/>
                </a:lnTo>
                <a:lnTo>
                  <a:pt x="53430" y="18880"/>
                </a:lnTo>
                <a:lnTo>
                  <a:pt x="53480" y="18780"/>
                </a:lnTo>
                <a:lnTo>
                  <a:pt x="53480" y="18720"/>
                </a:lnTo>
                <a:lnTo>
                  <a:pt x="53500" y="18550"/>
                </a:lnTo>
                <a:lnTo>
                  <a:pt x="53530" y="18230"/>
                </a:lnTo>
                <a:lnTo>
                  <a:pt x="53570" y="18180"/>
                </a:lnTo>
                <a:lnTo>
                  <a:pt x="53610" y="18140"/>
                </a:lnTo>
                <a:lnTo>
                  <a:pt x="54080" y="18080"/>
                </a:lnTo>
                <a:lnTo>
                  <a:pt x="54270" y="18860"/>
                </a:lnTo>
                <a:lnTo>
                  <a:pt x="54830" y="20020"/>
                </a:lnTo>
                <a:lnTo>
                  <a:pt x="54920" y="20120"/>
                </a:lnTo>
                <a:lnTo>
                  <a:pt x="54980" y="20340"/>
                </a:lnTo>
                <a:lnTo>
                  <a:pt x="55040" y="20740"/>
                </a:lnTo>
                <a:lnTo>
                  <a:pt x="56060" y="22680"/>
                </a:lnTo>
                <a:lnTo>
                  <a:pt x="56270" y="22920"/>
                </a:lnTo>
                <a:lnTo>
                  <a:pt x="56760" y="23360"/>
                </a:lnTo>
                <a:lnTo>
                  <a:pt x="57700" y="24520"/>
                </a:lnTo>
                <a:lnTo>
                  <a:pt x="57890" y="24820"/>
                </a:lnTo>
                <a:lnTo>
                  <a:pt x="57970" y="25000"/>
                </a:lnTo>
                <a:lnTo>
                  <a:pt x="58050" y="25270"/>
                </a:lnTo>
                <a:lnTo>
                  <a:pt x="58900" y="26300"/>
                </a:lnTo>
                <a:lnTo>
                  <a:pt x="59930" y="27180"/>
                </a:lnTo>
                <a:lnTo>
                  <a:pt x="60740" y="27840"/>
                </a:lnTo>
                <a:lnTo>
                  <a:pt x="61020" y="28020"/>
                </a:lnTo>
                <a:lnTo>
                  <a:pt x="62250" y="28500"/>
                </a:lnTo>
                <a:lnTo>
                  <a:pt x="63840" y="28920"/>
                </a:lnTo>
                <a:lnTo>
                  <a:pt x="64040" y="2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