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 Dakhliyah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d Dakhli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340" y="32220"/>
                </a:moveTo>
                <a:lnTo>
                  <a:pt x="60840" y="32100"/>
                </a:lnTo>
                <a:lnTo>
                  <a:pt x="63410" y="34730"/>
                </a:lnTo>
                <a:lnTo>
                  <a:pt x="64410" y="34840"/>
                </a:lnTo>
                <a:lnTo>
                  <a:pt x="64740" y="35010"/>
                </a:lnTo>
                <a:lnTo>
                  <a:pt x="66970" y="34640"/>
                </a:lnTo>
                <a:lnTo>
                  <a:pt x="67230" y="34060"/>
                </a:lnTo>
                <a:lnTo>
                  <a:pt x="69120" y="32490"/>
                </a:lnTo>
                <a:lnTo>
                  <a:pt x="70990" y="32240"/>
                </a:lnTo>
                <a:lnTo>
                  <a:pt x="73180" y="34500"/>
                </a:lnTo>
                <a:lnTo>
                  <a:pt x="72780" y="36640"/>
                </a:lnTo>
                <a:lnTo>
                  <a:pt x="71470" y="36970"/>
                </a:lnTo>
                <a:lnTo>
                  <a:pt x="70030" y="37900"/>
                </a:lnTo>
                <a:lnTo>
                  <a:pt x="69500" y="37960"/>
                </a:lnTo>
                <a:lnTo>
                  <a:pt x="67510" y="39540"/>
                </a:lnTo>
                <a:lnTo>
                  <a:pt x="66660" y="41330"/>
                </a:lnTo>
                <a:lnTo>
                  <a:pt x="68800" y="48930"/>
                </a:lnTo>
                <a:lnTo>
                  <a:pt x="69630" y="51850"/>
                </a:lnTo>
                <a:lnTo>
                  <a:pt x="70600" y="54660"/>
                </a:lnTo>
                <a:lnTo>
                  <a:pt x="67850" y="53240"/>
                </a:lnTo>
                <a:lnTo>
                  <a:pt x="53580" y="46090"/>
                </a:lnTo>
                <a:lnTo>
                  <a:pt x="55300" y="43860"/>
                </a:lnTo>
                <a:lnTo>
                  <a:pt x="56680" y="39690"/>
                </a:lnTo>
                <a:lnTo>
                  <a:pt x="58340" y="3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