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Oman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Musand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780" y="15060"/>
                </a:moveTo>
                <a:lnTo>
                  <a:pt x="53740" y="15320"/>
                </a:lnTo>
                <a:lnTo>
                  <a:pt x="53500" y="15450"/>
                </a:lnTo>
                <a:lnTo>
                  <a:pt x="53300" y="15520"/>
                </a:lnTo>
                <a:lnTo>
                  <a:pt x="53200" y="15610"/>
                </a:lnTo>
                <a:lnTo>
                  <a:pt x="52940" y="15790"/>
                </a:lnTo>
                <a:lnTo>
                  <a:pt x="52800" y="15850"/>
                </a:lnTo>
                <a:lnTo>
                  <a:pt x="52660" y="15810"/>
                </a:lnTo>
                <a:lnTo>
                  <a:pt x="52560" y="15760"/>
                </a:lnTo>
                <a:lnTo>
                  <a:pt x="52550" y="15710"/>
                </a:lnTo>
                <a:lnTo>
                  <a:pt x="52540" y="15670"/>
                </a:lnTo>
                <a:lnTo>
                  <a:pt x="52560" y="15430"/>
                </a:lnTo>
                <a:lnTo>
                  <a:pt x="52800" y="15310"/>
                </a:lnTo>
                <a:lnTo>
                  <a:pt x="52880" y="15210"/>
                </a:lnTo>
                <a:lnTo>
                  <a:pt x="52830" y="15130"/>
                </a:lnTo>
                <a:lnTo>
                  <a:pt x="52800" y="15040"/>
                </a:lnTo>
                <a:lnTo>
                  <a:pt x="52780" y="14880"/>
                </a:lnTo>
                <a:lnTo>
                  <a:pt x="53020" y="14710"/>
                </a:lnTo>
                <a:lnTo>
                  <a:pt x="53280" y="14740"/>
                </a:lnTo>
                <a:lnTo>
                  <a:pt x="53440" y="14990"/>
                </a:lnTo>
                <a:lnTo>
                  <a:pt x="53780" y="15060"/>
                </a:lnTo>
                <a:close/>
                <a:moveTo>
                  <a:pt x="53040" y="15490"/>
                </a:moveTo>
                <a:lnTo>
                  <a:pt x="53210" y="15430"/>
                </a:lnTo>
                <a:lnTo>
                  <a:pt x="53260" y="15270"/>
                </a:lnTo>
                <a:lnTo>
                  <a:pt x="53130" y="15180"/>
                </a:lnTo>
                <a:lnTo>
                  <a:pt x="53060" y="15180"/>
                </a:lnTo>
                <a:lnTo>
                  <a:pt x="53010" y="15230"/>
                </a:lnTo>
                <a:lnTo>
                  <a:pt x="53040" y="15490"/>
                </a:lnTo>
                <a:close/>
                <a:moveTo>
                  <a:pt x="52080" y="11570"/>
                </a:moveTo>
                <a:lnTo>
                  <a:pt x="52070" y="11560"/>
                </a:lnTo>
                <a:lnTo>
                  <a:pt x="52020" y="11440"/>
                </a:lnTo>
                <a:lnTo>
                  <a:pt x="51970" y="11010"/>
                </a:lnTo>
                <a:lnTo>
                  <a:pt x="51980" y="10850"/>
                </a:lnTo>
                <a:lnTo>
                  <a:pt x="52080" y="10750"/>
                </a:lnTo>
                <a:lnTo>
                  <a:pt x="52190" y="10660"/>
                </a:lnTo>
                <a:lnTo>
                  <a:pt x="52250" y="10530"/>
                </a:lnTo>
                <a:lnTo>
                  <a:pt x="52210" y="10410"/>
                </a:lnTo>
                <a:lnTo>
                  <a:pt x="52010" y="10140"/>
                </a:lnTo>
                <a:lnTo>
                  <a:pt x="51970" y="9980"/>
                </a:lnTo>
                <a:lnTo>
                  <a:pt x="52010" y="9840"/>
                </a:lnTo>
                <a:lnTo>
                  <a:pt x="52180" y="9600"/>
                </a:lnTo>
                <a:lnTo>
                  <a:pt x="52240" y="9460"/>
                </a:lnTo>
                <a:lnTo>
                  <a:pt x="52270" y="8600"/>
                </a:lnTo>
                <a:lnTo>
                  <a:pt x="52330" y="8310"/>
                </a:lnTo>
                <a:lnTo>
                  <a:pt x="52350" y="8130"/>
                </a:lnTo>
                <a:lnTo>
                  <a:pt x="52300" y="7940"/>
                </a:lnTo>
                <a:lnTo>
                  <a:pt x="52170" y="7560"/>
                </a:lnTo>
                <a:lnTo>
                  <a:pt x="52070" y="7550"/>
                </a:lnTo>
                <a:lnTo>
                  <a:pt x="51630" y="7670"/>
                </a:lnTo>
                <a:lnTo>
                  <a:pt x="51430" y="7680"/>
                </a:lnTo>
                <a:lnTo>
                  <a:pt x="51470" y="7590"/>
                </a:lnTo>
                <a:lnTo>
                  <a:pt x="51550" y="7250"/>
                </a:lnTo>
                <a:lnTo>
                  <a:pt x="52130" y="6330"/>
                </a:lnTo>
                <a:lnTo>
                  <a:pt x="52330" y="5900"/>
                </a:lnTo>
                <a:lnTo>
                  <a:pt x="52420" y="5810"/>
                </a:lnTo>
                <a:lnTo>
                  <a:pt x="52560" y="5730"/>
                </a:lnTo>
                <a:lnTo>
                  <a:pt x="52570" y="5790"/>
                </a:lnTo>
                <a:lnTo>
                  <a:pt x="52560" y="5920"/>
                </a:lnTo>
                <a:lnTo>
                  <a:pt x="52660" y="6080"/>
                </a:lnTo>
                <a:lnTo>
                  <a:pt x="52640" y="6130"/>
                </a:lnTo>
                <a:lnTo>
                  <a:pt x="52600" y="6270"/>
                </a:lnTo>
                <a:lnTo>
                  <a:pt x="52660" y="6270"/>
                </a:lnTo>
                <a:lnTo>
                  <a:pt x="52750" y="6180"/>
                </a:lnTo>
                <a:lnTo>
                  <a:pt x="52970" y="6170"/>
                </a:lnTo>
                <a:lnTo>
                  <a:pt x="53020" y="6110"/>
                </a:lnTo>
                <a:lnTo>
                  <a:pt x="53070" y="6080"/>
                </a:lnTo>
                <a:lnTo>
                  <a:pt x="53180" y="6120"/>
                </a:lnTo>
                <a:lnTo>
                  <a:pt x="53290" y="6230"/>
                </a:lnTo>
                <a:lnTo>
                  <a:pt x="53310" y="6400"/>
                </a:lnTo>
                <a:lnTo>
                  <a:pt x="53370" y="6290"/>
                </a:lnTo>
                <a:lnTo>
                  <a:pt x="53430" y="6300"/>
                </a:lnTo>
                <a:lnTo>
                  <a:pt x="53510" y="6340"/>
                </a:lnTo>
                <a:lnTo>
                  <a:pt x="53610" y="6330"/>
                </a:lnTo>
                <a:lnTo>
                  <a:pt x="53850" y="6160"/>
                </a:lnTo>
                <a:lnTo>
                  <a:pt x="53940" y="6140"/>
                </a:lnTo>
                <a:lnTo>
                  <a:pt x="54200" y="6210"/>
                </a:lnTo>
                <a:lnTo>
                  <a:pt x="54260" y="6200"/>
                </a:lnTo>
                <a:lnTo>
                  <a:pt x="54280" y="6120"/>
                </a:lnTo>
                <a:lnTo>
                  <a:pt x="54250" y="6030"/>
                </a:lnTo>
                <a:lnTo>
                  <a:pt x="54180" y="5960"/>
                </a:lnTo>
                <a:lnTo>
                  <a:pt x="54120" y="5940"/>
                </a:lnTo>
                <a:lnTo>
                  <a:pt x="53950" y="5920"/>
                </a:lnTo>
                <a:lnTo>
                  <a:pt x="53840" y="5920"/>
                </a:lnTo>
                <a:lnTo>
                  <a:pt x="53760" y="5970"/>
                </a:lnTo>
                <a:lnTo>
                  <a:pt x="53710" y="6030"/>
                </a:lnTo>
                <a:lnTo>
                  <a:pt x="53630" y="6120"/>
                </a:lnTo>
                <a:lnTo>
                  <a:pt x="53530" y="6170"/>
                </a:lnTo>
                <a:lnTo>
                  <a:pt x="53430" y="6140"/>
                </a:lnTo>
                <a:lnTo>
                  <a:pt x="53430" y="6030"/>
                </a:lnTo>
                <a:lnTo>
                  <a:pt x="53500" y="5620"/>
                </a:lnTo>
                <a:lnTo>
                  <a:pt x="53500" y="5470"/>
                </a:lnTo>
                <a:lnTo>
                  <a:pt x="53750" y="5670"/>
                </a:lnTo>
                <a:lnTo>
                  <a:pt x="53860" y="5720"/>
                </a:lnTo>
                <a:lnTo>
                  <a:pt x="53910" y="5570"/>
                </a:lnTo>
                <a:lnTo>
                  <a:pt x="53870" y="5500"/>
                </a:lnTo>
                <a:lnTo>
                  <a:pt x="53770" y="5400"/>
                </a:lnTo>
                <a:lnTo>
                  <a:pt x="53650" y="5320"/>
                </a:lnTo>
                <a:lnTo>
                  <a:pt x="53550" y="5280"/>
                </a:lnTo>
                <a:lnTo>
                  <a:pt x="53590" y="5190"/>
                </a:lnTo>
                <a:lnTo>
                  <a:pt x="53640" y="5180"/>
                </a:lnTo>
                <a:lnTo>
                  <a:pt x="53690" y="5180"/>
                </a:lnTo>
                <a:lnTo>
                  <a:pt x="53740" y="5150"/>
                </a:lnTo>
                <a:lnTo>
                  <a:pt x="53850" y="5010"/>
                </a:lnTo>
                <a:lnTo>
                  <a:pt x="53890" y="4900"/>
                </a:lnTo>
                <a:lnTo>
                  <a:pt x="53880" y="4690"/>
                </a:lnTo>
                <a:lnTo>
                  <a:pt x="53910" y="4550"/>
                </a:lnTo>
                <a:lnTo>
                  <a:pt x="53960" y="4550"/>
                </a:lnTo>
                <a:lnTo>
                  <a:pt x="54080" y="4810"/>
                </a:lnTo>
                <a:lnTo>
                  <a:pt x="54220" y="4720"/>
                </a:lnTo>
                <a:lnTo>
                  <a:pt x="54260" y="4680"/>
                </a:lnTo>
                <a:lnTo>
                  <a:pt x="54330" y="4750"/>
                </a:lnTo>
                <a:lnTo>
                  <a:pt x="54280" y="4820"/>
                </a:lnTo>
                <a:lnTo>
                  <a:pt x="54280" y="4850"/>
                </a:lnTo>
                <a:lnTo>
                  <a:pt x="54300" y="4870"/>
                </a:lnTo>
                <a:lnTo>
                  <a:pt x="54330" y="4940"/>
                </a:lnTo>
                <a:lnTo>
                  <a:pt x="54410" y="4870"/>
                </a:lnTo>
                <a:lnTo>
                  <a:pt x="54460" y="4900"/>
                </a:lnTo>
                <a:lnTo>
                  <a:pt x="54500" y="4960"/>
                </a:lnTo>
                <a:lnTo>
                  <a:pt x="54560" y="5010"/>
                </a:lnTo>
                <a:lnTo>
                  <a:pt x="54760" y="5070"/>
                </a:lnTo>
                <a:lnTo>
                  <a:pt x="54870" y="5080"/>
                </a:lnTo>
                <a:lnTo>
                  <a:pt x="54980" y="5070"/>
                </a:lnTo>
                <a:lnTo>
                  <a:pt x="54960" y="5030"/>
                </a:lnTo>
                <a:lnTo>
                  <a:pt x="54930" y="4920"/>
                </a:lnTo>
                <a:lnTo>
                  <a:pt x="54920" y="4880"/>
                </a:lnTo>
                <a:lnTo>
                  <a:pt x="55100" y="4810"/>
                </a:lnTo>
                <a:lnTo>
                  <a:pt x="55190" y="5050"/>
                </a:lnTo>
                <a:lnTo>
                  <a:pt x="55170" y="5150"/>
                </a:lnTo>
                <a:lnTo>
                  <a:pt x="55050" y="5160"/>
                </a:lnTo>
                <a:lnTo>
                  <a:pt x="54830" y="5150"/>
                </a:lnTo>
                <a:lnTo>
                  <a:pt x="54680" y="5200"/>
                </a:lnTo>
                <a:lnTo>
                  <a:pt x="54420" y="5430"/>
                </a:lnTo>
                <a:lnTo>
                  <a:pt x="54280" y="5520"/>
                </a:lnTo>
                <a:lnTo>
                  <a:pt x="54290" y="5520"/>
                </a:lnTo>
                <a:lnTo>
                  <a:pt x="54290" y="5580"/>
                </a:lnTo>
                <a:lnTo>
                  <a:pt x="54210" y="5680"/>
                </a:lnTo>
                <a:lnTo>
                  <a:pt x="54410" y="5880"/>
                </a:lnTo>
                <a:lnTo>
                  <a:pt x="54500" y="5960"/>
                </a:lnTo>
                <a:lnTo>
                  <a:pt x="54620" y="6000"/>
                </a:lnTo>
                <a:lnTo>
                  <a:pt x="54700" y="5960"/>
                </a:lnTo>
                <a:lnTo>
                  <a:pt x="54790" y="5890"/>
                </a:lnTo>
                <a:lnTo>
                  <a:pt x="54890" y="5870"/>
                </a:lnTo>
                <a:lnTo>
                  <a:pt x="54980" y="6000"/>
                </a:lnTo>
                <a:lnTo>
                  <a:pt x="54820" y="6290"/>
                </a:lnTo>
                <a:lnTo>
                  <a:pt x="54740" y="6320"/>
                </a:lnTo>
                <a:lnTo>
                  <a:pt x="54690" y="6140"/>
                </a:lnTo>
                <a:lnTo>
                  <a:pt x="54600" y="6150"/>
                </a:lnTo>
                <a:lnTo>
                  <a:pt x="54500" y="6140"/>
                </a:lnTo>
                <a:lnTo>
                  <a:pt x="54540" y="6230"/>
                </a:lnTo>
                <a:lnTo>
                  <a:pt x="54540" y="6290"/>
                </a:lnTo>
                <a:lnTo>
                  <a:pt x="54530" y="6340"/>
                </a:lnTo>
                <a:lnTo>
                  <a:pt x="54500" y="6400"/>
                </a:lnTo>
                <a:lnTo>
                  <a:pt x="54610" y="6510"/>
                </a:lnTo>
                <a:lnTo>
                  <a:pt x="54740" y="6590"/>
                </a:lnTo>
                <a:lnTo>
                  <a:pt x="54860" y="6690"/>
                </a:lnTo>
                <a:lnTo>
                  <a:pt x="54920" y="6870"/>
                </a:lnTo>
                <a:lnTo>
                  <a:pt x="54820" y="6860"/>
                </a:lnTo>
                <a:lnTo>
                  <a:pt x="54720" y="6840"/>
                </a:lnTo>
                <a:lnTo>
                  <a:pt x="54640" y="6800"/>
                </a:lnTo>
                <a:lnTo>
                  <a:pt x="54560" y="6730"/>
                </a:lnTo>
                <a:lnTo>
                  <a:pt x="54440" y="6790"/>
                </a:lnTo>
                <a:lnTo>
                  <a:pt x="54330" y="6740"/>
                </a:lnTo>
                <a:lnTo>
                  <a:pt x="54270" y="6630"/>
                </a:lnTo>
                <a:lnTo>
                  <a:pt x="54260" y="6470"/>
                </a:lnTo>
                <a:lnTo>
                  <a:pt x="54210" y="6500"/>
                </a:lnTo>
                <a:lnTo>
                  <a:pt x="54080" y="6570"/>
                </a:lnTo>
                <a:lnTo>
                  <a:pt x="54030" y="6600"/>
                </a:lnTo>
                <a:lnTo>
                  <a:pt x="54030" y="6490"/>
                </a:lnTo>
                <a:lnTo>
                  <a:pt x="54040" y="6420"/>
                </a:lnTo>
                <a:lnTo>
                  <a:pt x="54080" y="6360"/>
                </a:lnTo>
                <a:lnTo>
                  <a:pt x="54150" y="6330"/>
                </a:lnTo>
                <a:lnTo>
                  <a:pt x="53950" y="6300"/>
                </a:lnTo>
                <a:lnTo>
                  <a:pt x="53740" y="6430"/>
                </a:lnTo>
                <a:lnTo>
                  <a:pt x="53610" y="6610"/>
                </a:lnTo>
                <a:lnTo>
                  <a:pt x="53670" y="6730"/>
                </a:lnTo>
                <a:lnTo>
                  <a:pt x="53630" y="6830"/>
                </a:lnTo>
                <a:lnTo>
                  <a:pt x="53620" y="6950"/>
                </a:lnTo>
                <a:lnTo>
                  <a:pt x="53630" y="7070"/>
                </a:lnTo>
                <a:lnTo>
                  <a:pt x="53670" y="7200"/>
                </a:lnTo>
                <a:lnTo>
                  <a:pt x="53750" y="7000"/>
                </a:lnTo>
                <a:lnTo>
                  <a:pt x="53820" y="6900"/>
                </a:lnTo>
                <a:lnTo>
                  <a:pt x="53910" y="6870"/>
                </a:lnTo>
                <a:lnTo>
                  <a:pt x="53970" y="6930"/>
                </a:lnTo>
                <a:lnTo>
                  <a:pt x="53970" y="7040"/>
                </a:lnTo>
                <a:lnTo>
                  <a:pt x="53950" y="7160"/>
                </a:lnTo>
                <a:lnTo>
                  <a:pt x="53910" y="7260"/>
                </a:lnTo>
                <a:lnTo>
                  <a:pt x="54080" y="7330"/>
                </a:lnTo>
                <a:lnTo>
                  <a:pt x="54860" y="7320"/>
                </a:lnTo>
                <a:lnTo>
                  <a:pt x="54780" y="7450"/>
                </a:lnTo>
                <a:lnTo>
                  <a:pt x="54650" y="7560"/>
                </a:lnTo>
                <a:lnTo>
                  <a:pt x="54380" y="7720"/>
                </a:lnTo>
                <a:lnTo>
                  <a:pt x="54130" y="7820"/>
                </a:lnTo>
                <a:lnTo>
                  <a:pt x="54050" y="7900"/>
                </a:lnTo>
                <a:lnTo>
                  <a:pt x="54080" y="8060"/>
                </a:lnTo>
                <a:lnTo>
                  <a:pt x="54300" y="7940"/>
                </a:lnTo>
                <a:lnTo>
                  <a:pt x="54420" y="8050"/>
                </a:lnTo>
                <a:lnTo>
                  <a:pt x="54430" y="8230"/>
                </a:lnTo>
                <a:lnTo>
                  <a:pt x="54230" y="8370"/>
                </a:lnTo>
                <a:lnTo>
                  <a:pt x="54270" y="8460"/>
                </a:lnTo>
                <a:lnTo>
                  <a:pt x="54380" y="8620"/>
                </a:lnTo>
                <a:lnTo>
                  <a:pt x="54420" y="8690"/>
                </a:lnTo>
                <a:lnTo>
                  <a:pt x="54490" y="8730"/>
                </a:lnTo>
                <a:lnTo>
                  <a:pt x="54690" y="8780"/>
                </a:lnTo>
                <a:lnTo>
                  <a:pt x="54620" y="8830"/>
                </a:lnTo>
                <a:lnTo>
                  <a:pt x="54590" y="8860"/>
                </a:lnTo>
                <a:lnTo>
                  <a:pt x="54560" y="8990"/>
                </a:lnTo>
                <a:lnTo>
                  <a:pt x="54430" y="8920"/>
                </a:lnTo>
                <a:lnTo>
                  <a:pt x="54290" y="8880"/>
                </a:lnTo>
                <a:lnTo>
                  <a:pt x="54170" y="8890"/>
                </a:lnTo>
                <a:lnTo>
                  <a:pt x="54080" y="8990"/>
                </a:lnTo>
                <a:lnTo>
                  <a:pt x="54220" y="9210"/>
                </a:lnTo>
                <a:lnTo>
                  <a:pt x="54160" y="9430"/>
                </a:lnTo>
                <a:lnTo>
                  <a:pt x="54020" y="9630"/>
                </a:lnTo>
                <a:lnTo>
                  <a:pt x="53910" y="9830"/>
                </a:lnTo>
                <a:lnTo>
                  <a:pt x="53900" y="9910"/>
                </a:lnTo>
                <a:lnTo>
                  <a:pt x="53910" y="10130"/>
                </a:lnTo>
                <a:lnTo>
                  <a:pt x="53740" y="10300"/>
                </a:lnTo>
                <a:lnTo>
                  <a:pt x="53600" y="10560"/>
                </a:lnTo>
                <a:lnTo>
                  <a:pt x="53500" y="10690"/>
                </a:lnTo>
                <a:lnTo>
                  <a:pt x="53370" y="10760"/>
                </a:lnTo>
                <a:lnTo>
                  <a:pt x="53370" y="10560"/>
                </a:lnTo>
                <a:lnTo>
                  <a:pt x="53250" y="10760"/>
                </a:lnTo>
                <a:lnTo>
                  <a:pt x="53130" y="11070"/>
                </a:lnTo>
                <a:lnTo>
                  <a:pt x="53070" y="11430"/>
                </a:lnTo>
                <a:lnTo>
                  <a:pt x="53130" y="11750"/>
                </a:lnTo>
                <a:lnTo>
                  <a:pt x="53180" y="11860"/>
                </a:lnTo>
                <a:lnTo>
                  <a:pt x="52820" y="11960"/>
                </a:lnTo>
                <a:lnTo>
                  <a:pt x="52680" y="11990"/>
                </a:lnTo>
                <a:lnTo>
                  <a:pt x="52540" y="11950"/>
                </a:lnTo>
                <a:lnTo>
                  <a:pt x="52480" y="11880"/>
                </a:lnTo>
                <a:lnTo>
                  <a:pt x="52390" y="11690"/>
                </a:lnTo>
                <a:lnTo>
                  <a:pt x="52320" y="11620"/>
                </a:lnTo>
                <a:lnTo>
                  <a:pt x="52110" y="11590"/>
                </a:lnTo>
                <a:lnTo>
                  <a:pt x="52080" y="1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l Batnah Nor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040" y="29010"/>
                </a:moveTo>
                <a:lnTo>
                  <a:pt x="63030" y="30780"/>
                </a:lnTo>
                <a:lnTo>
                  <a:pt x="61910" y="31750"/>
                </a:lnTo>
                <a:lnTo>
                  <a:pt x="60840" y="32100"/>
                </a:lnTo>
                <a:lnTo>
                  <a:pt x="58340" y="32220"/>
                </a:lnTo>
                <a:lnTo>
                  <a:pt x="58190" y="32020"/>
                </a:lnTo>
                <a:lnTo>
                  <a:pt x="57390" y="28950"/>
                </a:lnTo>
                <a:lnTo>
                  <a:pt x="54820" y="26670"/>
                </a:lnTo>
                <a:lnTo>
                  <a:pt x="53470" y="26070"/>
                </a:lnTo>
                <a:lnTo>
                  <a:pt x="53410" y="25240"/>
                </a:lnTo>
                <a:lnTo>
                  <a:pt x="52560" y="22340"/>
                </a:lnTo>
                <a:lnTo>
                  <a:pt x="51410" y="20840"/>
                </a:lnTo>
                <a:lnTo>
                  <a:pt x="51420" y="20450"/>
                </a:lnTo>
                <a:lnTo>
                  <a:pt x="51430" y="20460"/>
                </a:lnTo>
                <a:lnTo>
                  <a:pt x="51620" y="20450"/>
                </a:lnTo>
                <a:lnTo>
                  <a:pt x="51780" y="20400"/>
                </a:lnTo>
                <a:lnTo>
                  <a:pt x="51860" y="20300"/>
                </a:lnTo>
                <a:lnTo>
                  <a:pt x="51910" y="20140"/>
                </a:lnTo>
                <a:lnTo>
                  <a:pt x="52100" y="19910"/>
                </a:lnTo>
                <a:lnTo>
                  <a:pt x="52240" y="19560"/>
                </a:lnTo>
                <a:lnTo>
                  <a:pt x="52370" y="19500"/>
                </a:lnTo>
                <a:lnTo>
                  <a:pt x="52700" y="19460"/>
                </a:lnTo>
                <a:lnTo>
                  <a:pt x="52850" y="19380"/>
                </a:lnTo>
                <a:lnTo>
                  <a:pt x="53140" y="19100"/>
                </a:lnTo>
                <a:lnTo>
                  <a:pt x="53190" y="19050"/>
                </a:lnTo>
                <a:lnTo>
                  <a:pt x="53430" y="18880"/>
                </a:lnTo>
                <a:lnTo>
                  <a:pt x="53480" y="18780"/>
                </a:lnTo>
                <a:lnTo>
                  <a:pt x="53480" y="18720"/>
                </a:lnTo>
                <a:lnTo>
                  <a:pt x="53500" y="18550"/>
                </a:lnTo>
                <a:lnTo>
                  <a:pt x="53530" y="18230"/>
                </a:lnTo>
                <a:lnTo>
                  <a:pt x="53570" y="18180"/>
                </a:lnTo>
                <a:lnTo>
                  <a:pt x="53610" y="18140"/>
                </a:lnTo>
                <a:lnTo>
                  <a:pt x="54080" y="18080"/>
                </a:lnTo>
                <a:lnTo>
                  <a:pt x="54270" y="18860"/>
                </a:lnTo>
                <a:lnTo>
                  <a:pt x="54830" y="20020"/>
                </a:lnTo>
                <a:lnTo>
                  <a:pt x="54920" y="20120"/>
                </a:lnTo>
                <a:lnTo>
                  <a:pt x="54980" y="20340"/>
                </a:lnTo>
                <a:lnTo>
                  <a:pt x="55040" y="20740"/>
                </a:lnTo>
                <a:lnTo>
                  <a:pt x="56060" y="22680"/>
                </a:lnTo>
                <a:lnTo>
                  <a:pt x="56270" y="22920"/>
                </a:lnTo>
                <a:lnTo>
                  <a:pt x="56760" y="23360"/>
                </a:lnTo>
                <a:lnTo>
                  <a:pt x="57700" y="24520"/>
                </a:lnTo>
                <a:lnTo>
                  <a:pt x="57890" y="24820"/>
                </a:lnTo>
                <a:lnTo>
                  <a:pt x="57970" y="25000"/>
                </a:lnTo>
                <a:lnTo>
                  <a:pt x="58050" y="25270"/>
                </a:lnTo>
                <a:lnTo>
                  <a:pt x="58900" y="26300"/>
                </a:lnTo>
                <a:lnTo>
                  <a:pt x="59930" y="27180"/>
                </a:lnTo>
                <a:lnTo>
                  <a:pt x="60740" y="27840"/>
                </a:lnTo>
                <a:lnTo>
                  <a:pt x="61020" y="28020"/>
                </a:lnTo>
                <a:lnTo>
                  <a:pt x="62250" y="28500"/>
                </a:lnTo>
                <a:lnTo>
                  <a:pt x="63840" y="28920"/>
                </a:lnTo>
                <a:lnTo>
                  <a:pt x="64040" y="29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l Buraym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20" y="20450"/>
                </a:moveTo>
                <a:lnTo>
                  <a:pt x="51410" y="20840"/>
                </a:lnTo>
                <a:lnTo>
                  <a:pt x="52560" y="22340"/>
                </a:lnTo>
                <a:lnTo>
                  <a:pt x="53410" y="25240"/>
                </a:lnTo>
                <a:lnTo>
                  <a:pt x="53470" y="26070"/>
                </a:lnTo>
                <a:lnTo>
                  <a:pt x="53170" y="27010"/>
                </a:lnTo>
                <a:lnTo>
                  <a:pt x="52150" y="27010"/>
                </a:lnTo>
                <a:lnTo>
                  <a:pt x="50880" y="27280"/>
                </a:lnTo>
                <a:lnTo>
                  <a:pt x="50400" y="27610"/>
                </a:lnTo>
                <a:lnTo>
                  <a:pt x="50400" y="28400"/>
                </a:lnTo>
                <a:lnTo>
                  <a:pt x="49860" y="28660"/>
                </a:lnTo>
                <a:lnTo>
                  <a:pt x="49490" y="29120"/>
                </a:lnTo>
                <a:lnTo>
                  <a:pt x="49800" y="30510"/>
                </a:lnTo>
                <a:lnTo>
                  <a:pt x="49190" y="30900"/>
                </a:lnTo>
                <a:lnTo>
                  <a:pt x="48050" y="31230"/>
                </a:lnTo>
                <a:lnTo>
                  <a:pt x="47140" y="31760"/>
                </a:lnTo>
                <a:lnTo>
                  <a:pt x="45950" y="31640"/>
                </a:lnTo>
                <a:lnTo>
                  <a:pt x="46240" y="30470"/>
                </a:lnTo>
                <a:lnTo>
                  <a:pt x="46320" y="30310"/>
                </a:lnTo>
                <a:lnTo>
                  <a:pt x="46720" y="29700"/>
                </a:lnTo>
                <a:lnTo>
                  <a:pt x="46760" y="29580"/>
                </a:lnTo>
                <a:lnTo>
                  <a:pt x="46730" y="28860"/>
                </a:lnTo>
                <a:lnTo>
                  <a:pt x="46690" y="28590"/>
                </a:lnTo>
                <a:lnTo>
                  <a:pt x="46550" y="28380"/>
                </a:lnTo>
                <a:lnTo>
                  <a:pt x="46240" y="28190"/>
                </a:lnTo>
                <a:lnTo>
                  <a:pt x="46090" y="28060"/>
                </a:lnTo>
                <a:lnTo>
                  <a:pt x="46020" y="27890"/>
                </a:lnTo>
                <a:lnTo>
                  <a:pt x="46050" y="27750"/>
                </a:lnTo>
                <a:lnTo>
                  <a:pt x="46420" y="27680"/>
                </a:lnTo>
                <a:lnTo>
                  <a:pt x="46790" y="27540"/>
                </a:lnTo>
                <a:lnTo>
                  <a:pt x="46960" y="27440"/>
                </a:lnTo>
                <a:lnTo>
                  <a:pt x="47210" y="27300"/>
                </a:lnTo>
                <a:lnTo>
                  <a:pt x="47450" y="27210"/>
                </a:lnTo>
                <a:lnTo>
                  <a:pt x="47700" y="27160"/>
                </a:lnTo>
                <a:lnTo>
                  <a:pt x="47990" y="27170"/>
                </a:lnTo>
                <a:lnTo>
                  <a:pt x="48270" y="27220"/>
                </a:lnTo>
                <a:lnTo>
                  <a:pt x="48400" y="27210"/>
                </a:lnTo>
                <a:lnTo>
                  <a:pt x="48540" y="27160"/>
                </a:lnTo>
                <a:lnTo>
                  <a:pt x="48700" y="27130"/>
                </a:lnTo>
                <a:lnTo>
                  <a:pt x="48930" y="27310"/>
                </a:lnTo>
                <a:lnTo>
                  <a:pt x="49090" y="27330"/>
                </a:lnTo>
                <a:lnTo>
                  <a:pt x="50100" y="26910"/>
                </a:lnTo>
                <a:lnTo>
                  <a:pt x="50640" y="26780"/>
                </a:lnTo>
                <a:lnTo>
                  <a:pt x="50740" y="26630"/>
                </a:lnTo>
                <a:lnTo>
                  <a:pt x="50420" y="26050"/>
                </a:lnTo>
                <a:lnTo>
                  <a:pt x="50320" y="25640"/>
                </a:lnTo>
                <a:lnTo>
                  <a:pt x="50180" y="25300"/>
                </a:lnTo>
                <a:lnTo>
                  <a:pt x="49920" y="25190"/>
                </a:lnTo>
                <a:lnTo>
                  <a:pt x="49430" y="25390"/>
                </a:lnTo>
                <a:lnTo>
                  <a:pt x="49290" y="25380"/>
                </a:lnTo>
                <a:lnTo>
                  <a:pt x="48750" y="25260"/>
                </a:lnTo>
                <a:lnTo>
                  <a:pt x="48640" y="25210"/>
                </a:lnTo>
                <a:lnTo>
                  <a:pt x="48630" y="25070"/>
                </a:lnTo>
                <a:lnTo>
                  <a:pt x="48700" y="24900"/>
                </a:lnTo>
                <a:lnTo>
                  <a:pt x="49030" y="24300"/>
                </a:lnTo>
                <a:lnTo>
                  <a:pt x="49090" y="24160"/>
                </a:lnTo>
                <a:lnTo>
                  <a:pt x="49120" y="23700"/>
                </a:lnTo>
                <a:lnTo>
                  <a:pt x="49100" y="23620"/>
                </a:lnTo>
                <a:lnTo>
                  <a:pt x="49030" y="23540"/>
                </a:lnTo>
                <a:lnTo>
                  <a:pt x="48860" y="23420"/>
                </a:lnTo>
                <a:lnTo>
                  <a:pt x="48810" y="23350"/>
                </a:lnTo>
                <a:lnTo>
                  <a:pt x="48780" y="23210"/>
                </a:lnTo>
                <a:lnTo>
                  <a:pt x="48800" y="22690"/>
                </a:lnTo>
                <a:lnTo>
                  <a:pt x="48690" y="22290"/>
                </a:lnTo>
                <a:lnTo>
                  <a:pt x="48680" y="22090"/>
                </a:lnTo>
                <a:lnTo>
                  <a:pt x="48760" y="21960"/>
                </a:lnTo>
                <a:lnTo>
                  <a:pt x="48890" y="21820"/>
                </a:lnTo>
                <a:lnTo>
                  <a:pt x="48940" y="21500"/>
                </a:lnTo>
                <a:lnTo>
                  <a:pt x="49180" y="21280"/>
                </a:lnTo>
                <a:lnTo>
                  <a:pt x="49150" y="21100"/>
                </a:lnTo>
                <a:lnTo>
                  <a:pt x="49020" y="20800"/>
                </a:lnTo>
                <a:lnTo>
                  <a:pt x="48980" y="20700"/>
                </a:lnTo>
                <a:lnTo>
                  <a:pt x="48960" y="20530"/>
                </a:lnTo>
                <a:lnTo>
                  <a:pt x="49000" y="20170"/>
                </a:lnTo>
                <a:lnTo>
                  <a:pt x="49000" y="19990"/>
                </a:lnTo>
                <a:lnTo>
                  <a:pt x="48930" y="19260"/>
                </a:lnTo>
                <a:lnTo>
                  <a:pt x="49020" y="18960"/>
                </a:lnTo>
                <a:lnTo>
                  <a:pt x="49280" y="18630"/>
                </a:lnTo>
                <a:lnTo>
                  <a:pt x="49530" y="18400"/>
                </a:lnTo>
                <a:lnTo>
                  <a:pt x="49560" y="18370"/>
                </a:lnTo>
                <a:lnTo>
                  <a:pt x="49870" y="18180"/>
                </a:lnTo>
                <a:lnTo>
                  <a:pt x="50200" y="18090"/>
                </a:lnTo>
                <a:lnTo>
                  <a:pt x="50550" y="18140"/>
                </a:lnTo>
                <a:lnTo>
                  <a:pt x="50570" y="18150"/>
                </a:lnTo>
                <a:lnTo>
                  <a:pt x="50810" y="18290"/>
                </a:lnTo>
                <a:lnTo>
                  <a:pt x="50910" y="18580"/>
                </a:lnTo>
                <a:lnTo>
                  <a:pt x="50980" y="19000"/>
                </a:lnTo>
                <a:lnTo>
                  <a:pt x="51010" y="19200"/>
                </a:lnTo>
                <a:lnTo>
                  <a:pt x="50800" y="19050"/>
                </a:lnTo>
                <a:lnTo>
                  <a:pt x="50690" y="18990"/>
                </a:lnTo>
                <a:lnTo>
                  <a:pt x="50570" y="18960"/>
                </a:lnTo>
                <a:lnTo>
                  <a:pt x="50420" y="19010"/>
                </a:lnTo>
                <a:lnTo>
                  <a:pt x="50390" y="19130"/>
                </a:lnTo>
                <a:lnTo>
                  <a:pt x="50450" y="19270"/>
                </a:lnTo>
                <a:lnTo>
                  <a:pt x="50780" y="19570"/>
                </a:lnTo>
                <a:lnTo>
                  <a:pt x="51030" y="20220"/>
                </a:lnTo>
                <a:lnTo>
                  <a:pt x="51300" y="20440"/>
                </a:lnTo>
                <a:lnTo>
                  <a:pt x="51420" y="20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l Dhahi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70" y="26070"/>
                </a:moveTo>
                <a:lnTo>
                  <a:pt x="54820" y="26670"/>
                </a:lnTo>
                <a:lnTo>
                  <a:pt x="57390" y="28950"/>
                </a:lnTo>
                <a:lnTo>
                  <a:pt x="58190" y="32020"/>
                </a:lnTo>
                <a:lnTo>
                  <a:pt x="58340" y="32220"/>
                </a:lnTo>
                <a:lnTo>
                  <a:pt x="56680" y="39690"/>
                </a:lnTo>
                <a:lnTo>
                  <a:pt x="55300" y="43860"/>
                </a:lnTo>
                <a:lnTo>
                  <a:pt x="53580" y="46090"/>
                </a:lnTo>
                <a:lnTo>
                  <a:pt x="47500" y="47440"/>
                </a:lnTo>
                <a:lnTo>
                  <a:pt x="47290" y="47480"/>
                </a:lnTo>
                <a:lnTo>
                  <a:pt x="47620" y="46430"/>
                </a:lnTo>
                <a:lnTo>
                  <a:pt x="47610" y="46210"/>
                </a:lnTo>
                <a:lnTo>
                  <a:pt x="47520" y="46010"/>
                </a:lnTo>
                <a:lnTo>
                  <a:pt x="47060" y="45240"/>
                </a:lnTo>
                <a:lnTo>
                  <a:pt x="46360" y="44070"/>
                </a:lnTo>
                <a:lnTo>
                  <a:pt x="45660" y="42900"/>
                </a:lnTo>
                <a:lnTo>
                  <a:pt x="44960" y="41730"/>
                </a:lnTo>
                <a:lnTo>
                  <a:pt x="44260" y="40560"/>
                </a:lnTo>
                <a:lnTo>
                  <a:pt x="43710" y="39640"/>
                </a:lnTo>
                <a:lnTo>
                  <a:pt x="43800" y="38270"/>
                </a:lnTo>
                <a:lnTo>
                  <a:pt x="43750" y="36890"/>
                </a:lnTo>
                <a:lnTo>
                  <a:pt x="43780" y="36610"/>
                </a:lnTo>
                <a:lnTo>
                  <a:pt x="44050" y="35710"/>
                </a:lnTo>
                <a:lnTo>
                  <a:pt x="44870" y="34260"/>
                </a:lnTo>
                <a:lnTo>
                  <a:pt x="45070" y="33680"/>
                </a:lnTo>
                <a:lnTo>
                  <a:pt x="45250" y="32740"/>
                </a:lnTo>
                <a:lnTo>
                  <a:pt x="45340" y="32420"/>
                </a:lnTo>
                <a:lnTo>
                  <a:pt x="45510" y="32180"/>
                </a:lnTo>
                <a:lnTo>
                  <a:pt x="45830" y="31820"/>
                </a:lnTo>
                <a:lnTo>
                  <a:pt x="45950" y="31640"/>
                </a:lnTo>
                <a:lnTo>
                  <a:pt x="47140" y="31760"/>
                </a:lnTo>
                <a:lnTo>
                  <a:pt x="48050" y="31230"/>
                </a:lnTo>
                <a:lnTo>
                  <a:pt x="49190" y="30900"/>
                </a:lnTo>
                <a:lnTo>
                  <a:pt x="49800" y="30510"/>
                </a:lnTo>
                <a:lnTo>
                  <a:pt x="49490" y="29120"/>
                </a:lnTo>
                <a:lnTo>
                  <a:pt x="49860" y="28660"/>
                </a:lnTo>
                <a:lnTo>
                  <a:pt x="50400" y="28400"/>
                </a:lnTo>
                <a:lnTo>
                  <a:pt x="50400" y="27610"/>
                </a:lnTo>
                <a:lnTo>
                  <a:pt x="50880" y="27280"/>
                </a:lnTo>
                <a:lnTo>
                  <a:pt x="52150" y="27010"/>
                </a:lnTo>
                <a:lnTo>
                  <a:pt x="53170" y="27010"/>
                </a:lnTo>
                <a:lnTo>
                  <a:pt x="53470" y="26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Dhof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080" y="54640"/>
                </a:moveTo>
                <a:lnTo>
                  <a:pt x="45190" y="54820"/>
                </a:lnTo>
                <a:lnTo>
                  <a:pt x="55760" y="72470"/>
                </a:lnTo>
                <a:lnTo>
                  <a:pt x="63280" y="74490"/>
                </a:lnTo>
                <a:lnTo>
                  <a:pt x="61220" y="74820"/>
                </a:lnTo>
                <a:lnTo>
                  <a:pt x="60150" y="75120"/>
                </a:lnTo>
                <a:lnTo>
                  <a:pt x="58690" y="75730"/>
                </a:lnTo>
                <a:lnTo>
                  <a:pt x="58130" y="76140"/>
                </a:lnTo>
                <a:lnTo>
                  <a:pt x="57760" y="76320"/>
                </a:lnTo>
                <a:lnTo>
                  <a:pt x="57560" y="76480"/>
                </a:lnTo>
                <a:lnTo>
                  <a:pt x="57470" y="76670"/>
                </a:lnTo>
                <a:lnTo>
                  <a:pt x="57400" y="76770"/>
                </a:lnTo>
                <a:lnTo>
                  <a:pt x="56480" y="77700"/>
                </a:lnTo>
                <a:lnTo>
                  <a:pt x="56310" y="78030"/>
                </a:lnTo>
                <a:lnTo>
                  <a:pt x="56280" y="78460"/>
                </a:lnTo>
                <a:lnTo>
                  <a:pt x="56330" y="78760"/>
                </a:lnTo>
                <a:lnTo>
                  <a:pt x="56340" y="78860"/>
                </a:lnTo>
                <a:lnTo>
                  <a:pt x="56310" y="78980"/>
                </a:lnTo>
                <a:lnTo>
                  <a:pt x="56190" y="79150"/>
                </a:lnTo>
                <a:lnTo>
                  <a:pt x="56140" y="79300"/>
                </a:lnTo>
                <a:lnTo>
                  <a:pt x="56060" y="79480"/>
                </a:lnTo>
                <a:lnTo>
                  <a:pt x="56040" y="79580"/>
                </a:lnTo>
                <a:lnTo>
                  <a:pt x="56040" y="79960"/>
                </a:lnTo>
                <a:lnTo>
                  <a:pt x="55960" y="80340"/>
                </a:lnTo>
                <a:lnTo>
                  <a:pt x="55510" y="81400"/>
                </a:lnTo>
                <a:lnTo>
                  <a:pt x="55640" y="81580"/>
                </a:lnTo>
                <a:lnTo>
                  <a:pt x="55620" y="81770"/>
                </a:lnTo>
                <a:lnTo>
                  <a:pt x="55500" y="81950"/>
                </a:lnTo>
                <a:lnTo>
                  <a:pt x="55330" y="82080"/>
                </a:lnTo>
                <a:lnTo>
                  <a:pt x="54950" y="82250"/>
                </a:lnTo>
                <a:lnTo>
                  <a:pt x="54770" y="82360"/>
                </a:lnTo>
                <a:lnTo>
                  <a:pt x="54500" y="82840"/>
                </a:lnTo>
                <a:lnTo>
                  <a:pt x="54450" y="82880"/>
                </a:lnTo>
                <a:lnTo>
                  <a:pt x="54320" y="82920"/>
                </a:lnTo>
                <a:lnTo>
                  <a:pt x="54260" y="82960"/>
                </a:lnTo>
                <a:lnTo>
                  <a:pt x="53860" y="83410"/>
                </a:lnTo>
                <a:lnTo>
                  <a:pt x="53830" y="83470"/>
                </a:lnTo>
                <a:lnTo>
                  <a:pt x="53850" y="83680"/>
                </a:lnTo>
                <a:lnTo>
                  <a:pt x="53750" y="83700"/>
                </a:lnTo>
                <a:lnTo>
                  <a:pt x="52390" y="83520"/>
                </a:lnTo>
                <a:lnTo>
                  <a:pt x="52220" y="83550"/>
                </a:lnTo>
                <a:lnTo>
                  <a:pt x="51960" y="83670"/>
                </a:lnTo>
                <a:lnTo>
                  <a:pt x="51770" y="83710"/>
                </a:lnTo>
                <a:lnTo>
                  <a:pt x="51030" y="83650"/>
                </a:lnTo>
                <a:lnTo>
                  <a:pt x="50850" y="83670"/>
                </a:lnTo>
                <a:lnTo>
                  <a:pt x="50290" y="83900"/>
                </a:lnTo>
                <a:lnTo>
                  <a:pt x="49970" y="83980"/>
                </a:lnTo>
                <a:lnTo>
                  <a:pt x="47760" y="84080"/>
                </a:lnTo>
                <a:lnTo>
                  <a:pt x="46880" y="84310"/>
                </a:lnTo>
                <a:lnTo>
                  <a:pt x="46690" y="84330"/>
                </a:lnTo>
                <a:lnTo>
                  <a:pt x="46620" y="84350"/>
                </a:lnTo>
                <a:lnTo>
                  <a:pt x="46580" y="84380"/>
                </a:lnTo>
                <a:lnTo>
                  <a:pt x="46540" y="84430"/>
                </a:lnTo>
                <a:lnTo>
                  <a:pt x="46480" y="84460"/>
                </a:lnTo>
                <a:lnTo>
                  <a:pt x="46320" y="84460"/>
                </a:lnTo>
                <a:lnTo>
                  <a:pt x="46310" y="84460"/>
                </a:lnTo>
                <a:lnTo>
                  <a:pt x="46030" y="84540"/>
                </a:lnTo>
                <a:lnTo>
                  <a:pt x="45950" y="84580"/>
                </a:lnTo>
                <a:lnTo>
                  <a:pt x="45830" y="84730"/>
                </a:lnTo>
                <a:lnTo>
                  <a:pt x="45710" y="85090"/>
                </a:lnTo>
                <a:lnTo>
                  <a:pt x="45630" y="85240"/>
                </a:lnTo>
                <a:lnTo>
                  <a:pt x="45500" y="85390"/>
                </a:lnTo>
                <a:lnTo>
                  <a:pt x="45460" y="85460"/>
                </a:lnTo>
                <a:lnTo>
                  <a:pt x="45330" y="85830"/>
                </a:lnTo>
                <a:lnTo>
                  <a:pt x="45290" y="85890"/>
                </a:lnTo>
                <a:lnTo>
                  <a:pt x="45170" y="86030"/>
                </a:lnTo>
                <a:lnTo>
                  <a:pt x="44370" y="86700"/>
                </a:lnTo>
                <a:lnTo>
                  <a:pt x="44130" y="87150"/>
                </a:lnTo>
                <a:lnTo>
                  <a:pt x="44070" y="87330"/>
                </a:lnTo>
                <a:lnTo>
                  <a:pt x="44050" y="87540"/>
                </a:lnTo>
                <a:lnTo>
                  <a:pt x="44080" y="87780"/>
                </a:lnTo>
                <a:lnTo>
                  <a:pt x="44170" y="87910"/>
                </a:lnTo>
                <a:lnTo>
                  <a:pt x="44460" y="88070"/>
                </a:lnTo>
                <a:lnTo>
                  <a:pt x="44630" y="88250"/>
                </a:lnTo>
                <a:lnTo>
                  <a:pt x="44700" y="88440"/>
                </a:lnTo>
                <a:lnTo>
                  <a:pt x="44700" y="88850"/>
                </a:lnTo>
                <a:lnTo>
                  <a:pt x="44640" y="89020"/>
                </a:lnTo>
                <a:lnTo>
                  <a:pt x="44290" y="89500"/>
                </a:lnTo>
                <a:lnTo>
                  <a:pt x="44270" y="89590"/>
                </a:lnTo>
                <a:lnTo>
                  <a:pt x="44250" y="89710"/>
                </a:lnTo>
                <a:lnTo>
                  <a:pt x="44260" y="89830"/>
                </a:lnTo>
                <a:lnTo>
                  <a:pt x="44320" y="89880"/>
                </a:lnTo>
                <a:lnTo>
                  <a:pt x="44390" y="89910"/>
                </a:lnTo>
                <a:lnTo>
                  <a:pt x="44390" y="89980"/>
                </a:lnTo>
                <a:lnTo>
                  <a:pt x="44350" y="90090"/>
                </a:lnTo>
                <a:lnTo>
                  <a:pt x="44300" y="90140"/>
                </a:lnTo>
                <a:lnTo>
                  <a:pt x="44070" y="90260"/>
                </a:lnTo>
                <a:lnTo>
                  <a:pt x="43990" y="90310"/>
                </a:lnTo>
                <a:lnTo>
                  <a:pt x="43940" y="90380"/>
                </a:lnTo>
                <a:lnTo>
                  <a:pt x="43910" y="90460"/>
                </a:lnTo>
                <a:lnTo>
                  <a:pt x="43870" y="90620"/>
                </a:lnTo>
                <a:lnTo>
                  <a:pt x="43790" y="90760"/>
                </a:lnTo>
                <a:lnTo>
                  <a:pt x="43810" y="90800"/>
                </a:lnTo>
                <a:lnTo>
                  <a:pt x="43730" y="90900"/>
                </a:lnTo>
                <a:lnTo>
                  <a:pt x="43470" y="90990"/>
                </a:lnTo>
                <a:lnTo>
                  <a:pt x="43340" y="91060"/>
                </a:lnTo>
                <a:lnTo>
                  <a:pt x="43290" y="91140"/>
                </a:lnTo>
                <a:lnTo>
                  <a:pt x="43240" y="91260"/>
                </a:lnTo>
                <a:lnTo>
                  <a:pt x="43170" y="91380"/>
                </a:lnTo>
                <a:lnTo>
                  <a:pt x="43070" y="91430"/>
                </a:lnTo>
                <a:lnTo>
                  <a:pt x="42710" y="91830"/>
                </a:lnTo>
                <a:lnTo>
                  <a:pt x="42320" y="92120"/>
                </a:lnTo>
                <a:lnTo>
                  <a:pt x="42270" y="92120"/>
                </a:lnTo>
                <a:lnTo>
                  <a:pt x="42190" y="91980"/>
                </a:lnTo>
                <a:lnTo>
                  <a:pt x="42090" y="92040"/>
                </a:lnTo>
                <a:lnTo>
                  <a:pt x="41980" y="92170"/>
                </a:lnTo>
                <a:lnTo>
                  <a:pt x="41880" y="92240"/>
                </a:lnTo>
                <a:lnTo>
                  <a:pt x="41740" y="92260"/>
                </a:lnTo>
                <a:lnTo>
                  <a:pt x="41620" y="92310"/>
                </a:lnTo>
                <a:lnTo>
                  <a:pt x="41500" y="92330"/>
                </a:lnTo>
                <a:lnTo>
                  <a:pt x="41370" y="92300"/>
                </a:lnTo>
                <a:lnTo>
                  <a:pt x="41240" y="92440"/>
                </a:lnTo>
                <a:lnTo>
                  <a:pt x="41080" y="92500"/>
                </a:lnTo>
                <a:lnTo>
                  <a:pt x="40720" y="92540"/>
                </a:lnTo>
                <a:lnTo>
                  <a:pt x="40430" y="92660"/>
                </a:lnTo>
                <a:lnTo>
                  <a:pt x="40290" y="92660"/>
                </a:lnTo>
                <a:lnTo>
                  <a:pt x="40190" y="92540"/>
                </a:lnTo>
                <a:lnTo>
                  <a:pt x="40090" y="92600"/>
                </a:lnTo>
                <a:lnTo>
                  <a:pt x="39930" y="92570"/>
                </a:lnTo>
                <a:lnTo>
                  <a:pt x="39830" y="92610"/>
                </a:lnTo>
                <a:lnTo>
                  <a:pt x="39540" y="92420"/>
                </a:lnTo>
                <a:lnTo>
                  <a:pt x="39470" y="92490"/>
                </a:lnTo>
                <a:lnTo>
                  <a:pt x="39400" y="92310"/>
                </a:lnTo>
                <a:lnTo>
                  <a:pt x="39360" y="92150"/>
                </a:lnTo>
                <a:lnTo>
                  <a:pt x="39270" y="92040"/>
                </a:lnTo>
                <a:lnTo>
                  <a:pt x="38910" y="91970"/>
                </a:lnTo>
                <a:lnTo>
                  <a:pt x="38660" y="91890"/>
                </a:lnTo>
                <a:lnTo>
                  <a:pt x="38560" y="91870"/>
                </a:lnTo>
                <a:lnTo>
                  <a:pt x="38450" y="91880"/>
                </a:lnTo>
                <a:lnTo>
                  <a:pt x="38280" y="91920"/>
                </a:lnTo>
                <a:lnTo>
                  <a:pt x="38170" y="91930"/>
                </a:lnTo>
                <a:lnTo>
                  <a:pt x="37870" y="91870"/>
                </a:lnTo>
                <a:lnTo>
                  <a:pt x="37750" y="91870"/>
                </a:lnTo>
                <a:lnTo>
                  <a:pt x="37660" y="91890"/>
                </a:lnTo>
                <a:lnTo>
                  <a:pt x="37480" y="91980"/>
                </a:lnTo>
                <a:lnTo>
                  <a:pt x="37430" y="91990"/>
                </a:lnTo>
                <a:lnTo>
                  <a:pt x="37020" y="91870"/>
                </a:lnTo>
                <a:lnTo>
                  <a:pt x="36810" y="91860"/>
                </a:lnTo>
                <a:lnTo>
                  <a:pt x="36630" y="91990"/>
                </a:lnTo>
                <a:lnTo>
                  <a:pt x="36550" y="91950"/>
                </a:lnTo>
                <a:lnTo>
                  <a:pt x="36460" y="91930"/>
                </a:lnTo>
                <a:lnTo>
                  <a:pt x="34850" y="92120"/>
                </a:lnTo>
                <a:lnTo>
                  <a:pt x="34160" y="92120"/>
                </a:lnTo>
                <a:lnTo>
                  <a:pt x="34010" y="92160"/>
                </a:lnTo>
                <a:lnTo>
                  <a:pt x="33630" y="92350"/>
                </a:lnTo>
                <a:lnTo>
                  <a:pt x="33540" y="92420"/>
                </a:lnTo>
                <a:lnTo>
                  <a:pt x="33500" y="92500"/>
                </a:lnTo>
                <a:lnTo>
                  <a:pt x="33510" y="92570"/>
                </a:lnTo>
                <a:lnTo>
                  <a:pt x="33520" y="92640"/>
                </a:lnTo>
                <a:lnTo>
                  <a:pt x="33540" y="92710"/>
                </a:lnTo>
                <a:lnTo>
                  <a:pt x="33510" y="92780"/>
                </a:lnTo>
                <a:lnTo>
                  <a:pt x="33390" y="92890"/>
                </a:lnTo>
                <a:lnTo>
                  <a:pt x="33360" y="92950"/>
                </a:lnTo>
                <a:lnTo>
                  <a:pt x="33260" y="93040"/>
                </a:lnTo>
                <a:lnTo>
                  <a:pt x="33040" y="93090"/>
                </a:lnTo>
                <a:lnTo>
                  <a:pt x="32650" y="93110"/>
                </a:lnTo>
                <a:lnTo>
                  <a:pt x="32130" y="93220"/>
                </a:lnTo>
                <a:lnTo>
                  <a:pt x="31960" y="93230"/>
                </a:lnTo>
                <a:lnTo>
                  <a:pt x="31800" y="93290"/>
                </a:lnTo>
                <a:lnTo>
                  <a:pt x="31620" y="93390"/>
                </a:lnTo>
                <a:lnTo>
                  <a:pt x="31440" y="93460"/>
                </a:lnTo>
                <a:lnTo>
                  <a:pt x="31290" y="93420"/>
                </a:lnTo>
                <a:lnTo>
                  <a:pt x="31130" y="93520"/>
                </a:lnTo>
                <a:lnTo>
                  <a:pt x="30910" y="93700"/>
                </a:lnTo>
                <a:lnTo>
                  <a:pt x="30710" y="93910"/>
                </a:lnTo>
                <a:lnTo>
                  <a:pt x="30630" y="94070"/>
                </a:lnTo>
                <a:lnTo>
                  <a:pt x="30560" y="94170"/>
                </a:lnTo>
                <a:lnTo>
                  <a:pt x="30400" y="94270"/>
                </a:lnTo>
                <a:lnTo>
                  <a:pt x="30090" y="94410"/>
                </a:lnTo>
                <a:lnTo>
                  <a:pt x="29810" y="94480"/>
                </a:lnTo>
                <a:lnTo>
                  <a:pt x="28430" y="94510"/>
                </a:lnTo>
                <a:lnTo>
                  <a:pt x="27690" y="94620"/>
                </a:lnTo>
                <a:lnTo>
                  <a:pt x="26280" y="95070"/>
                </a:lnTo>
                <a:lnTo>
                  <a:pt x="25700" y="95380"/>
                </a:lnTo>
                <a:lnTo>
                  <a:pt x="25680" y="95380"/>
                </a:lnTo>
                <a:lnTo>
                  <a:pt x="25670" y="95390"/>
                </a:lnTo>
                <a:lnTo>
                  <a:pt x="25630" y="95410"/>
                </a:lnTo>
                <a:lnTo>
                  <a:pt x="25540" y="95450"/>
                </a:lnTo>
                <a:lnTo>
                  <a:pt x="25530" y="95420"/>
                </a:lnTo>
                <a:lnTo>
                  <a:pt x="25000" y="94230"/>
                </a:lnTo>
                <a:lnTo>
                  <a:pt x="24460" y="93010"/>
                </a:lnTo>
                <a:lnTo>
                  <a:pt x="23920" y="91780"/>
                </a:lnTo>
                <a:lnTo>
                  <a:pt x="23380" y="90550"/>
                </a:lnTo>
                <a:lnTo>
                  <a:pt x="23040" y="89790"/>
                </a:lnTo>
                <a:lnTo>
                  <a:pt x="22950" y="89670"/>
                </a:lnTo>
                <a:lnTo>
                  <a:pt x="22800" y="89610"/>
                </a:lnTo>
                <a:lnTo>
                  <a:pt x="22470" y="89590"/>
                </a:lnTo>
                <a:lnTo>
                  <a:pt x="22350" y="89510"/>
                </a:lnTo>
                <a:lnTo>
                  <a:pt x="22360" y="89510"/>
                </a:lnTo>
                <a:lnTo>
                  <a:pt x="22400" y="89500"/>
                </a:lnTo>
                <a:lnTo>
                  <a:pt x="22420" y="89500"/>
                </a:lnTo>
                <a:lnTo>
                  <a:pt x="22150" y="88850"/>
                </a:lnTo>
                <a:lnTo>
                  <a:pt x="21770" y="87970"/>
                </a:lnTo>
                <a:lnTo>
                  <a:pt x="21400" y="87090"/>
                </a:lnTo>
                <a:lnTo>
                  <a:pt x="21030" y="86220"/>
                </a:lnTo>
                <a:lnTo>
                  <a:pt x="20660" y="85340"/>
                </a:lnTo>
                <a:lnTo>
                  <a:pt x="20290" y="84460"/>
                </a:lnTo>
                <a:lnTo>
                  <a:pt x="19920" y="83580"/>
                </a:lnTo>
                <a:lnTo>
                  <a:pt x="19550" y="82700"/>
                </a:lnTo>
                <a:lnTo>
                  <a:pt x="19180" y="81820"/>
                </a:lnTo>
                <a:lnTo>
                  <a:pt x="18810" y="80940"/>
                </a:lnTo>
                <a:lnTo>
                  <a:pt x="18440" y="80060"/>
                </a:lnTo>
                <a:lnTo>
                  <a:pt x="18070" y="79180"/>
                </a:lnTo>
                <a:lnTo>
                  <a:pt x="17700" y="78290"/>
                </a:lnTo>
                <a:lnTo>
                  <a:pt x="17330" y="77410"/>
                </a:lnTo>
                <a:lnTo>
                  <a:pt x="16960" y="76530"/>
                </a:lnTo>
                <a:lnTo>
                  <a:pt x="16580" y="75640"/>
                </a:lnTo>
                <a:lnTo>
                  <a:pt x="16210" y="74760"/>
                </a:lnTo>
                <a:lnTo>
                  <a:pt x="15970" y="74180"/>
                </a:lnTo>
                <a:lnTo>
                  <a:pt x="15920" y="74070"/>
                </a:lnTo>
                <a:lnTo>
                  <a:pt x="15940" y="74060"/>
                </a:lnTo>
                <a:lnTo>
                  <a:pt x="16010" y="74030"/>
                </a:lnTo>
                <a:lnTo>
                  <a:pt x="16050" y="74010"/>
                </a:lnTo>
                <a:lnTo>
                  <a:pt x="16060" y="74010"/>
                </a:lnTo>
                <a:lnTo>
                  <a:pt x="16070" y="74000"/>
                </a:lnTo>
                <a:lnTo>
                  <a:pt x="16090" y="73990"/>
                </a:lnTo>
                <a:lnTo>
                  <a:pt x="15950" y="74020"/>
                </a:lnTo>
                <a:lnTo>
                  <a:pt x="16870" y="73690"/>
                </a:lnTo>
                <a:lnTo>
                  <a:pt x="18360" y="73170"/>
                </a:lnTo>
                <a:lnTo>
                  <a:pt x="19840" y="72650"/>
                </a:lnTo>
                <a:lnTo>
                  <a:pt x="21320" y="72120"/>
                </a:lnTo>
                <a:lnTo>
                  <a:pt x="22800" y="71600"/>
                </a:lnTo>
                <a:lnTo>
                  <a:pt x="24290" y="71070"/>
                </a:lnTo>
                <a:lnTo>
                  <a:pt x="25770" y="70550"/>
                </a:lnTo>
                <a:lnTo>
                  <a:pt x="27250" y="70030"/>
                </a:lnTo>
                <a:lnTo>
                  <a:pt x="28740" y="69500"/>
                </a:lnTo>
                <a:lnTo>
                  <a:pt x="30220" y="68980"/>
                </a:lnTo>
                <a:lnTo>
                  <a:pt x="31700" y="68450"/>
                </a:lnTo>
                <a:lnTo>
                  <a:pt x="33190" y="67930"/>
                </a:lnTo>
                <a:lnTo>
                  <a:pt x="34670" y="67400"/>
                </a:lnTo>
                <a:lnTo>
                  <a:pt x="36150" y="66880"/>
                </a:lnTo>
                <a:lnTo>
                  <a:pt x="37630" y="66350"/>
                </a:lnTo>
                <a:lnTo>
                  <a:pt x="39120" y="65830"/>
                </a:lnTo>
                <a:lnTo>
                  <a:pt x="40600" y="65300"/>
                </a:lnTo>
                <a:lnTo>
                  <a:pt x="41900" y="64840"/>
                </a:lnTo>
                <a:lnTo>
                  <a:pt x="42180" y="63950"/>
                </a:lnTo>
                <a:lnTo>
                  <a:pt x="42240" y="63770"/>
                </a:lnTo>
                <a:lnTo>
                  <a:pt x="42400" y="63250"/>
                </a:lnTo>
                <a:lnTo>
                  <a:pt x="42650" y="62450"/>
                </a:lnTo>
                <a:lnTo>
                  <a:pt x="42970" y="61410"/>
                </a:lnTo>
                <a:lnTo>
                  <a:pt x="43360" y="60180"/>
                </a:lnTo>
                <a:lnTo>
                  <a:pt x="43790" y="58800"/>
                </a:lnTo>
                <a:lnTo>
                  <a:pt x="44240" y="57330"/>
                </a:lnTo>
                <a:lnTo>
                  <a:pt x="44720" y="55810"/>
                </a:lnTo>
                <a:lnTo>
                  <a:pt x="45080" y="54640"/>
                </a:lnTo>
                <a:close/>
                <a:moveTo>
                  <a:pt x="49340" y="87760"/>
                </a:moveTo>
                <a:lnTo>
                  <a:pt x="49310" y="87680"/>
                </a:lnTo>
                <a:lnTo>
                  <a:pt x="49300" y="87660"/>
                </a:lnTo>
                <a:lnTo>
                  <a:pt x="49350" y="87590"/>
                </a:lnTo>
                <a:lnTo>
                  <a:pt x="49450" y="87540"/>
                </a:lnTo>
                <a:lnTo>
                  <a:pt x="49570" y="87510"/>
                </a:lnTo>
                <a:lnTo>
                  <a:pt x="49740" y="87610"/>
                </a:lnTo>
                <a:lnTo>
                  <a:pt x="49810" y="87640"/>
                </a:lnTo>
                <a:lnTo>
                  <a:pt x="49680" y="87720"/>
                </a:lnTo>
                <a:lnTo>
                  <a:pt x="49420" y="87720"/>
                </a:lnTo>
                <a:lnTo>
                  <a:pt x="49340" y="87760"/>
                </a:lnTo>
                <a:close/>
                <a:moveTo>
                  <a:pt x="51240" y="87140"/>
                </a:moveTo>
                <a:lnTo>
                  <a:pt x="51260" y="87260"/>
                </a:lnTo>
                <a:lnTo>
                  <a:pt x="51260" y="87280"/>
                </a:lnTo>
                <a:lnTo>
                  <a:pt x="51350" y="87390"/>
                </a:lnTo>
                <a:lnTo>
                  <a:pt x="51460" y="87460"/>
                </a:lnTo>
                <a:lnTo>
                  <a:pt x="51590" y="87510"/>
                </a:lnTo>
                <a:lnTo>
                  <a:pt x="51310" y="87680"/>
                </a:lnTo>
                <a:lnTo>
                  <a:pt x="51160" y="87740"/>
                </a:lnTo>
                <a:lnTo>
                  <a:pt x="51030" y="87760"/>
                </a:lnTo>
                <a:lnTo>
                  <a:pt x="50640" y="87740"/>
                </a:lnTo>
                <a:lnTo>
                  <a:pt x="50520" y="87690"/>
                </a:lnTo>
                <a:lnTo>
                  <a:pt x="50450" y="87500"/>
                </a:lnTo>
                <a:lnTo>
                  <a:pt x="50680" y="87360"/>
                </a:lnTo>
                <a:lnTo>
                  <a:pt x="51010" y="87250"/>
                </a:lnTo>
                <a:lnTo>
                  <a:pt x="51240" y="87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l Wus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290" y="47480"/>
                </a:moveTo>
                <a:lnTo>
                  <a:pt x="47500" y="47440"/>
                </a:lnTo>
                <a:lnTo>
                  <a:pt x="53580" y="46090"/>
                </a:lnTo>
                <a:lnTo>
                  <a:pt x="67850" y="53240"/>
                </a:lnTo>
                <a:lnTo>
                  <a:pt x="70600" y="54660"/>
                </a:lnTo>
                <a:lnTo>
                  <a:pt x="71530" y="55130"/>
                </a:lnTo>
                <a:lnTo>
                  <a:pt x="70300" y="59170"/>
                </a:lnTo>
                <a:lnTo>
                  <a:pt x="70130" y="59110"/>
                </a:lnTo>
                <a:lnTo>
                  <a:pt x="69870" y="59130"/>
                </a:lnTo>
                <a:lnTo>
                  <a:pt x="69620" y="59210"/>
                </a:lnTo>
                <a:lnTo>
                  <a:pt x="69340" y="59390"/>
                </a:lnTo>
                <a:lnTo>
                  <a:pt x="68990" y="59480"/>
                </a:lnTo>
                <a:lnTo>
                  <a:pt x="68880" y="59560"/>
                </a:lnTo>
                <a:lnTo>
                  <a:pt x="68820" y="59640"/>
                </a:lnTo>
                <a:lnTo>
                  <a:pt x="68670" y="60080"/>
                </a:lnTo>
                <a:lnTo>
                  <a:pt x="68670" y="60180"/>
                </a:lnTo>
                <a:lnTo>
                  <a:pt x="68720" y="60280"/>
                </a:lnTo>
                <a:lnTo>
                  <a:pt x="68750" y="60360"/>
                </a:lnTo>
                <a:lnTo>
                  <a:pt x="68680" y="60430"/>
                </a:lnTo>
                <a:lnTo>
                  <a:pt x="68570" y="60480"/>
                </a:lnTo>
                <a:lnTo>
                  <a:pt x="68360" y="60530"/>
                </a:lnTo>
                <a:lnTo>
                  <a:pt x="68200" y="60610"/>
                </a:lnTo>
                <a:lnTo>
                  <a:pt x="68040" y="60710"/>
                </a:lnTo>
                <a:lnTo>
                  <a:pt x="67840" y="60910"/>
                </a:lnTo>
                <a:lnTo>
                  <a:pt x="67760" y="61000"/>
                </a:lnTo>
                <a:lnTo>
                  <a:pt x="67710" y="61110"/>
                </a:lnTo>
                <a:lnTo>
                  <a:pt x="67690" y="61230"/>
                </a:lnTo>
                <a:lnTo>
                  <a:pt x="67710" y="61320"/>
                </a:lnTo>
                <a:lnTo>
                  <a:pt x="67840" y="61460"/>
                </a:lnTo>
                <a:lnTo>
                  <a:pt x="67860" y="61540"/>
                </a:lnTo>
                <a:lnTo>
                  <a:pt x="67800" y="61750"/>
                </a:lnTo>
                <a:lnTo>
                  <a:pt x="67650" y="61870"/>
                </a:lnTo>
                <a:lnTo>
                  <a:pt x="67270" y="62020"/>
                </a:lnTo>
                <a:lnTo>
                  <a:pt x="67120" y="62110"/>
                </a:lnTo>
                <a:lnTo>
                  <a:pt x="66970" y="62240"/>
                </a:lnTo>
                <a:lnTo>
                  <a:pt x="66840" y="62390"/>
                </a:lnTo>
                <a:lnTo>
                  <a:pt x="66790" y="62560"/>
                </a:lnTo>
                <a:lnTo>
                  <a:pt x="66750" y="62660"/>
                </a:lnTo>
                <a:lnTo>
                  <a:pt x="66650" y="62780"/>
                </a:lnTo>
                <a:lnTo>
                  <a:pt x="66560" y="62940"/>
                </a:lnTo>
                <a:lnTo>
                  <a:pt x="66560" y="63170"/>
                </a:lnTo>
                <a:lnTo>
                  <a:pt x="66720" y="63540"/>
                </a:lnTo>
                <a:lnTo>
                  <a:pt x="66770" y="63770"/>
                </a:lnTo>
                <a:lnTo>
                  <a:pt x="66630" y="64100"/>
                </a:lnTo>
                <a:lnTo>
                  <a:pt x="66500" y="64610"/>
                </a:lnTo>
                <a:lnTo>
                  <a:pt x="66490" y="64740"/>
                </a:lnTo>
                <a:lnTo>
                  <a:pt x="66480" y="65010"/>
                </a:lnTo>
                <a:lnTo>
                  <a:pt x="66270" y="65500"/>
                </a:lnTo>
                <a:lnTo>
                  <a:pt x="66130" y="66020"/>
                </a:lnTo>
                <a:lnTo>
                  <a:pt x="66030" y="66240"/>
                </a:lnTo>
                <a:lnTo>
                  <a:pt x="65480" y="67060"/>
                </a:lnTo>
                <a:lnTo>
                  <a:pt x="65400" y="67300"/>
                </a:lnTo>
                <a:lnTo>
                  <a:pt x="65430" y="67580"/>
                </a:lnTo>
                <a:lnTo>
                  <a:pt x="65500" y="67690"/>
                </a:lnTo>
                <a:lnTo>
                  <a:pt x="65570" y="67780"/>
                </a:lnTo>
                <a:lnTo>
                  <a:pt x="65640" y="67870"/>
                </a:lnTo>
                <a:lnTo>
                  <a:pt x="65660" y="67990"/>
                </a:lnTo>
                <a:lnTo>
                  <a:pt x="65670" y="68270"/>
                </a:lnTo>
                <a:lnTo>
                  <a:pt x="65660" y="68410"/>
                </a:lnTo>
                <a:lnTo>
                  <a:pt x="65610" y="68530"/>
                </a:lnTo>
                <a:lnTo>
                  <a:pt x="65550" y="68770"/>
                </a:lnTo>
                <a:lnTo>
                  <a:pt x="65530" y="68950"/>
                </a:lnTo>
                <a:lnTo>
                  <a:pt x="65590" y="69130"/>
                </a:lnTo>
                <a:lnTo>
                  <a:pt x="66010" y="69820"/>
                </a:lnTo>
                <a:lnTo>
                  <a:pt x="66080" y="69980"/>
                </a:lnTo>
                <a:lnTo>
                  <a:pt x="66130" y="70230"/>
                </a:lnTo>
                <a:lnTo>
                  <a:pt x="66130" y="70480"/>
                </a:lnTo>
                <a:lnTo>
                  <a:pt x="66090" y="70710"/>
                </a:lnTo>
                <a:lnTo>
                  <a:pt x="65940" y="71130"/>
                </a:lnTo>
                <a:lnTo>
                  <a:pt x="65910" y="71320"/>
                </a:lnTo>
                <a:lnTo>
                  <a:pt x="65930" y="71530"/>
                </a:lnTo>
                <a:lnTo>
                  <a:pt x="66110" y="72000"/>
                </a:lnTo>
                <a:lnTo>
                  <a:pt x="66190" y="72150"/>
                </a:lnTo>
                <a:lnTo>
                  <a:pt x="66410" y="72400"/>
                </a:lnTo>
                <a:lnTo>
                  <a:pt x="66460" y="72550"/>
                </a:lnTo>
                <a:lnTo>
                  <a:pt x="66380" y="72940"/>
                </a:lnTo>
                <a:lnTo>
                  <a:pt x="66380" y="73120"/>
                </a:lnTo>
                <a:lnTo>
                  <a:pt x="66700" y="73720"/>
                </a:lnTo>
                <a:lnTo>
                  <a:pt x="66710" y="73850"/>
                </a:lnTo>
                <a:lnTo>
                  <a:pt x="66490" y="74070"/>
                </a:lnTo>
                <a:lnTo>
                  <a:pt x="66370" y="74170"/>
                </a:lnTo>
                <a:lnTo>
                  <a:pt x="66330" y="74180"/>
                </a:lnTo>
                <a:lnTo>
                  <a:pt x="65940" y="74240"/>
                </a:lnTo>
                <a:lnTo>
                  <a:pt x="65900" y="74290"/>
                </a:lnTo>
                <a:lnTo>
                  <a:pt x="65860" y="74340"/>
                </a:lnTo>
                <a:lnTo>
                  <a:pt x="65770" y="74410"/>
                </a:lnTo>
                <a:lnTo>
                  <a:pt x="65660" y="74480"/>
                </a:lnTo>
                <a:lnTo>
                  <a:pt x="65580" y="74500"/>
                </a:lnTo>
                <a:lnTo>
                  <a:pt x="63770" y="74420"/>
                </a:lnTo>
                <a:lnTo>
                  <a:pt x="63280" y="74490"/>
                </a:lnTo>
                <a:lnTo>
                  <a:pt x="55760" y="72470"/>
                </a:lnTo>
                <a:lnTo>
                  <a:pt x="45190" y="54820"/>
                </a:lnTo>
                <a:lnTo>
                  <a:pt x="45080" y="54640"/>
                </a:lnTo>
                <a:lnTo>
                  <a:pt x="45190" y="54290"/>
                </a:lnTo>
                <a:lnTo>
                  <a:pt x="45650" y="52810"/>
                </a:lnTo>
                <a:lnTo>
                  <a:pt x="46070" y="51430"/>
                </a:lnTo>
                <a:lnTo>
                  <a:pt x="46460" y="50190"/>
                </a:lnTo>
                <a:lnTo>
                  <a:pt x="46780" y="49140"/>
                </a:lnTo>
                <a:lnTo>
                  <a:pt x="47030" y="48330"/>
                </a:lnTo>
                <a:lnTo>
                  <a:pt x="47190" y="47810"/>
                </a:lnTo>
                <a:lnTo>
                  <a:pt x="47250" y="47620"/>
                </a:lnTo>
                <a:lnTo>
                  <a:pt x="47290" y="47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sh Sharqiyah Sou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00" y="59170"/>
                </a:moveTo>
                <a:lnTo>
                  <a:pt x="71530" y="55130"/>
                </a:lnTo>
                <a:lnTo>
                  <a:pt x="70600" y="54660"/>
                </a:lnTo>
                <a:lnTo>
                  <a:pt x="69630" y="51850"/>
                </a:lnTo>
                <a:lnTo>
                  <a:pt x="68800" y="48930"/>
                </a:lnTo>
                <a:lnTo>
                  <a:pt x="71040" y="48120"/>
                </a:lnTo>
                <a:lnTo>
                  <a:pt x="73230" y="47320"/>
                </a:lnTo>
                <a:lnTo>
                  <a:pt x="75270" y="46580"/>
                </a:lnTo>
                <a:lnTo>
                  <a:pt x="77200" y="45870"/>
                </a:lnTo>
                <a:lnTo>
                  <a:pt x="79080" y="44840"/>
                </a:lnTo>
                <a:lnTo>
                  <a:pt x="80150" y="44270"/>
                </a:lnTo>
                <a:lnTo>
                  <a:pt x="80570" y="43140"/>
                </a:lnTo>
                <a:lnTo>
                  <a:pt x="80660" y="41890"/>
                </a:lnTo>
                <a:lnTo>
                  <a:pt x="80490" y="41400"/>
                </a:lnTo>
                <a:lnTo>
                  <a:pt x="80480" y="40940"/>
                </a:lnTo>
                <a:lnTo>
                  <a:pt x="80950" y="40430"/>
                </a:lnTo>
                <a:lnTo>
                  <a:pt x="81150" y="40610"/>
                </a:lnTo>
                <a:lnTo>
                  <a:pt x="81350" y="40720"/>
                </a:lnTo>
                <a:lnTo>
                  <a:pt x="81400" y="40770"/>
                </a:lnTo>
                <a:lnTo>
                  <a:pt x="81410" y="40870"/>
                </a:lnTo>
                <a:lnTo>
                  <a:pt x="81350" y="40890"/>
                </a:lnTo>
                <a:lnTo>
                  <a:pt x="81280" y="40870"/>
                </a:lnTo>
                <a:lnTo>
                  <a:pt x="81230" y="40840"/>
                </a:lnTo>
                <a:lnTo>
                  <a:pt x="81230" y="40970"/>
                </a:lnTo>
                <a:lnTo>
                  <a:pt x="81290" y="41030"/>
                </a:lnTo>
                <a:lnTo>
                  <a:pt x="81400" y="41040"/>
                </a:lnTo>
                <a:lnTo>
                  <a:pt x="81520" y="41030"/>
                </a:lnTo>
                <a:lnTo>
                  <a:pt x="82190" y="40800"/>
                </a:lnTo>
                <a:lnTo>
                  <a:pt x="82420" y="40890"/>
                </a:lnTo>
                <a:lnTo>
                  <a:pt x="82770" y="41160"/>
                </a:lnTo>
                <a:lnTo>
                  <a:pt x="82820" y="41160"/>
                </a:lnTo>
                <a:lnTo>
                  <a:pt x="82960" y="41150"/>
                </a:lnTo>
                <a:lnTo>
                  <a:pt x="83010" y="41160"/>
                </a:lnTo>
                <a:lnTo>
                  <a:pt x="83030" y="41200"/>
                </a:lnTo>
                <a:lnTo>
                  <a:pt x="83050" y="41300"/>
                </a:lnTo>
                <a:lnTo>
                  <a:pt x="83070" y="41350"/>
                </a:lnTo>
                <a:lnTo>
                  <a:pt x="83070" y="41380"/>
                </a:lnTo>
                <a:lnTo>
                  <a:pt x="83060" y="41420"/>
                </a:lnTo>
                <a:lnTo>
                  <a:pt x="83070" y="41480"/>
                </a:lnTo>
                <a:lnTo>
                  <a:pt x="83120" y="41540"/>
                </a:lnTo>
                <a:lnTo>
                  <a:pt x="83170" y="41570"/>
                </a:lnTo>
                <a:lnTo>
                  <a:pt x="83220" y="41590"/>
                </a:lnTo>
                <a:lnTo>
                  <a:pt x="83280" y="41600"/>
                </a:lnTo>
                <a:lnTo>
                  <a:pt x="83330" y="41610"/>
                </a:lnTo>
                <a:lnTo>
                  <a:pt x="83370" y="41560"/>
                </a:lnTo>
                <a:lnTo>
                  <a:pt x="83310" y="41460"/>
                </a:lnTo>
                <a:lnTo>
                  <a:pt x="83180" y="41320"/>
                </a:lnTo>
                <a:lnTo>
                  <a:pt x="83220" y="41190"/>
                </a:lnTo>
                <a:lnTo>
                  <a:pt x="83310" y="41190"/>
                </a:lnTo>
                <a:lnTo>
                  <a:pt x="83490" y="41160"/>
                </a:lnTo>
                <a:lnTo>
                  <a:pt x="83720" y="41220"/>
                </a:lnTo>
                <a:lnTo>
                  <a:pt x="83910" y="41470"/>
                </a:lnTo>
                <a:lnTo>
                  <a:pt x="84030" y="41780"/>
                </a:lnTo>
                <a:lnTo>
                  <a:pt x="84080" y="42060"/>
                </a:lnTo>
                <a:lnTo>
                  <a:pt x="83910" y="43600"/>
                </a:lnTo>
                <a:lnTo>
                  <a:pt x="83790" y="44010"/>
                </a:lnTo>
                <a:lnTo>
                  <a:pt x="83620" y="44380"/>
                </a:lnTo>
                <a:lnTo>
                  <a:pt x="83120" y="45080"/>
                </a:lnTo>
                <a:lnTo>
                  <a:pt x="82870" y="45300"/>
                </a:lnTo>
                <a:lnTo>
                  <a:pt x="82720" y="45460"/>
                </a:lnTo>
                <a:lnTo>
                  <a:pt x="82660" y="45620"/>
                </a:lnTo>
                <a:lnTo>
                  <a:pt x="82630" y="45840"/>
                </a:lnTo>
                <a:lnTo>
                  <a:pt x="82470" y="46290"/>
                </a:lnTo>
                <a:lnTo>
                  <a:pt x="82430" y="46740"/>
                </a:lnTo>
                <a:lnTo>
                  <a:pt x="82350" y="46920"/>
                </a:lnTo>
                <a:lnTo>
                  <a:pt x="82010" y="47070"/>
                </a:lnTo>
                <a:lnTo>
                  <a:pt x="81900" y="47230"/>
                </a:lnTo>
                <a:lnTo>
                  <a:pt x="81760" y="47570"/>
                </a:lnTo>
                <a:lnTo>
                  <a:pt x="81070" y="48510"/>
                </a:lnTo>
                <a:lnTo>
                  <a:pt x="80810" y="49340"/>
                </a:lnTo>
                <a:lnTo>
                  <a:pt x="80650" y="49730"/>
                </a:lnTo>
                <a:lnTo>
                  <a:pt x="79830" y="51030"/>
                </a:lnTo>
                <a:lnTo>
                  <a:pt x="79770" y="51330"/>
                </a:lnTo>
                <a:lnTo>
                  <a:pt x="79740" y="51410"/>
                </a:lnTo>
                <a:lnTo>
                  <a:pt x="79670" y="51480"/>
                </a:lnTo>
                <a:lnTo>
                  <a:pt x="78450" y="52020"/>
                </a:lnTo>
                <a:lnTo>
                  <a:pt x="78200" y="52170"/>
                </a:lnTo>
                <a:lnTo>
                  <a:pt x="77230" y="52970"/>
                </a:lnTo>
                <a:lnTo>
                  <a:pt x="76060" y="54210"/>
                </a:lnTo>
                <a:lnTo>
                  <a:pt x="75700" y="54770"/>
                </a:lnTo>
                <a:lnTo>
                  <a:pt x="75610" y="54850"/>
                </a:lnTo>
                <a:lnTo>
                  <a:pt x="75490" y="54940"/>
                </a:lnTo>
                <a:lnTo>
                  <a:pt x="75360" y="55130"/>
                </a:lnTo>
                <a:lnTo>
                  <a:pt x="75090" y="55630"/>
                </a:lnTo>
                <a:lnTo>
                  <a:pt x="75060" y="55720"/>
                </a:lnTo>
                <a:lnTo>
                  <a:pt x="75040" y="56040"/>
                </a:lnTo>
                <a:lnTo>
                  <a:pt x="75010" y="56140"/>
                </a:lnTo>
                <a:lnTo>
                  <a:pt x="74960" y="56220"/>
                </a:lnTo>
                <a:lnTo>
                  <a:pt x="74460" y="56630"/>
                </a:lnTo>
                <a:lnTo>
                  <a:pt x="74500" y="56820"/>
                </a:lnTo>
                <a:lnTo>
                  <a:pt x="74350" y="56950"/>
                </a:lnTo>
                <a:lnTo>
                  <a:pt x="73990" y="57140"/>
                </a:lnTo>
                <a:lnTo>
                  <a:pt x="74000" y="57150"/>
                </a:lnTo>
                <a:lnTo>
                  <a:pt x="73930" y="57320"/>
                </a:lnTo>
                <a:lnTo>
                  <a:pt x="73920" y="57330"/>
                </a:lnTo>
                <a:lnTo>
                  <a:pt x="73860" y="57390"/>
                </a:lnTo>
                <a:lnTo>
                  <a:pt x="73820" y="57430"/>
                </a:lnTo>
                <a:lnTo>
                  <a:pt x="73800" y="57490"/>
                </a:lnTo>
                <a:lnTo>
                  <a:pt x="73820" y="57570"/>
                </a:lnTo>
                <a:lnTo>
                  <a:pt x="73880" y="57660"/>
                </a:lnTo>
                <a:lnTo>
                  <a:pt x="73950" y="57730"/>
                </a:lnTo>
                <a:lnTo>
                  <a:pt x="74040" y="57780"/>
                </a:lnTo>
                <a:lnTo>
                  <a:pt x="74170" y="57720"/>
                </a:lnTo>
                <a:lnTo>
                  <a:pt x="74310" y="57580"/>
                </a:lnTo>
                <a:lnTo>
                  <a:pt x="74410" y="57520"/>
                </a:lnTo>
                <a:lnTo>
                  <a:pt x="74400" y="57710"/>
                </a:lnTo>
                <a:lnTo>
                  <a:pt x="74310" y="57830"/>
                </a:lnTo>
                <a:lnTo>
                  <a:pt x="74160" y="57950"/>
                </a:lnTo>
                <a:lnTo>
                  <a:pt x="74000" y="57990"/>
                </a:lnTo>
                <a:lnTo>
                  <a:pt x="73920" y="57900"/>
                </a:lnTo>
                <a:lnTo>
                  <a:pt x="73870" y="57900"/>
                </a:lnTo>
                <a:lnTo>
                  <a:pt x="73820" y="58030"/>
                </a:lnTo>
                <a:lnTo>
                  <a:pt x="73750" y="58280"/>
                </a:lnTo>
                <a:lnTo>
                  <a:pt x="73680" y="58410"/>
                </a:lnTo>
                <a:lnTo>
                  <a:pt x="73620" y="58470"/>
                </a:lnTo>
                <a:lnTo>
                  <a:pt x="73420" y="58580"/>
                </a:lnTo>
                <a:lnTo>
                  <a:pt x="73330" y="58670"/>
                </a:lnTo>
                <a:lnTo>
                  <a:pt x="73220" y="58850"/>
                </a:lnTo>
                <a:lnTo>
                  <a:pt x="73120" y="59080"/>
                </a:lnTo>
                <a:lnTo>
                  <a:pt x="73060" y="59340"/>
                </a:lnTo>
                <a:lnTo>
                  <a:pt x="73040" y="59580"/>
                </a:lnTo>
                <a:lnTo>
                  <a:pt x="72820" y="60030"/>
                </a:lnTo>
                <a:lnTo>
                  <a:pt x="72700" y="60350"/>
                </a:lnTo>
                <a:lnTo>
                  <a:pt x="72710" y="60500"/>
                </a:lnTo>
                <a:lnTo>
                  <a:pt x="72660" y="60570"/>
                </a:lnTo>
                <a:lnTo>
                  <a:pt x="72610" y="60880"/>
                </a:lnTo>
                <a:lnTo>
                  <a:pt x="72590" y="60950"/>
                </a:lnTo>
                <a:lnTo>
                  <a:pt x="72510" y="60960"/>
                </a:lnTo>
                <a:lnTo>
                  <a:pt x="72400" y="61000"/>
                </a:lnTo>
                <a:lnTo>
                  <a:pt x="72280" y="61060"/>
                </a:lnTo>
                <a:lnTo>
                  <a:pt x="72200" y="61140"/>
                </a:lnTo>
                <a:lnTo>
                  <a:pt x="72140" y="61390"/>
                </a:lnTo>
                <a:lnTo>
                  <a:pt x="71950" y="61490"/>
                </a:lnTo>
                <a:lnTo>
                  <a:pt x="71710" y="61480"/>
                </a:lnTo>
                <a:lnTo>
                  <a:pt x="71480" y="61390"/>
                </a:lnTo>
                <a:lnTo>
                  <a:pt x="71320" y="61310"/>
                </a:lnTo>
                <a:lnTo>
                  <a:pt x="71200" y="61270"/>
                </a:lnTo>
                <a:lnTo>
                  <a:pt x="70920" y="61260"/>
                </a:lnTo>
                <a:lnTo>
                  <a:pt x="70810" y="61280"/>
                </a:lnTo>
                <a:lnTo>
                  <a:pt x="70600" y="61370"/>
                </a:lnTo>
                <a:lnTo>
                  <a:pt x="70480" y="61390"/>
                </a:lnTo>
                <a:lnTo>
                  <a:pt x="70510" y="61310"/>
                </a:lnTo>
                <a:lnTo>
                  <a:pt x="70560" y="61270"/>
                </a:lnTo>
                <a:lnTo>
                  <a:pt x="70510" y="61240"/>
                </a:lnTo>
                <a:lnTo>
                  <a:pt x="70210" y="61160"/>
                </a:lnTo>
                <a:lnTo>
                  <a:pt x="70030" y="61140"/>
                </a:lnTo>
                <a:lnTo>
                  <a:pt x="69850" y="61060"/>
                </a:lnTo>
                <a:lnTo>
                  <a:pt x="69830" y="60880"/>
                </a:lnTo>
                <a:lnTo>
                  <a:pt x="69940" y="60500"/>
                </a:lnTo>
                <a:lnTo>
                  <a:pt x="69940" y="60620"/>
                </a:lnTo>
                <a:lnTo>
                  <a:pt x="69970" y="60720"/>
                </a:lnTo>
                <a:lnTo>
                  <a:pt x="70040" y="60810"/>
                </a:lnTo>
                <a:lnTo>
                  <a:pt x="70120" y="60880"/>
                </a:lnTo>
                <a:lnTo>
                  <a:pt x="70160" y="60700"/>
                </a:lnTo>
                <a:lnTo>
                  <a:pt x="70070" y="60280"/>
                </a:lnTo>
                <a:lnTo>
                  <a:pt x="70150" y="60090"/>
                </a:lnTo>
                <a:lnTo>
                  <a:pt x="70270" y="59910"/>
                </a:lnTo>
                <a:lnTo>
                  <a:pt x="70360" y="59640"/>
                </a:lnTo>
                <a:lnTo>
                  <a:pt x="70380" y="59370"/>
                </a:lnTo>
                <a:lnTo>
                  <a:pt x="70300" y="59170"/>
                </a:lnTo>
                <a:close/>
                <a:moveTo>
                  <a:pt x="75950" y="59010"/>
                </a:moveTo>
                <a:lnTo>
                  <a:pt x="75960" y="59210"/>
                </a:lnTo>
                <a:lnTo>
                  <a:pt x="76010" y="59370"/>
                </a:lnTo>
                <a:lnTo>
                  <a:pt x="76280" y="59850"/>
                </a:lnTo>
                <a:lnTo>
                  <a:pt x="76360" y="59990"/>
                </a:lnTo>
                <a:lnTo>
                  <a:pt x="76320" y="60100"/>
                </a:lnTo>
                <a:lnTo>
                  <a:pt x="76250" y="60170"/>
                </a:lnTo>
                <a:lnTo>
                  <a:pt x="75920" y="60420"/>
                </a:lnTo>
                <a:lnTo>
                  <a:pt x="75560" y="60620"/>
                </a:lnTo>
                <a:lnTo>
                  <a:pt x="75410" y="60760"/>
                </a:lnTo>
                <a:lnTo>
                  <a:pt x="75200" y="61080"/>
                </a:lnTo>
                <a:lnTo>
                  <a:pt x="75100" y="61290"/>
                </a:lnTo>
                <a:lnTo>
                  <a:pt x="75000" y="61740"/>
                </a:lnTo>
                <a:lnTo>
                  <a:pt x="74920" y="61890"/>
                </a:lnTo>
                <a:lnTo>
                  <a:pt x="74920" y="62000"/>
                </a:lnTo>
                <a:lnTo>
                  <a:pt x="74920" y="62010"/>
                </a:lnTo>
                <a:lnTo>
                  <a:pt x="74930" y="62090"/>
                </a:lnTo>
                <a:lnTo>
                  <a:pt x="74930" y="62150"/>
                </a:lnTo>
                <a:lnTo>
                  <a:pt x="74900" y="62220"/>
                </a:lnTo>
                <a:lnTo>
                  <a:pt x="74600" y="62510"/>
                </a:lnTo>
                <a:lnTo>
                  <a:pt x="74450" y="62720"/>
                </a:lnTo>
                <a:lnTo>
                  <a:pt x="74370" y="62810"/>
                </a:lnTo>
                <a:lnTo>
                  <a:pt x="74290" y="62840"/>
                </a:lnTo>
                <a:lnTo>
                  <a:pt x="74180" y="62860"/>
                </a:lnTo>
                <a:lnTo>
                  <a:pt x="74080" y="62880"/>
                </a:lnTo>
                <a:lnTo>
                  <a:pt x="74040" y="62940"/>
                </a:lnTo>
                <a:lnTo>
                  <a:pt x="74010" y="63040"/>
                </a:lnTo>
                <a:lnTo>
                  <a:pt x="73940" y="63140"/>
                </a:lnTo>
                <a:lnTo>
                  <a:pt x="73840" y="63220"/>
                </a:lnTo>
                <a:lnTo>
                  <a:pt x="73740" y="63220"/>
                </a:lnTo>
                <a:lnTo>
                  <a:pt x="73700" y="63140"/>
                </a:lnTo>
                <a:lnTo>
                  <a:pt x="73660" y="63070"/>
                </a:lnTo>
                <a:lnTo>
                  <a:pt x="73620" y="62780"/>
                </a:lnTo>
                <a:lnTo>
                  <a:pt x="73610" y="62490"/>
                </a:lnTo>
                <a:lnTo>
                  <a:pt x="73630" y="62340"/>
                </a:lnTo>
                <a:lnTo>
                  <a:pt x="73620" y="62320"/>
                </a:lnTo>
                <a:lnTo>
                  <a:pt x="73600" y="62240"/>
                </a:lnTo>
                <a:lnTo>
                  <a:pt x="73660" y="61510"/>
                </a:lnTo>
                <a:lnTo>
                  <a:pt x="73710" y="61390"/>
                </a:lnTo>
                <a:lnTo>
                  <a:pt x="73800" y="61260"/>
                </a:lnTo>
                <a:lnTo>
                  <a:pt x="73850" y="61220"/>
                </a:lnTo>
                <a:lnTo>
                  <a:pt x="74000" y="61100"/>
                </a:lnTo>
                <a:lnTo>
                  <a:pt x="74070" y="61070"/>
                </a:lnTo>
                <a:lnTo>
                  <a:pt x="74090" y="61060"/>
                </a:lnTo>
                <a:lnTo>
                  <a:pt x="74100" y="61040"/>
                </a:lnTo>
                <a:lnTo>
                  <a:pt x="74140" y="60870"/>
                </a:lnTo>
                <a:lnTo>
                  <a:pt x="74160" y="60820"/>
                </a:lnTo>
                <a:lnTo>
                  <a:pt x="74310" y="60760"/>
                </a:lnTo>
                <a:lnTo>
                  <a:pt x="74450" y="60760"/>
                </a:lnTo>
                <a:lnTo>
                  <a:pt x="74600" y="60730"/>
                </a:lnTo>
                <a:lnTo>
                  <a:pt x="74750" y="60630"/>
                </a:lnTo>
                <a:lnTo>
                  <a:pt x="74830" y="60530"/>
                </a:lnTo>
                <a:lnTo>
                  <a:pt x="74860" y="60480"/>
                </a:lnTo>
                <a:lnTo>
                  <a:pt x="74890" y="60370"/>
                </a:lnTo>
                <a:lnTo>
                  <a:pt x="74900" y="60350"/>
                </a:lnTo>
                <a:lnTo>
                  <a:pt x="74930" y="59990"/>
                </a:lnTo>
                <a:lnTo>
                  <a:pt x="74990" y="59820"/>
                </a:lnTo>
                <a:lnTo>
                  <a:pt x="75070" y="59680"/>
                </a:lnTo>
                <a:lnTo>
                  <a:pt x="75480" y="59130"/>
                </a:lnTo>
                <a:lnTo>
                  <a:pt x="75640" y="58790"/>
                </a:lnTo>
                <a:lnTo>
                  <a:pt x="75740" y="58490"/>
                </a:lnTo>
                <a:lnTo>
                  <a:pt x="75820" y="58380"/>
                </a:lnTo>
                <a:lnTo>
                  <a:pt x="75950" y="58350"/>
                </a:lnTo>
                <a:lnTo>
                  <a:pt x="76050" y="58500"/>
                </a:lnTo>
                <a:lnTo>
                  <a:pt x="76040" y="58660"/>
                </a:lnTo>
                <a:lnTo>
                  <a:pt x="75980" y="58830"/>
                </a:lnTo>
                <a:lnTo>
                  <a:pt x="75950" y="59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Ash Sharqiyah Nor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950" y="40430"/>
                </a:moveTo>
                <a:lnTo>
                  <a:pt x="80480" y="40940"/>
                </a:lnTo>
                <a:lnTo>
                  <a:pt x="80490" y="41400"/>
                </a:lnTo>
                <a:lnTo>
                  <a:pt x="80660" y="41890"/>
                </a:lnTo>
                <a:lnTo>
                  <a:pt x="80570" y="43140"/>
                </a:lnTo>
                <a:lnTo>
                  <a:pt x="80150" y="44270"/>
                </a:lnTo>
                <a:lnTo>
                  <a:pt x="79080" y="44840"/>
                </a:lnTo>
                <a:lnTo>
                  <a:pt x="77200" y="45870"/>
                </a:lnTo>
                <a:lnTo>
                  <a:pt x="75270" y="46580"/>
                </a:lnTo>
                <a:lnTo>
                  <a:pt x="73230" y="47320"/>
                </a:lnTo>
                <a:lnTo>
                  <a:pt x="71040" y="48120"/>
                </a:lnTo>
                <a:lnTo>
                  <a:pt x="68800" y="48930"/>
                </a:lnTo>
                <a:lnTo>
                  <a:pt x="66660" y="41330"/>
                </a:lnTo>
                <a:lnTo>
                  <a:pt x="67510" y="39540"/>
                </a:lnTo>
                <a:lnTo>
                  <a:pt x="69500" y="37960"/>
                </a:lnTo>
                <a:lnTo>
                  <a:pt x="70030" y="37900"/>
                </a:lnTo>
                <a:lnTo>
                  <a:pt x="71470" y="36970"/>
                </a:lnTo>
                <a:lnTo>
                  <a:pt x="72780" y="36640"/>
                </a:lnTo>
                <a:lnTo>
                  <a:pt x="75380" y="38410"/>
                </a:lnTo>
                <a:lnTo>
                  <a:pt x="78230" y="38790"/>
                </a:lnTo>
                <a:lnTo>
                  <a:pt x="78800" y="38150"/>
                </a:lnTo>
                <a:lnTo>
                  <a:pt x="79000" y="37880"/>
                </a:lnTo>
                <a:lnTo>
                  <a:pt x="79240" y="38480"/>
                </a:lnTo>
                <a:lnTo>
                  <a:pt x="79270" y="38620"/>
                </a:lnTo>
                <a:lnTo>
                  <a:pt x="79340" y="38800"/>
                </a:lnTo>
                <a:lnTo>
                  <a:pt x="79490" y="38920"/>
                </a:lnTo>
                <a:lnTo>
                  <a:pt x="79810" y="39100"/>
                </a:lnTo>
                <a:lnTo>
                  <a:pt x="80150" y="39650"/>
                </a:lnTo>
                <a:lnTo>
                  <a:pt x="80200" y="39800"/>
                </a:lnTo>
                <a:lnTo>
                  <a:pt x="80320" y="39940"/>
                </a:lnTo>
                <a:lnTo>
                  <a:pt x="80680" y="40290"/>
                </a:lnTo>
                <a:lnTo>
                  <a:pt x="80950" y="4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Musc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000" y="37880"/>
                </a:moveTo>
                <a:lnTo>
                  <a:pt x="78800" y="38150"/>
                </a:lnTo>
                <a:lnTo>
                  <a:pt x="78230" y="38790"/>
                </a:lnTo>
                <a:lnTo>
                  <a:pt x="75380" y="38410"/>
                </a:lnTo>
                <a:lnTo>
                  <a:pt x="72780" y="36640"/>
                </a:lnTo>
                <a:lnTo>
                  <a:pt x="73180" y="34500"/>
                </a:lnTo>
                <a:lnTo>
                  <a:pt x="70990" y="32240"/>
                </a:lnTo>
                <a:lnTo>
                  <a:pt x="69120" y="32490"/>
                </a:lnTo>
                <a:lnTo>
                  <a:pt x="68900" y="31560"/>
                </a:lnTo>
                <a:lnTo>
                  <a:pt x="69170" y="30210"/>
                </a:lnTo>
                <a:lnTo>
                  <a:pt x="69160" y="30210"/>
                </a:lnTo>
                <a:lnTo>
                  <a:pt x="69160" y="30180"/>
                </a:lnTo>
                <a:lnTo>
                  <a:pt x="69230" y="30120"/>
                </a:lnTo>
                <a:lnTo>
                  <a:pt x="69770" y="30340"/>
                </a:lnTo>
                <a:lnTo>
                  <a:pt x="69910" y="30370"/>
                </a:lnTo>
                <a:lnTo>
                  <a:pt x="70060" y="30440"/>
                </a:lnTo>
                <a:lnTo>
                  <a:pt x="70380" y="30760"/>
                </a:lnTo>
                <a:lnTo>
                  <a:pt x="70540" y="30890"/>
                </a:lnTo>
                <a:lnTo>
                  <a:pt x="70840" y="30990"/>
                </a:lnTo>
                <a:lnTo>
                  <a:pt x="71240" y="31040"/>
                </a:lnTo>
                <a:lnTo>
                  <a:pt x="71660" y="31030"/>
                </a:lnTo>
                <a:lnTo>
                  <a:pt x="72020" y="30960"/>
                </a:lnTo>
                <a:lnTo>
                  <a:pt x="72210" y="30890"/>
                </a:lnTo>
                <a:lnTo>
                  <a:pt x="72280" y="30830"/>
                </a:lnTo>
                <a:lnTo>
                  <a:pt x="72350" y="30650"/>
                </a:lnTo>
                <a:lnTo>
                  <a:pt x="72420" y="30650"/>
                </a:lnTo>
                <a:lnTo>
                  <a:pt x="72590" y="30700"/>
                </a:lnTo>
                <a:lnTo>
                  <a:pt x="72960" y="30700"/>
                </a:lnTo>
                <a:lnTo>
                  <a:pt x="73150" y="30740"/>
                </a:lnTo>
                <a:lnTo>
                  <a:pt x="73330" y="30830"/>
                </a:lnTo>
                <a:lnTo>
                  <a:pt x="73410" y="30950"/>
                </a:lnTo>
                <a:lnTo>
                  <a:pt x="73580" y="31330"/>
                </a:lnTo>
                <a:lnTo>
                  <a:pt x="73660" y="31410"/>
                </a:lnTo>
                <a:lnTo>
                  <a:pt x="73700" y="31430"/>
                </a:lnTo>
                <a:lnTo>
                  <a:pt x="73740" y="31470"/>
                </a:lnTo>
                <a:lnTo>
                  <a:pt x="73770" y="31510"/>
                </a:lnTo>
                <a:lnTo>
                  <a:pt x="73800" y="31540"/>
                </a:lnTo>
                <a:lnTo>
                  <a:pt x="73820" y="31540"/>
                </a:lnTo>
                <a:lnTo>
                  <a:pt x="73870" y="31530"/>
                </a:lnTo>
                <a:lnTo>
                  <a:pt x="73930" y="31530"/>
                </a:lnTo>
                <a:lnTo>
                  <a:pt x="73990" y="31540"/>
                </a:lnTo>
                <a:lnTo>
                  <a:pt x="74110" y="31650"/>
                </a:lnTo>
                <a:lnTo>
                  <a:pt x="74180" y="31730"/>
                </a:lnTo>
                <a:lnTo>
                  <a:pt x="74220" y="31800"/>
                </a:lnTo>
                <a:lnTo>
                  <a:pt x="74280" y="31800"/>
                </a:lnTo>
                <a:lnTo>
                  <a:pt x="74340" y="31670"/>
                </a:lnTo>
                <a:lnTo>
                  <a:pt x="74360" y="31720"/>
                </a:lnTo>
                <a:lnTo>
                  <a:pt x="74370" y="31750"/>
                </a:lnTo>
                <a:lnTo>
                  <a:pt x="74390" y="31790"/>
                </a:lnTo>
                <a:lnTo>
                  <a:pt x="74400" y="31870"/>
                </a:lnTo>
                <a:lnTo>
                  <a:pt x="74460" y="31870"/>
                </a:lnTo>
                <a:lnTo>
                  <a:pt x="74470" y="31820"/>
                </a:lnTo>
                <a:lnTo>
                  <a:pt x="74510" y="31740"/>
                </a:lnTo>
                <a:lnTo>
                  <a:pt x="74560" y="31780"/>
                </a:lnTo>
                <a:lnTo>
                  <a:pt x="74590" y="31790"/>
                </a:lnTo>
                <a:lnTo>
                  <a:pt x="74700" y="31740"/>
                </a:lnTo>
                <a:lnTo>
                  <a:pt x="74900" y="32020"/>
                </a:lnTo>
                <a:lnTo>
                  <a:pt x="74960" y="32170"/>
                </a:lnTo>
                <a:lnTo>
                  <a:pt x="74930" y="32320"/>
                </a:lnTo>
                <a:lnTo>
                  <a:pt x="75000" y="32450"/>
                </a:lnTo>
                <a:lnTo>
                  <a:pt x="75090" y="32880"/>
                </a:lnTo>
                <a:lnTo>
                  <a:pt x="75200" y="33060"/>
                </a:lnTo>
                <a:lnTo>
                  <a:pt x="75710" y="33540"/>
                </a:lnTo>
                <a:lnTo>
                  <a:pt x="76020" y="33680"/>
                </a:lnTo>
                <a:lnTo>
                  <a:pt x="76150" y="33850"/>
                </a:lnTo>
                <a:lnTo>
                  <a:pt x="76290" y="34260"/>
                </a:lnTo>
                <a:lnTo>
                  <a:pt x="76380" y="34400"/>
                </a:lnTo>
                <a:lnTo>
                  <a:pt x="76640" y="34660"/>
                </a:lnTo>
                <a:lnTo>
                  <a:pt x="76770" y="34850"/>
                </a:lnTo>
                <a:lnTo>
                  <a:pt x="76850" y="35410"/>
                </a:lnTo>
                <a:lnTo>
                  <a:pt x="77400" y="35970"/>
                </a:lnTo>
                <a:lnTo>
                  <a:pt x="77430" y="36050"/>
                </a:lnTo>
                <a:lnTo>
                  <a:pt x="77480" y="36330"/>
                </a:lnTo>
                <a:lnTo>
                  <a:pt x="77520" y="36390"/>
                </a:lnTo>
                <a:lnTo>
                  <a:pt x="77560" y="36440"/>
                </a:lnTo>
                <a:lnTo>
                  <a:pt x="77800" y="36640"/>
                </a:lnTo>
                <a:lnTo>
                  <a:pt x="78260" y="36910"/>
                </a:lnTo>
                <a:lnTo>
                  <a:pt x="78560" y="37130"/>
                </a:lnTo>
                <a:lnTo>
                  <a:pt x="78770" y="37390"/>
                </a:lnTo>
                <a:lnTo>
                  <a:pt x="78920" y="37680"/>
                </a:lnTo>
                <a:lnTo>
                  <a:pt x="79000" y="37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Al Batnah Sou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840" y="32100"/>
                </a:moveTo>
                <a:lnTo>
                  <a:pt x="61910" y="31750"/>
                </a:lnTo>
                <a:lnTo>
                  <a:pt x="63030" y="30780"/>
                </a:lnTo>
                <a:lnTo>
                  <a:pt x="64040" y="29010"/>
                </a:lnTo>
                <a:lnTo>
                  <a:pt x="64510" y="29220"/>
                </a:lnTo>
                <a:lnTo>
                  <a:pt x="65020" y="29390"/>
                </a:lnTo>
                <a:lnTo>
                  <a:pt x="65380" y="29450"/>
                </a:lnTo>
                <a:lnTo>
                  <a:pt x="65580" y="29460"/>
                </a:lnTo>
                <a:lnTo>
                  <a:pt x="66160" y="29430"/>
                </a:lnTo>
                <a:lnTo>
                  <a:pt x="66320" y="29460"/>
                </a:lnTo>
                <a:lnTo>
                  <a:pt x="66570" y="29790"/>
                </a:lnTo>
                <a:lnTo>
                  <a:pt x="66660" y="29860"/>
                </a:lnTo>
                <a:lnTo>
                  <a:pt x="66870" y="29920"/>
                </a:lnTo>
                <a:lnTo>
                  <a:pt x="67120" y="30040"/>
                </a:lnTo>
                <a:lnTo>
                  <a:pt x="67340" y="30070"/>
                </a:lnTo>
                <a:lnTo>
                  <a:pt x="68460" y="30010"/>
                </a:lnTo>
                <a:lnTo>
                  <a:pt x="68840" y="30030"/>
                </a:lnTo>
                <a:lnTo>
                  <a:pt x="69230" y="30120"/>
                </a:lnTo>
                <a:lnTo>
                  <a:pt x="69160" y="30180"/>
                </a:lnTo>
                <a:lnTo>
                  <a:pt x="69160" y="30210"/>
                </a:lnTo>
                <a:lnTo>
                  <a:pt x="69170" y="30210"/>
                </a:lnTo>
                <a:lnTo>
                  <a:pt x="68900" y="31560"/>
                </a:lnTo>
                <a:lnTo>
                  <a:pt x="69120" y="32490"/>
                </a:lnTo>
                <a:lnTo>
                  <a:pt x="67230" y="34060"/>
                </a:lnTo>
                <a:lnTo>
                  <a:pt x="66970" y="34640"/>
                </a:lnTo>
                <a:lnTo>
                  <a:pt x="64740" y="35010"/>
                </a:lnTo>
                <a:lnTo>
                  <a:pt x="64410" y="34840"/>
                </a:lnTo>
                <a:lnTo>
                  <a:pt x="63410" y="34730"/>
                </a:lnTo>
                <a:lnTo>
                  <a:pt x="60840" y="32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d Dakhliy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340" y="32220"/>
                </a:moveTo>
                <a:lnTo>
                  <a:pt x="60840" y="32100"/>
                </a:lnTo>
                <a:lnTo>
                  <a:pt x="63410" y="34730"/>
                </a:lnTo>
                <a:lnTo>
                  <a:pt x="64410" y="34840"/>
                </a:lnTo>
                <a:lnTo>
                  <a:pt x="64740" y="35010"/>
                </a:lnTo>
                <a:lnTo>
                  <a:pt x="66970" y="34640"/>
                </a:lnTo>
                <a:lnTo>
                  <a:pt x="67230" y="34060"/>
                </a:lnTo>
                <a:lnTo>
                  <a:pt x="69120" y="32490"/>
                </a:lnTo>
                <a:lnTo>
                  <a:pt x="70990" y="32240"/>
                </a:lnTo>
                <a:lnTo>
                  <a:pt x="73180" y="34500"/>
                </a:lnTo>
                <a:lnTo>
                  <a:pt x="72780" y="36640"/>
                </a:lnTo>
                <a:lnTo>
                  <a:pt x="71470" y="36970"/>
                </a:lnTo>
                <a:lnTo>
                  <a:pt x="70030" y="37900"/>
                </a:lnTo>
                <a:lnTo>
                  <a:pt x="69500" y="37960"/>
                </a:lnTo>
                <a:lnTo>
                  <a:pt x="67510" y="39540"/>
                </a:lnTo>
                <a:lnTo>
                  <a:pt x="66660" y="41330"/>
                </a:lnTo>
                <a:lnTo>
                  <a:pt x="68800" y="48930"/>
                </a:lnTo>
                <a:lnTo>
                  <a:pt x="69630" y="51850"/>
                </a:lnTo>
                <a:lnTo>
                  <a:pt x="70600" y="54660"/>
                </a:lnTo>
                <a:lnTo>
                  <a:pt x="67850" y="53240"/>
                </a:lnTo>
                <a:lnTo>
                  <a:pt x="53580" y="46090"/>
                </a:lnTo>
                <a:lnTo>
                  <a:pt x="55300" y="43860"/>
                </a:lnTo>
                <a:lnTo>
                  <a:pt x="56680" y="39690"/>
                </a:lnTo>
                <a:lnTo>
                  <a:pt x="58340" y="32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