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Viken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Norway • State Map | Fully Editable Vector Shape</a:t>
            </a:r>
          </a:p>
        </p:txBody>
      </p:sp>
      <p:sp>
        <p:nvSpPr>
          <p:cNvPr id="101" name="Vik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1650" y="84210"/>
                </a:moveTo>
                <a:lnTo>
                  <a:pt x="31570" y="84290"/>
                </a:lnTo>
                <a:lnTo>
                  <a:pt x="31550" y="84490"/>
                </a:lnTo>
                <a:lnTo>
                  <a:pt x="31590" y="84580"/>
                </a:lnTo>
                <a:lnTo>
                  <a:pt x="31680" y="84700"/>
                </a:lnTo>
                <a:lnTo>
                  <a:pt x="31700" y="84720"/>
                </a:lnTo>
                <a:lnTo>
                  <a:pt x="31730" y="84820"/>
                </a:lnTo>
                <a:lnTo>
                  <a:pt x="31740" y="84910"/>
                </a:lnTo>
                <a:lnTo>
                  <a:pt x="31720" y="85140"/>
                </a:lnTo>
                <a:lnTo>
                  <a:pt x="31720" y="85250"/>
                </a:lnTo>
                <a:lnTo>
                  <a:pt x="31700" y="85300"/>
                </a:lnTo>
                <a:lnTo>
                  <a:pt x="31580" y="85500"/>
                </a:lnTo>
                <a:lnTo>
                  <a:pt x="31510" y="85580"/>
                </a:lnTo>
                <a:lnTo>
                  <a:pt x="31090" y="85810"/>
                </a:lnTo>
                <a:lnTo>
                  <a:pt x="31040" y="85900"/>
                </a:lnTo>
                <a:lnTo>
                  <a:pt x="31020" y="86060"/>
                </a:lnTo>
                <a:lnTo>
                  <a:pt x="31040" y="86190"/>
                </a:lnTo>
                <a:lnTo>
                  <a:pt x="31370" y="87390"/>
                </a:lnTo>
                <a:lnTo>
                  <a:pt x="31440" y="87790"/>
                </a:lnTo>
                <a:lnTo>
                  <a:pt x="31460" y="87930"/>
                </a:lnTo>
                <a:lnTo>
                  <a:pt x="31460" y="88060"/>
                </a:lnTo>
                <a:lnTo>
                  <a:pt x="31450" y="88060"/>
                </a:lnTo>
                <a:lnTo>
                  <a:pt x="31430" y="88150"/>
                </a:lnTo>
                <a:lnTo>
                  <a:pt x="31370" y="88240"/>
                </a:lnTo>
                <a:lnTo>
                  <a:pt x="31350" y="88340"/>
                </a:lnTo>
                <a:lnTo>
                  <a:pt x="31260" y="88710"/>
                </a:lnTo>
                <a:lnTo>
                  <a:pt x="31250" y="89000"/>
                </a:lnTo>
                <a:lnTo>
                  <a:pt x="31220" y="89160"/>
                </a:lnTo>
                <a:lnTo>
                  <a:pt x="31140" y="89420"/>
                </a:lnTo>
                <a:lnTo>
                  <a:pt x="31110" y="89550"/>
                </a:lnTo>
                <a:lnTo>
                  <a:pt x="31090" y="89700"/>
                </a:lnTo>
                <a:lnTo>
                  <a:pt x="31000" y="90020"/>
                </a:lnTo>
                <a:lnTo>
                  <a:pt x="30840" y="90180"/>
                </a:lnTo>
                <a:lnTo>
                  <a:pt x="30650" y="90230"/>
                </a:lnTo>
                <a:lnTo>
                  <a:pt x="30450" y="90220"/>
                </a:lnTo>
                <a:lnTo>
                  <a:pt x="30350" y="90160"/>
                </a:lnTo>
                <a:lnTo>
                  <a:pt x="30360" y="89780"/>
                </a:lnTo>
                <a:lnTo>
                  <a:pt x="30310" y="89600"/>
                </a:lnTo>
                <a:lnTo>
                  <a:pt x="30310" y="89560"/>
                </a:lnTo>
                <a:lnTo>
                  <a:pt x="30210" y="89320"/>
                </a:lnTo>
                <a:lnTo>
                  <a:pt x="30190" y="89260"/>
                </a:lnTo>
                <a:lnTo>
                  <a:pt x="30180" y="89130"/>
                </a:lnTo>
                <a:lnTo>
                  <a:pt x="30160" y="89070"/>
                </a:lnTo>
                <a:lnTo>
                  <a:pt x="30100" y="88950"/>
                </a:lnTo>
                <a:lnTo>
                  <a:pt x="30020" y="88880"/>
                </a:lnTo>
                <a:lnTo>
                  <a:pt x="29930" y="88860"/>
                </a:lnTo>
                <a:lnTo>
                  <a:pt x="29630" y="88890"/>
                </a:lnTo>
                <a:lnTo>
                  <a:pt x="29530" y="88860"/>
                </a:lnTo>
                <a:lnTo>
                  <a:pt x="29490" y="88740"/>
                </a:lnTo>
                <a:lnTo>
                  <a:pt x="29500" y="88710"/>
                </a:lnTo>
                <a:lnTo>
                  <a:pt x="29530" y="88690"/>
                </a:lnTo>
                <a:lnTo>
                  <a:pt x="29580" y="88700"/>
                </a:lnTo>
                <a:lnTo>
                  <a:pt x="29600" y="88680"/>
                </a:lnTo>
                <a:lnTo>
                  <a:pt x="29590" y="88640"/>
                </a:lnTo>
                <a:lnTo>
                  <a:pt x="29560" y="88610"/>
                </a:lnTo>
                <a:lnTo>
                  <a:pt x="29550" y="88620"/>
                </a:lnTo>
                <a:lnTo>
                  <a:pt x="29530" y="88590"/>
                </a:lnTo>
                <a:lnTo>
                  <a:pt x="29520" y="88560"/>
                </a:lnTo>
                <a:lnTo>
                  <a:pt x="29510" y="88520"/>
                </a:lnTo>
                <a:lnTo>
                  <a:pt x="29510" y="88470"/>
                </a:lnTo>
                <a:lnTo>
                  <a:pt x="29520" y="88450"/>
                </a:lnTo>
                <a:lnTo>
                  <a:pt x="29520" y="88420"/>
                </a:lnTo>
                <a:lnTo>
                  <a:pt x="29510" y="88370"/>
                </a:lnTo>
                <a:lnTo>
                  <a:pt x="29480" y="88400"/>
                </a:lnTo>
                <a:lnTo>
                  <a:pt x="29380" y="88450"/>
                </a:lnTo>
                <a:lnTo>
                  <a:pt x="29430" y="88500"/>
                </a:lnTo>
                <a:lnTo>
                  <a:pt x="29440" y="88580"/>
                </a:lnTo>
                <a:lnTo>
                  <a:pt x="29420" y="88650"/>
                </a:lnTo>
                <a:lnTo>
                  <a:pt x="29380" y="88700"/>
                </a:lnTo>
                <a:lnTo>
                  <a:pt x="29330" y="88700"/>
                </a:lnTo>
                <a:lnTo>
                  <a:pt x="29300" y="88650"/>
                </a:lnTo>
                <a:lnTo>
                  <a:pt x="29240" y="88500"/>
                </a:lnTo>
                <a:lnTo>
                  <a:pt x="29270" y="88660"/>
                </a:lnTo>
                <a:lnTo>
                  <a:pt x="29270" y="88750"/>
                </a:lnTo>
                <a:lnTo>
                  <a:pt x="29250" y="88780"/>
                </a:lnTo>
                <a:lnTo>
                  <a:pt x="29070" y="88780"/>
                </a:lnTo>
                <a:lnTo>
                  <a:pt x="29090" y="88690"/>
                </a:lnTo>
                <a:lnTo>
                  <a:pt x="29050" y="88640"/>
                </a:lnTo>
                <a:lnTo>
                  <a:pt x="28990" y="88600"/>
                </a:lnTo>
                <a:lnTo>
                  <a:pt x="28960" y="88520"/>
                </a:lnTo>
                <a:lnTo>
                  <a:pt x="28940" y="88500"/>
                </a:lnTo>
                <a:lnTo>
                  <a:pt x="28810" y="88450"/>
                </a:lnTo>
                <a:lnTo>
                  <a:pt x="28770" y="88450"/>
                </a:lnTo>
                <a:lnTo>
                  <a:pt x="28800" y="88560"/>
                </a:lnTo>
                <a:lnTo>
                  <a:pt x="28800" y="88660"/>
                </a:lnTo>
                <a:lnTo>
                  <a:pt x="28770" y="88710"/>
                </a:lnTo>
                <a:lnTo>
                  <a:pt x="28710" y="88700"/>
                </a:lnTo>
                <a:lnTo>
                  <a:pt x="28690" y="88650"/>
                </a:lnTo>
                <a:lnTo>
                  <a:pt x="28660" y="88570"/>
                </a:lnTo>
                <a:lnTo>
                  <a:pt x="28650" y="88470"/>
                </a:lnTo>
                <a:lnTo>
                  <a:pt x="28670" y="88370"/>
                </a:lnTo>
                <a:lnTo>
                  <a:pt x="28610" y="88430"/>
                </a:lnTo>
                <a:lnTo>
                  <a:pt x="28580" y="88450"/>
                </a:lnTo>
                <a:lnTo>
                  <a:pt x="28540" y="88450"/>
                </a:lnTo>
                <a:lnTo>
                  <a:pt x="28510" y="88470"/>
                </a:lnTo>
                <a:lnTo>
                  <a:pt x="28500" y="88510"/>
                </a:lnTo>
                <a:lnTo>
                  <a:pt x="28500" y="88550"/>
                </a:lnTo>
                <a:lnTo>
                  <a:pt x="28480" y="88580"/>
                </a:lnTo>
                <a:lnTo>
                  <a:pt x="28420" y="88570"/>
                </a:lnTo>
                <a:lnTo>
                  <a:pt x="28360" y="88420"/>
                </a:lnTo>
                <a:lnTo>
                  <a:pt x="28290" y="88420"/>
                </a:lnTo>
                <a:lnTo>
                  <a:pt x="28310" y="88320"/>
                </a:lnTo>
                <a:lnTo>
                  <a:pt x="28250" y="88160"/>
                </a:lnTo>
                <a:lnTo>
                  <a:pt x="28270" y="88040"/>
                </a:lnTo>
                <a:lnTo>
                  <a:pt x="28240" y="88080"/>
                </a:lnTo>
                <a:lnTo>
                  <a:pt x="28200" y="88210"/>
                </a:lnTo>
                <a:lnTo>
                  <a:pt x="28170" y="88250"/>
                </a:lnTo>
                <a:lnTo>
                  <a:pt x="28150" y="88110"/>
                </a:lnTo>
                <a:lnTo>
                  <a:pt x="28180" y="87950"/>
                </a:lnTo>
                <a:lnTo>
                  <a:pt x="28240" y="87790"/>
                </a:lnTo>
                <a:lnTo>
                  <a:pt x="28290" y="87680"/>
                </a:lnTo>
                <a:lnTo>
                  <a:pt x="28240" y="87660"/>
                </a:lnTo>
                <a:lnTo>
                  <a:pt x="28210" y="87620"/>
                </a:lnTo>
                <a:lnTo>
                  <a:pt x="28180" y="87570"/>
                </a:lnTo>
                <a:lnTo>
                  <a:pt x="28150" y="87550"/>
                </a:lnTo>
                <a:lnTo>
                  <a:pt x="28120" y="87570"/>
                </a:lnTo>
                <a:lnTo>
                  <a:pt x="28080" y="87690"/>
                </a:lnTo>
                <a:lnTo>
                  <a:pt x="28050" y="87710"/>
                </a:lnTo>
                <a:lnTo>
                  <a:pt x="27970" y="87660"/>
                </a:lnTo>
                <a:lnTo>
                  <a:pt x="27940" y="87530"/>
                </a:lnTo>
                <a:lnTo>
                  <a:pt x="27930" y="87400"/>
                </a:lnTo>
                <a:lnTo>
                  <a:pt x="27870" y="87300"/>
                </a:lnTo>
                <a:lnTo>
                  <a:pt x="27910" y="87210"/>
                </a:lnTo>
                <a:lnTo>
                  <a:pt x="27920" y="87150"/>
                </a:lnTo>
                <a:lnTo>
                  <a:pt x="27900" y="87100"/>
                </a:lnTo>
                <a:lnTo>
                  <a:pt x="27850" y="87060"/>
                </a:lnTo>
                <a:lnTo>
                  <a:pt x="27730" y="87010"/>
                </a:lnTo>
                <a:lnTo>
                  <a:pt x="27720" y="86970"/>
                </a:lnTo>
                <a:lnTo>
                  <a:pt x="27740" y="86850"/>
                </a:lnTo>
                <a:lnTo>
                  <a:pt x="27830" y="86680"/>
                </a:lnTo>
                <a:lnTo>
                  <a:pt x="27880" y="86590"/>
                </a:lnTo>
                <a:lnTo>
                  <a:pt x="27910" y="86560"/>
                </a:lnTo>
                <a:lnTo>
                  <a:pt x="27930" y="86620"/>
                </a:lnTo>
                <a:lnTo>
                  <a:pt x="27930" y="86710"/>
                </a:lnTo>
                <a:lnTo>
                  <a:pt x="27890" y="86890"/>
                </a:lnTo>
                <a:lnTo>
                  <a:pt x="27930" y="86920"/>
                </a:lnTo>
                <a:lnTo>
                  <a:pt x="27970" y="86910"/>
                </a:lnTo>
                <a:lnTo>
                  <a:pt x="28000" y="86850"/>
                </a:lnTo>
                <a:lnTo>
                  <a:pt x="28020" y="86770"/>
                </a:lnTo>
                <a:lnTo>
                  <a:pt x="28020" y="86670"/>
                </a:lnTo>
                <a:lnTo>
                  <a:pt x="28010" y="86650"/>
                </a:lnTo>
                <a:lnTo>
                  <a:pt x="28000" y="86610"/>
                </a:lnTo>
                <a:lnTo>
                  <a:pt x="27970" y="86580"/>
                </a:lnTo>
                <a:lnTo>
                  <a:pt x="27930" y="86520"/>
                </a:lnTo>
                <a:lnTo>
                  <a:pt x="27900" y="86390"/>
                </a:lnTo>
                <a:lnTo>
                  <a:pt x="27880" y="86250"/>
                </a:lnTo>
                <a:lnTo>
                  <a:pt x="27890" y="86110"/>
                </a:lnTo>
                <a:lnTo>
                  <a:pt x="27910" y="85980"/>
                </a:lnTo>
                <a:lnTo>
                  <a:pt x="27860" y="85850"/>
                </a:lnTo>
                <a:lnTo>
                  <a:pt x="27820" y="85720"/>
                </a:lnTo>
                <a:lnTo>
                  <a:pt x="27800" y="85560"/>
                </a:lnTo>
                <a:lnTo>
                  <a:pt x="27790" y="85350"/>
                </a:lnTo>
                <a:lnTo>
                  <a:pt x="27730" y="85430"/>
                </a:lnTo>
                <a:lnTo>
                  <a:pt x="27670" y="85340"/>
                </a:lnTo>
                <a:lnTo>
                  <a:pt x="27620" y="85180"/>
                </a:lnTo>
                <a:lnTo>
                  <a:pt x="27630" y="85040"/>
                </a:lnTo>
                <a:lnTo>
                  <a:pt x="27670" y="84930"/>
                </a:lnTo>
                <a:lnTo>
                  <a:pt x="27750" y="84640"/>
                </a:lnTo>
                <a:lnTo>
                  <a:pt x="27790" y="84520"/>
                </a:lnTo>
                <a:lnTo>
                  <a:pt x="27910" y="84380"/>
                </a:lnTo>
                <a:lnTo>
                  <a:pt x="27990" y="84560"/>
                </a:lnTo>
                <a:lnTo>
                  <a:pt x="28040" y="84870"/>
                </a:lnTo>
                <a:lnTo>
                  <a:pt x="28100" y="85110"/>
                </a:lnTo>
                <a:lnTo>
                  <a:pt x="28130" y="84870"/>
                </a:lnTo>
                <a:lnTo>
                  <a:pt x="28190" y="84640"/>
                </a:lnTo>
                <a:lnTo>
                  <a:pt x="28220" y="84460"/>
                </a:lnTo>
                <a:lnTo>
                  <a:pt x="28350" y="84500"/>
                </a:lnTo>
                <a:lnTo>
                  <a:pt x="28590" y="84540"/>
                </a:lnTo>
                <a:lnTo>
                  <a:pt x="28690" y="84480"/>
                </a:lnTo>
                <a:lnTo>
                  <a:pt x="28710" y="84450"/>
                </a:lnTo>
                <a:lnTo>
                  <a:pt x="28760" y="84330"/>
                </a:lnTo>
                <a:lnTo>
                  <a:pt x="28770" y="84280"/>
                </a:lnTo>
                <a:lnTo>
                  <a:pt x="28770" y="83650"/>
                </a:lnTo>
                <a:lnTo>
                  <a:pt x="28750" y="83550"/>
                </a:lnTo>
                <a:lnTo>
                  <a:pt x="28540" y="83260"/>
                </a:lnTo>
                <a:lnTo>
                  <a:pt x="28320" y="82870"/>
                </a:lnTo>
                <a:lnTo>
                  <a:pt x="28250" y="82720"/>
                </a:lnTo>
                <a:lnTo>
                  <a:pt x="28210" y="82660"/>
                </a:lnTo>
                <a:lnTo>
                  <a:pt x="28150" y="82620"/>
                </a:lnTo>
                <a:lnTo>
                  <a:pt x="27990" y="82560"/>
                </a:lnTo>
                <a:lnTo>
                  <a:pt x="28070" y="82490"/>
                </a:lnTo>
                <a:lnTo>
                  <a:pt x="28120" y="82490"/>
                </a:lnTo>
                <a:lnTo>
                  <a:pt x="28180" y="82520"/>
                </a:lnTo>
                <a:lnTo>
                  <a:pt x="28200" y="82490"/>
                </a:lnTo>
                <a:lnTo>
                  <a:pt x="28210" y="82470"/>
                </a:lnTo>
                <a:lnTo>
                  <a:pt x="28280" y="82170"/>
                </a:lnTo>
                <a:lnTo>
                  <a:pt x="28350" y="81960"/>
                </a:lnTo>
                <a:lnTo>
                  <a:pt x="28410" y="81860"/>
                </a:lnTo>
                <a:lnTo>
                  <a:pt x="28700" y="81400"/>
                </a:lnTo>
                <a:lnTo>
                  <a:pt x="28720" y="81340"/>
                </a:lnTo>
                <a:lnTo>
                  <a:pt x="28730" y="81310"/>
                </a:lnTo>
                <a:lnTo>
                  <a:pt x="28720" y="81200"/>
                </a:lnTo>
                <a:lnTo>
                  <a:pt x="28530" y="80920"/>
                </a:lnTo>
                <a:lnTo>
                  <a:pt x="28450" y="80830"/>
                </a:lnTo>
                <a:lnTo>
                  <a:pt x="28380" y="80810"/>
                </a:lnTo>
                <a:lnTo>
                  <a:pt x="28020" y="80760"/>
                </a:lnTo>
                <a:lnTo>
                  <a:pt x="28000" y="80750"/>
                </a:lnTo>
                <a:lnTo>
                  <a:pt x="27990" y="80710"/>
                </a:lnTo>
                <a:lnTo>
                  <a:pt x="28000" y="80640"/>
                </a:lnTo>
                <a:lnTo>
                  <a:pt x="28050" y="80520"/>
                </a:lnTo>
                <a:lnTo>
                  <a:pt x="28090" y="80310"/>
                </a:lnTo>
                <a:lnTo>
                  <a:pt x="28100" y="80270"/>
                </a:lnTo>
                <a:lnTo>
                  <a:pt x="28150" y="80230"/>
                </a:lnTo>
                <a:lnTo>
                  <a:pt x="28200" y="80260"/>
                </a:lnTo>
                <a:lnTo>
                  <a:pt x="28230" y="80310"/>
                </a:lnTo>
                <a:lnTo>
                  <a:pt x="28320" y="80400"/>
                </a:lnTo>
                <a:lnTo>
                  <a:pt x="28340" y="80410"/>
                </a:lnTo>
                <a:lnTo>
                  <a:pt x="28550" y="80480"/>
                </a:lnTo>
                <a:lnTo>
                  <a:pt x="29260" y="80220"/>
                </a:lnTo>
                <a:lnTo>
                  <a:pt x="29300" y="80180"/>
                </a:lnTo>
                <a:lnTo>
                  <a:pt x="29320" y="80140"/>
                </a:lnTo>
                <a:lnTo>
                  <a:pt x="29330" y="80060"/>
                </a:lnTo>
                <a:lnTo>
                  <a:pt x="29330" y="80000"/>
                </a:lnTo>
                <a:lnTo>
                  <a:pt x="29320" y="79900"/>
                </a:lnTo>
                <a:lnTo>
                  <a:pt x="29340" y="79840"/>
                </a:lnTo>
                <a:lnTo>
                  <a:pt x="29360" y="79800"/>
                </a:lnTo>
                <a:lnTo>
                  <a:pt x="29470" y="79660"/>
                </a:lnTo>
                <a:lnTo>
                  <a:pt x="29470" y="79650"/>
                </a:lnTo>
                <a:lnTo>
                  <a:pt x="29540" y="79780"/>
                </a:lnTo>
                <a:lnTo>
                  <a:pt x="29570" y="79870"/>
                </a:lnTo>
                <a:lnTo>
                  <a:pt x="29630" y="79970"/>
                </a:lnTo>
                <a:lnTo>
                  <a:pt x="29650" y="80060"/>
                </a:lnTo>
                <a:lnTo>
                  <a:pt x="29680" y="80160"/>
                </a:lnTo>
                <a:lnTo>
                  <a:pt x="29680" y="80270"/>
                </a:lnTo>
                <a:lnTo>
                  <a:pt x="29700" y="80320"/>
                </a:lnTo>
                <a:lnTo>
                  <a:pt x="29710" y="80340"/>
                </a:lnTo>
                <a:lnTo>
                  <a:pt x="29860" y="80420"/>
                </a:lnTo>
                <a:lnTo>
                  <a:pt x="29910" y="80470"/>
                </a:lnTo>
                <a:lnTo>
                  <a:pt x="30050" y="80660"/>
                </a:lnTo>
                <a:lnTo>
                  <a:pt x="30130" y="80850"/>
                </a:lnTo>
                <a:lnTo>
                  <a:pt x="30170" y="80970"/>
                </a:lnTo>
                <a:lnTo>
                  <a:pt x="30290" y="81240"/>
                </a:lnTo>
                <a:lnTo>
                  <a:pt x="30540" y="81560"/>
                </a:lnTo>
                <a:lnTo>
                  <a:pt x="30750" y="81780"/>
                </a:lnTo>
                <a:lnTo>
                  <a:pt x="30770" y="81850"/>
                </a:lnTo>
                <a:lnTo>
                  <a:pt x="30780" y="81960"/>
                </a:lnTo>
                <a:lnTo>
                  <a:pt x="30740" y="82210"/>
                </a:lnTo>
                <a:lnTo>
                  <a:pt x="30740" y="82340"/>
                </a:lnTo>
                <a:lnTo>
                  <a:pt x="30760" y="82400"/>
                </a:lnTo>
                <a:lnTo>
                  <a:pt x="30790" y="82450"/>
                </a:lnTo>
                <a:lnTo>
                  <a:pt x="30880" y="82530"/>
                </a:lnTo>
                <a:lnTo>
                  <a:pt x="31230" y="82790"/>
                </a:lnTo>
                <a:lnTo>
                  <a:pt x="31480" y="83080"/>
                </a:lnTo>
                <a:lnTo>
                  <a:pt x="31540" y="83130"/>
                </a:lnTo>
                <a:lnTo>
                  <a:pt x="31550" y="83150"/>
                </a:lnTo>
                <a:lnTo>
                  <a:pt x="31560" y="83220"/>
                </a:lnTo>
                <a:lnTo>
                  <a:pt x="31550" y="83380"/>
                </a:lnTo>
                <a:lnTo>
                  <a:pt x="31540" y="83420"/>
                </a:lnTo>
                <a:lnTo>
                  <a:pt x="31520" y="83470"/>
                </a:lnTo>
                <a:lnTo>
                  <a:pt x="31510" y="83490"/>
                </a:lnTo>
                <a:lnTo>
                  <a:pt x="31510" y="83520"/>
                </a:lnTo>
                <a:lnTo>
                  <a:pt x="31550" y="83910"/>
                </a:lnTo>
                <a:lnTo>
                  <a:pt x="31570" y="84020"/>
                </a:lnTo>
                <a:lnTo>
                  <a:pt x="31590" y="84100"/>
                </a:lnTo>
                <a:lnTo>
                  <a:pt x="31620" y="84150"/>
                </a:lnTo>
                <a:lnTo>
                  <a:pt x="31650" y="84210"/>
                </a:lnTo>
                <a:close/>
                <a:moveTo>
                  <a:pt x="29220" y="89090"/>
                </a:moveTo>
                <a:lnTo>
                  <a:pt x="29220" y="89140"/>
                </a:lnTo>
                <a:lnTo>
                  <a:pt x="29200" y="89200"/>
                </a:lnTo>
                <a:lnTo>
                  <a:pt x="29170" y="89240"/>
                </a:lnTo>
                <a:lnTo>
                  <a:pt x="29130" y="89270"/>
                </a:lnTo>
                <a:lnTo>
                  <a:pt x="29120" y="89300"/>
                </a:lnTo>
                <a:lnTo>
                  <a:pt x="29140" y="89330"/>
                </a:lnTo>
                <a:lnTo>
                  <a:pt x="29110" y="89390"/>
                </a:lnTo>
                <a:lnTo>
                  <a:pt x="29060" y="89420"/>
                </a:lnTo>
                <a:lnTo>
                  <a:pt x="29020" y="89430"/>
                </a:lnTo>
                <a:lnTo>
                  <a:pt x="29010" y="89420"/>
                </a:lnTo>
                <a:lnTo>
                  <a:pt x="29000" y="89400"/>
                </a:lnTo>
                <a:lnTo>
                  <a:pt x="29000" y="89370"/>
                </a:lnTo>
                <a:lnTo>
                  <a:pt x="28970" y="89370"/>
                </a:lnTo>
                <a:lnTo>
                  <a:pt x="28940" y="89350"/>
                </a:lnTo>
                <a:lnTo>
                  <a:pt x="28940" y="89270"/>
                </a:lnTo>
                <a:lnTo>
                  <a:pt x="28950" y="89180"/>
                </a:lnTo>
                <a:lnTo>
                  <a:pt x="28950" y="89090"/>
                </a:lnTo>
                <a:lnTo>
                  <a:pt x="28980" y="89030"/>
                </a:lnTo>
                <a:lnTo>
                  <a:pt x="29030" y="89000"/>
                </a:lnTo>
                <a:lnTo>
                  <a:pt x="29070" y="89020"/>
                </a:lnTo>
                <a:lnTo>
                  <a:pt x="29090" y="89060"/>
                </a:lnTo>
                <a:lnTo>
                  <a:pt x="29090" y="89100"/>
                </a:lnTo>
                <a:lnTo>
                  <a:pt x="29110" y="89110"/>
                </a:lnTo>
                <a:lnTo>
                  <a:pt x="29180" y="89100"/>
                </a:lnTo>
                <a:lnTo>
                  <a:pt x="29180" y="89080"/>
                </a:lnTo>
                <a:lnTo>
                  <a:pt x="29180" y="89070"/>
                </a:lnTo>
                <a:lnTo>
                  <a:pt x="29200" y="89070"/>
                </a:lnTo>
                <a:lnTo>
                  <a:pt x="29220" y="89090"/>
                </a:lnTo>
                <a:close/>
                <a:moveTo>
                  <a:pt x="28710" y="88950"/>
                </a:moveTo>
                <a:lnTo>
                  <a:pt x="28680" y="89010"/>
                </a:lnTo>
                <a:lnTo>
                  <a:pt x="28610" y="89120"/>
                </a:lnTo>
                <a:lnTo>
                  <a:pt x="28590" y="89120"/>
                </a:lnTo>
                <a:lnTo>
                  <a:pt x="28580" y="89100"/>
                </a:lnTo>
                <a:lnTo>
                  <a:pt x="28570" y="89090"/>
                </a:lnTo>
                <a:lnTo>
                  <a:pt x="28530" y="89110"/>
                </a:lnTo>
                <a:lnTo>
                  <a:pt x="28490" y="89100"/>
                </a:lnTo>
                <a:lnTo>
                  <a:pt x="28480" y="89070"/>
                </a:lnTo>
                <a:lnTo>
                  <a:pt x="28470" y="89030"/>
                </a:lnTo>
                <a:lnTo>
                  <a:pt x="28440" y="88950"/>
                </a:lnTo>
                <a:lnTo>
                  <a:pt x="28450" y="88920"/>
                </a:lnTo>
                <a:lnTo>
                  <a:pt x="28490" y="88890"/>
                </a:lnTo>
                <a:lnTo>
                  <a:pt x="28520" y="88860"/>
                </a:lnTo>
                <a:lnTo>
                  <a:pt x="28550" y="88850"/>
                </a:lnTo>
                <a:lnTo>
                  <a:pt x="28560" y="88870"/>
                </a:lnTo>
                <a:lnTo>
                  <a:pt x="28550" y="88900"/>
                </a:lnTo>
                <a:lnTo>
                  <a:pt x="28540" y="88910"/>
                </a:lnTo>
                <a:lnTo>
                  <a:pt x="28530" y="88940"/>
                </a:lnTo>
                <a:lnTo>
                  <a:pt x="28530" y="88960"/>
                </a:lnTo>
                <a:lnTo>
                  <a:pt x="28580" y="88910"/>
                </a:lnTo>
                <a:lnTo>
                  <a:pt x="28650" y="88860"/>
                </a:lnTo>
                <a:lnTo>
                  <a:pt x="28690" y="88850"/>
                </a:lnTo>
                <a:lnTo>
                  <a:pt x="28700" y="88880"/>
                </a:lnTo>
                <a:lnTo>
                  <a:pt x="28710" y="88950"/>
                </a:lnTo>
                <a:close/>
                <a:moveTo>
                  <a:pt x="26770" y="85360"/>
                </a:moveTo>
                <a:lnTo>
                  <a:pt x="26760" y="85400"/>
                </a:lnTo>
                <a:lnTo>
                  <a:pt x="26410" y="85360"/>
                </a:lnTo>
                <a:lnTo>
                  <a:pt x="26300" y="85390"/>
                </a:lnTo>
                <a:lnTo>
                  <a:pt x="26120" y="85550"/>
                </a:lnTo>
                <a:lnTo>
                  <a:pt x="26070" y="85440"/>
                </a:lnTo>
                <a:lnTo>
                  <a:pt x="26000" y="85430"/>
                </a:lnTo>
                <a:lnTo>
                  <a:pt x="25750" y="85680"/>
                </a:lnTo>
                <a:lnTo>
                  <a:pt x="25690" y="85770"/>
                </a:lnTo>
                <a:lnTo>
                  <a:pt x="25680" y="85860"/>
                </a:lnTo>
                <a:lnTo>
                  <a:pt x="25700" y="85900"/>
                </a:lnTo>
                <a:lnTo>
                  <a:pt x="25720" y="85950"/>
                </a:lnTo>
                <a:lnTo>
                  <a:pt x="25860" y="86090"/>
                </a:lnTo>
                <a:lnTo>
                  <a:pt x="25980" y="86250"/>
                </a:lnTo>
                <a:lnTo>
                  <a:pt x="26100" y="86490"/>
                </a:lnTo>
                <a:lnTo>
                  <a:pt x="26100" y="86540"/>
                </a:lnTo>
                <a:lnTo>
                  <a:pt x="26100" y="86550"/>
                </a:lnTo>
                <a:lnTo>
                  <a:pt x="26050" y="86570"/>
                </a:lnTo>
                <a:lnTo>
                  <a:pt x="25960" y="86590"/>
                </a:lnTo>
                <a:lnTo>
                  <a:pt x="25240" y="86600"/>
                </a:lnTo>
                <a:lnTo>
                  <a:pt x="25220" y="86640"/>
                </a:lnTo>
                <a:lnTo>
                  <a:pt x="25210" y="86690"/>
                </a:lnTo>
                <a:lnTo>
                  <a:pt x="25240" y="86960"/>
                </a:lnTo>
                <a:lnTo>
                  <a:pt x="24930" y="86910"/>
                </a:lnTo>
                <a:lnTo>
                  <a:pt x="24780" y="86810"/>
                </a:lnTo>
                <a:lnTo>
                  <a:pt x="24750" y="86750"/>
                </a:lnTo>
                <a:lnTo>
                  <a:pt x="24660" y="86630"/>
                </a:lnTo>
                <a:lnTo>
                  <a:pt x="24590" y="86520"/>
                </a:lnTo>
                <a:lnTo>
                  <a:pt x="24550" y="86480"/>
                </a:lnTo>
                <a:lnTo>
                  <a:pt x="24520" y="86460"/>
                </a:lnTo>
                <a:lnTo>
                  <a:pt x="24350" y="86460"/>
                </a:lnTo>
                <a:lnTo>
                  <a:pt x="24310" y="86440"/>
                </a:lnTo>
                <a:lnTo>
                  <a:pt x="24300" y="86420"/>
                </a:lnTo>
                <a:lnTo>
                  <a:pt x="24300" y="86370"/>
                </a:lnTo>
                <a:lnTo>
                  <a:pt x="24320" y="86310"/>
                </a:lnTo>
                <a:lnTo>
                  <a:pt x="24360" y="86250"/>
                </a:lnTo>
                <a:lnTo>
                  <a:pt x="24380" y="86210"/>
                </a:lnTo>
                <a:lnTo>
                  <a:pt x="24380" y="86170"/>
                </a:lnTo>
                <a:lnTo>
                  <a:pt x="24300" y="86100"/>
                </a:lnTo>
                <a:lnTo>
                  <a:pt x="24260" y="85970"/>
                </a:lnTo>
                <a:lnTo>
                  <a:pt x="24200" y="85640"/>
                </a:lnTo>
                <a:lnTo>
                  <a:pt x="24130" y="85440"/>
                </a:lnTo>
                <a:lnTo>
                  <a:pt x="24080" y="85310"/>
                </a:lnTo>
                <a:lnTo>
                  <a:pt x="24010" y="85250"/>
                </a:lnTo>
                <a:lnTo>
                  <a:pt x="23970" y="85210"/>
                </a:lnTo>
                <a:lnTo>
                  <a:pt x="23930" y="85170"/>
                </a:lnTo>
                <a:lnTo>
                  <a:pt x="23910" y="85120"/>
                </a:lnTo>
                <a:lnTo>
                  <a:pt x="23910" y="85020"/>
                </a:lnTo>
                <a:lnTo>
                  <a:pt x="23910" y="84900"/>
                </a:lnTo>
                <a:lnTo>
                  <a:pt x="23930" y="84780"/>
                </a:lnTo>
                <a:lnTo>
                  <a:pt x="23940" y="84680"/>
                </a:lnTo>
                <a:lnTo>
                  <a:pt x="23780" y="84560"/>
                </a:lnTo>
                <a:lnTo>
                  <a:pt x="23630" y="84520"/>
                </a:lnTo>
                <a:lnTo>
                  <a:pt x="23460" y="84420"/>
                </a:lnTo>
                <a:lnTo>
                  <a:pt x="23470" y="84250"/>
                </a:lnTo>
                <a:lnTo>
                  <a:pt x="23450" y="84020"/>
                </a:lnTo>
                <a:lnTo>
                  <a:pt x="23400" y="83980"/>
                </a:lnTo>
                <a:lnTo>
                  <a:pt x="23390" y="83960"/>
                </a:lnTo>
                <a:lnTo>
                  <a:pt x="23380" y="83930"/>
                </a:lnTo>
                <a:lnTo>
                  <a:pt x="23400" y="83900"/>
                </a:lnTo>
                <a:lnTo>
                  <a:pt x="23390" y="83860"/>
                </a:lnTo>
                <a:lnTo>
                  <a:pt x="23360" y="83810"/>
                </a:lnTo>
                <a:lnTo>
                  <a:pt x="23260" y="83700"/>
                </a:lnTo>
                <a:lnTo>
                  <a:pt x="23200" y="83650"/>
                </a:lnTo>
                <a:lnTo>
                  <a:pt x="22900" y="83510"/>
                </a:lnTo>
                <a:lnTo>
                  <a:pt x="22830" y="83400"/>
                </a:lnTo>
                <a:lnTo>
                  <a:pt x="22780" y="83230"/>
                </a:lnTo>
                <a:lnTo>
                  <a:pt x="22710" y="82860"/>
                </a:lnTo>
                <a:lnTo>
                  <a:pt x="22630" y="82730"/>
                </a:lnTo>
                <a:lnTo>
                  <a:pt x="22590" y="82680"/>
                </a:lnTo>
                <a:lnTo>
                  <a:pt x="22350" y="82510"/>
                </a:lnTo>
                <a:lnTo>
                  <a:pt x="22240" y="82460"/>
                </a:lnTo>
                <a:lnTo>
                  <a:pt x="21020" y="82400"/>
                </a:lnTo>
                <a:lnTo>
                  <a:pt x="20930" y="82350"/>
                </a:lnTo>
                <a:lnTo>
                  <a:pt x="20620" y="82300"/>
                </a:lnTo>
                <a:lnTo>
                  <a:pt x="20450" y="82310"/>
                </a:lnTo>
                <a:lnTo>
                  <a:pt x="20300" y="82290"/>
                </a:lnTo>
                <a:lnTo>
                  <a:pt x="19430" y="82640"/>
                </a:lnTo>
                <a:lnTo>
                  <a:pt x="19230" y="82720"/>
                </a:lnTo>
                <a:lnTo>
                  <a:pt x="18880" y="82600"/>
                </a:lnTo>
                <a:lnTo>
                  <a:pt x="18620" y="82610"/>
                </a:lnTo>
                <a:lnTo>
                  <a:pt x="18140" y="82810"/>
                </a:lnTo>
                <a:lnTo>
                  <a:pt x="18180" y="82710"/>
                </a:lnTo>
                <a:lnTo>
                  <a:pt x="18400" y="82340"/>
                </a:lnTo>
                <a:lnTo>
                  <a:pt x="18580" y="81820"/>
                </a:lnTo>
                <a:lnTo>
                  <a:pt x="18720" y="81550"/>
                </a:lnTo>
                <a:lnTo>
                  <a:pt x="18750" y="81460"/>
                </a:lnTo>
                <a:lnTo>
                  <a:pt x="18760" y="81360"/>
                </a:lnTo>
                <a:lnTo>
                  <a:pt x="18740" y="80960"/>
                </a:lnTo>
                <a:lnTo>
                  <a:pt x="18750" y="80820"/>
                </a:lnTo>
                <a:lnTo>
                  <a:pt x="18790" y="80350"/>
                </a:lnTo>
                <a:lnTo>
                  <a:pt x="18780" y="80270"/>
                </a:lnTo>
                <a:lnTo>
                  <a:pt x="18750" y="80120"/>
                </a:lnTo>
                <a:lnTo>
                  <a:pt x="18590" y="79680"/>
                </a:lnTo>
                <a:lnTo>
                  <a:pt x="18560" y="79570"/>
                </a:lnTo>
                <a:lnTo>
                  <a:pt x="18510" y="79420"/>
                </a:lnTo>
                <a:lnTo>
                  <a:pt x="18440" y="79340"/>
                </a:lnTo>
                <a:lnTo>
                  <a:pt x="18170" y="79150"/>
                </a:lnTo>
                <a:lnTo>
                  <a:pt x="18500" y="78810"/>
                </a:lnTo>
                <a:lnTo>
                  <a:pt x="18620" y="78730"/>
                </a:lnTo>
                <a:lnTo>
                  <a:pt x="18700" y="78730"/>
                </a:lnTo>
                <a:lnTo>
                  <a:pt x="18760" y="78710"/>
                </a:lnTo>
                <a:lnTo>
                  <a:pt x="18790" y="78670"/>
                </a:lnTo>
                <a:lnTo>
                  <a:pt x="18810" y="78610"/>
                </a:lnTo>
                <a:lnTo>
                  <a:pt x="18820" y="78520"/>
                </a:lnTo>
                <a:lnTo>
                  <a:pt x="18970" y="78160"/>
                </a:lnTo>
                <a:lnTo>
                  <a:pt x="19080" y="78000"/>
                </a:lnTo>
                <a:lnTo>
                  <a:pt x="19380" y="77720"/>
                </a:lnTo>
                <a:lnTo>
                  <a:pt x="19550" y="77720"/>
                </a:lnTo>
                <a:lnTo>
                  <a:pt x="19620" y="77740"/>
                </a:lnTo>
                <a:lnTo>
                  <a:pt x="19720" y="77770"/>
                </a:lnTo>
                <a:lnTo>
                  <a:pt x="19880" y="77700"/>
                </a:lnTo>
                <a:lnTo>
                  <a:pt x="20010" y="77570"/>
                </a:lnTo>
                <a:lnTo>
                  <a:pt x="20140" y="77370"/>
                </a:lnTo>
                <a:lnTo>
                  <a:pt x="20220" y="77280"/>
                </a:lnTo>
                <a:lnTo>
                  <a:pt x="20260" y="77250"/>
                </a:lnTo>
                <a:lnTo>
                  <a:pt x="20310" y="77190"/>
                </a:lnTo>
                <a:lnTo>
                  <a:pt x="20360" y="77130"/>
                </a:lnTo>
                <a:lnTo>
                  <a:pt x="20380" y="76820"/>
                </a:lnTo>
                <a:lnTo>
                  <a:pt x="20570" y="76570"/>
                </a:lnTo>
                <a:lnTo>
                  <a:pt x="20630" y="76530"/>
                </a:lnTo>
                <a:lnTo>
                  <a:pt x="20810" y="76760"/>
                </a:lnTo>
                <a:lnTo>
                  <a:pt x="20960" y="76900"/>
                </a:lnTo>
                <a:lnTo>
                  <a:pt x="21180" y="77030"/>
                </a:lnTo>
                <a:lnTo>
                  <a:pt x="21520" y="77170"/>
                </a:lnTo>
                <a:lnTo>
                  <a:pt x="21620" y="77250"/>
                </a:lnTo>
                <a:lnTo>
                  <a:pt x="21650" y="77280"/>
                </a:lnTo>
                <a:lnTo>
                  <a:pt x="21650" y="77290"/>
                </a:lnTo>
                <a:lnTo>
                  <a:pt x="21670" y="77320"/>
                </a:lnTo>
                <a:lnTo>
                  <a:pt x="21670" y="77390"/>
                </a:lnTo>
                <a:lnTo>
                  <a:pt x="21690" y="77460"/>
                </a:lnTo>
                <a:lnTo>
                  <a:pt x="21710" y="77510"/>
                </a:lnTo>
                <a:lnTo>
                  <a:pt x="21800" y="77600"/>
                </a:lnTo>
                <a:lnTo>
                  <a:pt x="22040" y="77710"/>
                </a:lnTo>
                <a:lnTo>
                  <a:pt x="22510" y="77830"/>
                </a:lnTo>
                <a:lnTo>
                  <a:pt x="22750" y="78030"/>
                </a:lnTo>
                <a:lnTo>
                  <a:pt x="23490" y="78520"/>
                </a:lnTo>
                <a:lnTo>
                  <a:pt x="23700" y="78610"/>
                </a:lnTo>
                <a:lnTo>
                  <a:pt x="23760" y="78660"/>
                </a:lnTo>
                <a:lnTo>
                  <a:pt x="23790" y="78700"/>
                </a:lnTo>
                <a:lnTo>
                  <a:pt x="23820" y="78760"/>
                </a:lnTo>
                <a:lnTo>
                  <a:pt x="23840" y="78840"/>
                </a:lnTo>
                <a:lnTo>
                  <a:pt x="23820" y="78930"/>
                </a:lnTo>
                <a:lnTo>
                  <a:pt x="23820" y="79080"/>
                </a:lnTo>
                <a:lnTo>
                  <a:pt x="24050" y="79510"/>
                </a:lnTo>
                <a:lnTo>
                  <a:pt x="24090" y="79610"/>
                </a:lnTo>
                <a:lnTo>
                  <a:pt x="24090" y="79890"/>
                </a:lnTo>
                <a:lnTo>
                  <a:pt x="24200" y="79960"/>
                </a:lnTo>
                <a:lnTo>
                  <a:pt x="24300" y="79990"/>
                </a:lnTo>
                <a:lnTo>
                  <a:pt x="24620" y="80010"/>
                </a:lnTo>
                <a:lnTo>
                  <a:pt x="24700" y="80040"/>
                </a:lnTo>
                <a:lnTo>
                  <a:pt x="24740" y="80100"/>
                </a:lnTo>
                <a:lnTo>
                  <a:pt x="24760" y="80180"/>
                </a:lnTo>
                <a:lnTo>
                  <a:pt x="24790" y="80260"/>
                </a:lnTo>
                <a:lnTo>
                  <a:pt x="24850" y="80330"/>
                </a:lnTo>
                <a:lnTo>
                  <a:pt x="25130" y="80460"/>
                </a:lnTo>
                <a:lnTo>
                  <a:pt x="25390" y="80510"/>
                </a:lnTo>
                <a:lnTo>
                  <a:pt x="25370" y="80410"/>
                </a:lnTo>
                <a:lnTo>
                  <a:pt x="25310" y="80130"/>
                </a:lnTo>
                <a:lnTo>
                  <a:pt x="25300" y="80010"/>
                </a:lnTo>
                <a:lnTo>
                  <a:pt x="25310" y="79920"/>
                </a:lnTo>
                <a:lnTo>
                  <a:pt x="25350" y="79850"/>
                </a:lnTo>
                <a:lnTo>
                  <a:pt x="25420" y="79790"/>
                </a:lnTo>
                <a:lnTo>
                  <a:pt x="25670" y="79710"/>
                </a:lnTo>
                <a:lnTo>
                  <a:pt x="25700" y="79690"/>
                </a:lnTo>
                <a:lnTo>
                  <a:pt x="25740" y="79630"/>
                </a:lnTo>
                <a:lnTo>
                  <a:pt x="25740" y="79580"/>
                </a:lnTo>
                <a:lnTo>
                  <a:pt x="25730" y="79530"/>
                </a:lnTo>
                <a:lnTo>
                  <a:pt x="25690" y="79490"/>
                </a:lnTo>
                <a:lnTo>
                  <a:pt x="25710" y="79450"/>
                </a:lnTo>
                <a:lnTo>
                  <a:pt x="25730" y="79430"/>
                </a:lnTo>
                <a:lnTo>
                  <a:pt x="26040" y="79450"/>
                </a:lnTo>
                <a:lnTo>
                  <a:pt x="26140" y="79590"/>
                </a:lnTo>
                <a:lnTo>
                  <a:pt x="26190" y="79680"/>
                </a:lnTo>
                <a:lnTo>
                  <a:pt x="26230" y="79810"/>
                </a:lnTo>
                <a:lnTo>
                  <a:pt x="26340" y="80040"/>
                </a:lnTo>
                <a:lnTo>
                  <a:pt x="26420" y="80220"/>
                </a:lnTo>
                <a:lnTo>
                  <a:pt x="26460" y="80370"/>
                </a:lnTo>
                <a:lnTo>
                  <a:pt x="26570" y="80950"/>
                </a:lnTo>
                <a:lnTo>
                  <a:pt x="26590" y="81060"/>
                </a:lnTo>
                <a:lnTo>
                  <a:pt x="26630" y="81170"/>
                </a:lnTo>
                <a:lnTo>
                  <a:pt x="26840" y="81640"/>
                </a:lnTo>
                <a:lnTo>
                  <a:pt x="26920" y="81780"/>
                </a:lnTo>
                <a:lnTo>
                  <a:pt x="27060" y="81990"/>
                </a:lnTo>
                <a:lnTo>
                  <a:pt x="27120" y="82050"/>
                </a:lnTo>
                <a:lnTo>
                  <a:pt x="27610" y="82380"/>
                </a:lnTo>
                <a:lnTo>
                  <a:pt x="27810" y="82560"/>
                </a:lnTo>
                <a:lnTo>
                  <a:pt x="27650" y="82990"/>
                </a:lnTo>
                <a:lnTo>
                  <a:pt x="27600" y="83090"/>
                </a:lnTo>
                <a:lnTo>
                  <a:pt x="27540" y="83160"/>
                </a:lnTo>
                <a:lnTo>
                  <a:pt x="27400" y="83200"/>
                </a:lnTo>
                <a:lnTo>
                  <a:pt x="27250" y="83300"/>
                </a:lnTo>
                <a:lnTo>
                  <a:pt x="27080" y="83600"/>
                </a:lnTo>
                <a:lnTo>
                  <a:pt x="27050" y="83660"/>
                </a:lnTo>
                <a:lnTo>
                  <a:pt x="27060" y="83880"/>
                </a:lnTo>
                <a:lnTo>
                  <a:pt x="27020" y="84070"/>
                </a:lnTo>
                <a:lnTo>
                  <a:pt x="26980" y="84240"/>
                </a:lnTo>
                <a:lnTo>
                  <a:pt x="26970" y="84400"/>
                </a:lnTo>
                <a:lnTo>
                  <a:pt x="26970" y="84490"/>
                </a:lnTo>
                <a:lnTo>
                  <a:pt x="27010" y="84580"/>
                </a:lnTo>
                <a:lnTo>
                  <a:pt x="27120" y="84680"/>
                </a:lnTo>
                <a:lnTo>
                  <a:pt x="27250" y="84710"/>
                </a:lnTo>
                <a:lnTo>
                  <a:pt x="27390" y="84710"/>
                </a:lnTo>
                <a:lnTo>
                  <a:pt x="27390" y="84800"/>
                </a:lnTo>
                <a:lnTo>
                  <a:pt x="27390" y="84990"/>
                </a:lnTo>
                <a:lnTo>
                  <a:pt x="27410" y="85150"/>
                </a:lnTo>
                <a:lnTo>
                  <a:pt x="27440" y="85280"/>
                </a:lnTo>
                <a:lnTo>
                  <a:pt x="27490" y="85400"/>
                </a:lnTo>
                <a:lnTo>
                  <a:pt x="27560" y="85490"/>
                </a:lnTo>
                <a:lnTo>
                  <a:pt x="27630" y="85520"/>
                </a:lnTo>
                <a:lnTo>
                  <a:pt x="27690" y="85570"/>
                </a:lnTo>
                <a:lnTo>
                  <a:pt x="27740" y="85680"/>
                </a:lnTo>
                <a:lnTo>
                  <a:pt x="27770" y="85800"/>
                </a:lnTo>
                <a:lnTo>
                  <a:pt x="27790" y="85900"/>
                </a:lnTo>
                <a:lnTo>
                  <a:pt x="27720" y="86120"/>
                </a:lnTo>
                <a:lnTo>
                  <a:pt x="27570" y="86330"/>
                </a:lnTo>
                <a:lnTo>
                  <a:pt x="27390" y="86460"/>
                </a:lnTo>
                <a:lnTo>
                  <a:pt x="27240" y="86440"/>
                </a:lnTo>
                <a:lnTo>
                  <a:pt x="27200" y="86340"/>
                </a:lnTo>
                <a:lnTo>
                  <a:pt x="27200" y="86220"/>
                </a:lnTo>
                <a:lnTo>
                  <a:pt x="27220" y="85960"/>
                </a:lnTo>
                <a:lnTo>
                  <a:pt x="27210" y="85900"/>
                </a:lnTo>
                <a:lnTo>
                  <a:pt x="27180" y="85690"/>
                </a:lnTo>
                <a:lnTo>
                  <a:pt x="27160" y="85570"/>
                </a:lnTo>
                <a:lnTo>
                  <a:pt x="27160" y="85510"/>
                </a:lnTo>
                <a:lnTo>
                  <a:pt x="27140" y="85440"/>
                </a:lnTo>
                <a:lnTo>
                  <a:pt x="27120" y="85410"/>
                </a:lnTo>
                <a:lnTo>
                  <a:pt x="27050" y="85310"/>
                </a:lnTo>
                <a:lnTo>
                  <a:pt x="27040" y="85300"/>
                </a:lnTo>
                <a:lnTo>
                  <a:pt x="27010" y="85270"/>
                </a:lnTo>
                <a:lnTo>
                  <a:pt x="26990" y="85270"/>
                </a:lnTo>
                <a:lnTo>
                  <a:pt x="26980" y="85270"/>
                </a:lnTo>
                <a:lnTo>
                  <a:pt x="26970" y="85270"/>
                </a:lnTo>
                <a:lnTo>
                  <a:pt x="26920" y="85270"/>
                </a:lnTo>
                <a:lnTo>
                  <a:pt x="26810" y="85140"/>
                </a:lnTo>
                <a:lnTo>
                  <a:pt x="26720" y="85100"/>
                </a:lnTo>
                <a:lnTo>
                  <a:pt x="26630" y="85100"/>
                </a:lnTo>
                <a:lnTo>
                  <a:pt x="26590" y="85190"/>
                </a:lnTo>
                <a:lnTo>
                  <a:pt x="26630" y="85220"/>
                </a:lnTo>
                <a:lnTo>
                  <a:pt x="26690" y="85330"/>
                </a:lnTo>
                <a:lnTo>
                  <a:pt x="26730" y="85350"/>
                </a:lnTo>
                <a:lnTo>
                  <a:pt x="26770" y="853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