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Vestland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Norway • State Map | Fully Editable Vector Shape</a:t>
            </a:r>
          </a:p>
        </p:txBody>
      </p:sp>
      <p:sp>
        <p:nvSpPr>
          <p:cNvPr id="101" name="Vest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1820" y="86450"/>
                </a:moveTo>
                <a:lnTo>
                  <a:pt x="11740" y="86480"/>
                </a:lnTo>
                <a:lnTo>
                  <a:pt x="11650" y="86470"/>
                </a:lnTo>
                <a:lnTo>
                  <a:pt x="11630" y="86470"/>
                </a:lnTo>
                <a:lnTo>
                  <a:pt x="11530" y="86540"/>
                </a:lnTo>
                <a:lnTo>
                  <a:pt x="11420" y="86590"/>
                </a:lnTo>
                <a:lnTo>
                  <a:pt x="11250" y="86650"/>
                </a:lnTo>
                <a:lnTo>
                  <a:pt x="11160" y="86670"/>
                </a:lnTo>
                <a:lnTo>
                  <a:pt x="11150" y="86560"/>
                </a:lnTo>
                <a:lnTo>
                  <a:pt x="11140" y="86530"/>
                </a:lnTo>
                <a:lnTo>
                  <a:pt x="11130" y="86510"/>
                </a:lnTo>
                <a:lnTo>
                  <a:pt x="11130" y="86480"/>
                </a:lnTo>
                <a:lnTo>
                  <a:pt x="11150" y="86440"/>
                </a:lnTo>
                <a:lnTo>
                  <a:pt x="11190" y="86400"/>
                </a:lnTo>
                <a:lnTo>
                  <a:pt x="11230" y="86390"/>
                </a:lnTo>
                <a:lnTo>
                  <a:pt x="11320" y="86390"/>
                </a:lnTo>
                <a:lnTo>
                  <a:pt x="11320" y="86360"/>
                </a:lnTo>
                <a:lnTo>
                  <a:pt x="11190" y="86310"/>
                </a:lnTo>
                <a:lnTo>
                  <a:pt x="11190" y="86270"/>
                </a:lnTo>
                <a:lnTo>
                  <a:pt x="11260" y="86240"/>
                </a:lnTo>
                <a:lnTo>
                  <a:pt x="11300" y="86190"/>
                </a:lnTo>
                <a:lnTo>
                  <a:pt x="11460" y="85940"/>
                </a:lnTo>
                <a:lnTo>
                  <a:pt x="11510" y="85770"/>
                </a:lnTo>
                <a:lnTo>
                  <a:pt x="11560" y="85710"/>
                </a:lnTo>
                <a:lnTo>
                  <a:pt x="11630" y="85660"/>
                </a:lnTo>
                <a:lnTo>
                  <a:pt x="11700" y="85620"/>
                </a:lnTo>
                <a:lnTo>
                  <a:pt x="11760" y="85640"/>
                </a:lnTo>
                <a:lnTo>
                  <a:pt x="11780" y="85710"/>
                </a:lnTo>
                <a:lnTo>
                  <a:pt x="11800" y="85910"/>
                </a:lnTo>
                <a:lnTo>
                  <a:pt x="11840" y="85980"/>
                </a:lnTo>
                <a:lnTo>
                  <a:pt x="11850" y="85880"/>
                </a:lnTo>
                <a:lnTo>
                  <a:pt x="11890" y="85790"/>
                </a:lnTo>
                <a:lnTo>
                  <a:pt x="11880" y="85730"/>
                </a:lnTo>
                <a:lnTo>
                  <a:pt x="11850" y="85640"/>
                </a:lnTo>
                <a:lnTo>
                  <a:pt x="11800" y="85580"/>
                </a:lnTo>
                <a:lnTo>
                  <a:pt x="11800" y="85520"/>
                </a:lnTo>
                <a:lnTo>
                  <a:pt x="11840" y="85400"/>
                </a:lnTo>
                <a:lnTo>
                  <a:pt x="11910" y="85290"/>
                </a:lnTo>
                <a:lnTo>
                  <a:pt x="12070" y="85110"/>
                </a:lnTo>
                <a:lnTo>
                  <a:pt x="12060" y="85170"/>
                </a:lnTo>
                <a:lnTo>
                  <a:pt x="12050" y="85190"/>
                </a:lnTo>
                <a:lnTo>
                  <a:pt x="12080" y="85230"/>
                </a:lnTo>
                <a:lnTo>
                  <a:pt x="12100" y="85250"/>
                </a:lnTo>
                <a:lnTo>
                  <a:pt x="12110" y="85280"/>
                </a:lnTo>
                <a:lnTo>
                  <a:pt x="12120" y="85380"/>
                </a:lnTo>
                <a:lnTo>
                  <a:pt x="12120" y="85510"/>
                </a:lnTo>
                <a:lnTo>
                  <a:pt x="12100" y="85640"/>
                </a:lnTo>
                <a:lnTo>
                  <a:pt x="12060" y="85750"/>
                </a:lnTo>
                <a:lnTo>
                  <a:pt x="12050" y="85810"/>
                </a:lnTo>
                <a:lnTo>
                  <a:pt x="12050" y="85880"/>
                </a:lnTo>
                <a:lnTo>
                  <a:pt x="12070" y="85950"/>
                </a:lnTo>
                <a:lnTo>
                  <a:pt x="12070" y="86020"/>
                </a:lnTo>
                <a:lnTo>
                  <a:pt x="12070" y="86100"/>
                </a:lnTo>
                <a:lnTo>
                  <a:pt x="12060" y="86130"/>
                </a:lnTo>
                <a:lnTo>
                  <a:pt x="11990" y="86190"/>
                </a:lnTo>
                <a:lnTo>
                  <a:pt x="11980" y="86210"/>
                </a:lnTo>
                <a:lnTo>
                  <a:pt x="11960" y="86260"/>
                </a:lnTo>
                <a:lnTo>
                  <a:pt x="11960" y="86270"/>
                </a:lnTo>
                <a:lnTo>
                  <a:pt x="11900" y="86260"/>
                </a:lnTo>
                <a:lnTo>
                  <a:pt x="11870" y="86270"/>
                </a:lnTo>
                <a:lnTo>
                  <a:pt x="11850" y="86290"/>
                </a:lnTo>
                <a:lnTo>
                  <a:pt x="11840" y="86340"/>
                </a:lnTo>
                <a:lnTo>
                  <a:pt x="11820" y="86420"/>
                </a:lnTo>
                <a:lnTo>
                  <a:pt x="11820" y="86450"/>
                </a:lnTo>
                <a:close/>
                <a:moveTo>
                  <a:pt x="20380" y="76820"/>
                </a:moveTo>
                <a:lnTo>
                  <a:pt x="20360" y="77130"/>
                </a:lnTo>
                <a:lnTo>
                  <a:pt x="20310" y="77190"/>
                </a:lnTo>
                <a:lnTo>
                  <a:pt x="20260" y="77250"/>
                </a:lnTo>
                <a:lnTo>
                  <a:pt x="20220" y="77280"/>
                </a:lnTo>
                <a:lnTo>
                  <a:pt x="20140" y="77370"/>
                </a:lnTo>
                <a:lnTo>
                  <a:pt x="20010" y="77570"/>
                </a:lnTo>
                <a:lnTo>
                  <a:pt x="19880" y="77700"/>
                </a:lnTo>
                <a:lnTo>
                  <a:pt x="19720" y="77770"/>
                </a:lnTo>
                <a:lnTo>
                  <a:pt x="19620" y="77740"/>
                </a:lnTo>
                <a:lnTo>
                  <a:pt x="19550" y="77720"/>
                </a:lnTo>
                <a:lnTo>
                  <a:pt x="19380" y="77720"/>
                </a:lnTo>
                <a:lnTo>
                  <a:pt x="19080" y="78000"/>
                </a:lnTo>
                <a:lnTo>
                  <a:pt x="18970" y="78160"/>
                </a:lnTo>
                <a:lnTo>
                  <a:pt x="18820" y="78520"/>
                </a:lnTo>
                <a:lnTo>
                  <a:pt x="18810" y="78610"/>
                </a:lnTo>
                <a:lnTo>
                  <a:pt x="18790" y="78670"/>
                </a:lnTo>
                <a:lnTo>
                  <a:pt x="18760" y="78710"/>
                </a:lnTo>
                <a:lnTo>
                  <a:pt x="18700" y="78730"/>
                </a:lnTo>
                <a:lnTo>
                  <a:pt x="18620" y="78730"/>
                </a:lnTo>
                <a:lnTo>
                  <a:pt x="18500" y="78810"/>
                </a:lnTo>
                <a:lnTo>
                  <a:pt x="18170" y="79150"/>
                </a:lnTo>
                <a:lnTo>
                  <a:pt x="18440" y="79340"/>
                </a:lnTo>
                <a:lnTo>
                  <a:pt x="18510" y="79420"/>
                </a:lnTo>
                <a:lnTo>
                  <a:pt x="18560" y="79570"/>
                </a:lnTo>
                <a:lnTo>
                  <a:pt x="18590" y="79680"/>
                </a:lnTo>
                <a:lnTo>
                  <a:pt x="18750" y="80120"/>
                </a:lnTo>
                <a:lnTo>
                  <a:pt x="18780" y="80270"/>
                </a:lnTo>
                <a:lnTo>
                  <a:pt x="18790" y="80350"/>
                </a:lnTo>
                <a:lnTo>
                  <a:pt x="18750" y="80820"/>
                </a:lnTo>
                <a:lnTo>
                  <a:pt x="18740" y="80960"/>
                </a:lnTo>
                <a:lnTo>
                  <a:pt x="18760" y="81360"/>
                </a:lnTo>
                <a:lnTo>
                  <a:pt x="18750" y="81460"/>
                </a:lnTo>
                <a:lnTo>
                  <a:pt x="18720" y="81550"/>
                </a:lnTo>
                <a:lnTo>
                  <a:pt x="18580" y="81820"/>
                </a:lnTo>
                <a:lnTo>
                  <a:pt x="18400" y="82340"/>
                </a:lnTo>
                <a:lnTo>
                  <a:pt x="18180" y="82710"/>
                </a:lnTo>
                <a:lnTo>
                  <a:pt x="18140" y="82810"/>
                </a:lnTo>
                <a:lnTo>
                  <a:pt x="18010" y="83160"/>
                </a:lnTo>
                <a:lnTo>
                  <a:pt x="17900" y="83340"/>
                </a:lnTo>
                <a:lnTo>
                  <a:pt x="17770" y="83440"/>
                </a:lnTo>
                <a:lnTo>
                  <a:pt x="17510" y="83570"/>
                </a:lnTo>
                <a:lnTo>
                  <a:pt x="17450" y="83630"/>
                </a:lnTo>
                <a:lnTo>
                  <a:pt x="17390" y="83710"/>
                </a:lnTo>
                <a:lnTo>
                  <a:pt x="17240" y="83960"/>
                </a:lnTo>
                <a:lnTo>
                  <a:pt x="17200" y="84040"/>
                </a:lnTo>
                <a:lnTo>
                  <a:pt x="17190" y="84100"/>
                </a:lnTo>
                <a:lnTo>
                  <a:pt x="17190" y="84270"/>
                </a:lnTo>
                <a:lnTo>
                  <a:pt x="17190" y="84370"/>
                </a:lnTo>
                <a:lnTo>
                  <a:pt x="17200" y="84460"/>
                </a:lnTo>
                <a:lnTo>
                  <a:pt x="17180" y="84500"/>
                </a:lnTo>
                <a:lnTo>
                  <a:pt x="17160" y="84540"/>
                </a:lnTo>
                <a:lnTo>
                  <a:pt x="16990" y="84760"/>
                </a:lnTo>
                <a:lnTo>
                  <a:pt x="16720" y="84740"/>
                </a:lnTo>
                <a:lnTo>
                  <a:pt x="16630" y="84770"/>
                </a:lnTo>
                <a:lnTo>
                  <a:pt x="16020" y="85160"/>
                </a:lnTo>
                <a:lnTo>
                  <a:pt x="15790" y="85260"/>
                </a:lnTo>
                <a:lnTo>
                  <a:pt x="15710" y="85230"/>
                </a:lnTo>
                <a:lnTo>
                  <a:pt x="15670" y="85200"/>
                </a:lnTo>
                <a:lnTo>
                  <a:pt x="15640" y="85160"/>
                </a:lnTo>
                <a:lnTo>
                  <a:pt x="15640" y="85080"/>
                </a:lnTo>
                <a:lnTo>
                  <a:pt x="15670" y="85010"/>
                </a:lnTo>
                <a:lnTo>
                  <a:pt x="15700" y="84920"/>
                </a:lnTo>
                <a:lnTo>
                  <a:pt x="15730" y="84840"/>
                </a:lnTo>
                <a:lnTo>
                  <a:pt x="15740" y="84750"/>
                </a:lnTo>
                <a:lnTo>
                  <a:pt x="15740" y="84640"/>
                </a:lnTo>
                <a:lnTo>
                  <a:pt x="15720" y="84530"/>
                </a:lnTo>
                <a:lnTo>
                  <a:pt x="15690" y="84450"/>
                </a:lnTo>
                <a:lnTo>
                  <a:pt x="15630" y="84400"/>
                </a:lnTo>
                <a:lnTo>
                  <a:pt x="15560" y="84370"/>
                </a:lnTo>
                <a:lnTo>
                  <a:pt x="15460" y="84380"/>
                </a:lnTo>
                <a:lnTo>
                  <a:pt x="15350" y="84370"/>
                </a:lnTo>
                <a:lnTo>
                  <a:pt x="15260" y="84370"/>
                </a:lnTo>
                <a:lnTo>
                  <a:pt x="15120" y="84420"/>
                </a:lnTo>
                <a:lnTo>
                  <a:pt x="14960" y="84530"/>
                </a:lnTo>
                <a:lnTo>
                  <a:pt x="14890" y="84610"/>
                </a:lnTo>
                <a:lnTo>
                  <a:pt x="14680" y="84720"/>
                </a:lnTo>
                <a:lnTo>
                  <a:pt x="14620" y="84790"/>
                </a:lnTo>
                <a:lnTo>
                  <a:pt x="14600" y="84810"/>
                </a:lnTo>
                <a:lnTo>
                  <a:pt x="14570" y="84800"/>
                </a:lnTo>
                <a:lnTo>
                  <a:pt x="14550" y="84810"/>
                </a:lnTo>
                <a:lnTo>
                  <a:pt x="14510" y="84850"/>
                </a:lnTo>
                <a:lnTo>
                  <a:pt x="14480" y="84920"/>
                </a:lnTo>
                <a:lnTo>
                  <a:pt x="14440" y="85080"/>
                </a:lnTo>
                <a:lnTo>
                  <a:pt x="14390" y="85210"/>
                </a:lnTo>
                <a:lnTo>
                  <a:pt x="14270" y="85430"/>
                </a:lnTo>
                <a:lnTo>
                  <a:pt x="14200" y="85610"/>
                </a:lnTo>
                <a:lnTo>
                  <a:pt x="14200" y="85800"/>
                </a:lnTo>
                <a:lnTo>
                  <a:pt x="14160" y="85850"/>
                </a:lnTo>
                <a:lnTo>
                  <a:pt x="13680" y="85850"/>
                </a:lnTo>
                <a:lnTo>
                  <a:pt x="13600" y="85900"/>
                </a:lnTo>
                <a:lnTo>
                  <a:pt x="13570" y="85900"/>
                </a:lnTo>
                <a:lnTo>
                  <a:pt x="13490" y="85850"/>
                </a:lnTo>
                <a:lnTo>
                  <a:pt x="13470" y="85840"/>
                </a:lnTo>
                <a:lnTo>
                  <a:pt x="13370" y="85890"/>
                </a:lnTo>
                <a:lnTo>
                  <a:pt x="13280" y="85960"/>
                </a:lnTo>
                <a:lnTo>
                  <a:pt x="13150" y="86030"/>
                </a:lnTo>
                <a:lnTo>
                  <a:pt x="12830" y="86020"/>
                </a:lnTo>
                <a:lnTo>
                  <a:pt x="12590" y="86080"/>
                </a:lnTo>
                <a:lnTo>
                  <a:pt x="12400" y="86170"/>
                </a:lnTo>
                <a:lnTo>
                  <a:pt x="12190" y="86200"/>
                </a:lnTo>
                <a:lnTo>
                  <a:pt x="12220" y="86080"/>
                </a:lnTo>
                <a:lnTo>
                  <a:pt x="12230" y="85950"/>
                </a:lnTo>
                <a:lnTo>
                  <a:pt x="12190" y="85900"/>
                </a:lnTo>
                <a:lnTo>
                  <a:pt x="12180" y="85840"/>
                </a:lnTo>
                <a:lnTo>
                  <a:pt x="12210" y="85700"/>
                </a:lnTo>
                <a:lnTo>
                  <a:pt x="12260" y="85560"/>
                </a:lnTo>
                <a:lnTo>
                  <a:pt x="12300" y="85480"/>
                </a:lnTo>
                <a:lnTo>
                  <a:pt x="12350" y="85460"/>
                </a:lnTo>
                <a:lnTo>
                  <a:pt x="12440" y="85510"/>
                </a:lnTo>
                <a:lnTo>
                  <a:pt x="12490" y="85520"/>
                </a:lnTo>
                <a:lnTo>
                  <a:pt x="12700" y="85520"/>
                </a:lnTo>
                <a:lnTo>
                  <a:pt x="12790" y="85560"/>
                </a:lnTo>
                <a:lnTo>
                  <a:pt x="12810" y="85660"/>
                </a:lnTo>
                <a:lnTo>
                  <a:pt x="12800" y="85780"/>
                </a:lnTo>
                <a:lnTo>
                  <a:pt x="12770" y="85900"/>
                </a:lnTo>
                <a:lnTo>
                  <a:pt x="12850" y="85900"/>
                </a:lnTo>
                <a:lnTo>
                  <a:pt x="12890" y="85880"/>
                </a:lnTo>
                <a:lnTo>
                  <a:pt x="12910" y="85860"/>
                </a:lnTo>
                <a:lnTo>
                  <a:pt x="12920" y="85820"/>
                </a:lnTo>
                <a:lnTo>
                  <a:pt x="12920" y="85710"/>
                </a:lnTo>
                <a:lnTo>
                  <a:pt x="12920" y="85670"/>
                </a:lnTo>
                <a:lnTo>
                  <a:pt x="12990" y="85600"/>
                </a:lnTo>
                <a:lnTo>
                  <a:pt x="13090" y="85590"/>
                </a:lnTo>
                <a:lnTo>
                  <a:pt x="13270" y="85610"/>
                </a:lnTo>
                <a:lnTo>
                  <a:pt x="13270" y="85480"/>
                </a:lnTo>
                <a:lnTo>
                  <a:pt x="12990" y="85580"/>
                </a:lnTo>
                <a:lnTo>
                  <a:pt x="12910" y="85570"/>
                </a:lnTo>
                <a:lnTo>
                  <a:pt x="12860" y="85490"/>
                </a:lnTo>
                <a:lnTo>
                  <a:pt x="12890" y="85410"/>
                </a:lnTo>
                <a:lnTo>
                  <a:pt x="13020" y="85280"/>
                </a:lnTo>
                <a:lnTo>
                  <a:pt x="13040" y="85240"/>
                </a:lnTo>
                <a:lnTo>
                  <a:pt x="13050" y="85190"/>
                </a:lnTo>
                <a:lnTo>
                  <a:pt x="13070" y="85160"/>
                </a:lnTo>
                <a:lnTo>
                  <a:pt x="13260" y="85120"/>
                </a:lnTo>
                <a:lnTo>
                  <a:pt x="13290" y="85110"/>
                </a:lnTo>
                <a:lnTo>
                  <a:pt x="13310" y="85060"/>
                </a:lnTo>
                <a:lnTo>
                  <a:pt x="13310" y="85010"/>
                </a:lnTo>
                <a:lnTo>
                  <a:pt x="13310" y="84960"/>
                </a:lnTo>
                <a:lnTo>
                  <a:pt x="13340" y="84940"/>
                </a:lnTo>
                <a:lnTo>
                  <a:pt x="13370" y="84960"/>
                </a:lnTo>
                <a:lnTo>
                  <a:pt x="13400" y="85000"/>
                </a:lnTo>
                <a:lnTo>
                  <a:pt x="13420" y="85040"/>
                </a:lnTo>
                <a:lnTo>
                  <a:pt x="13440" y="85060"/>
                </a:lnTo>
                <a:lnTo>
                  <a:pt x="13600" y="85120"/>
                </a:lnTo>
                <a:lnTo>
                  <a:pt x="13760" y="85060"/>
                </a:lnTo>
                <a:lnTo>
                  <a:pt x="14140" y="84750"/>
                </a:lnTo>
                <a:lnTo>
                  <a:pt x="14160" y="84710"/>
                </a:lnTo>
                <a:lnTo>
                  <a:pt x="14180" y="84690"/>
                </a:lnTo>
                <a:lnTo>
                  <a:pt x="14230" y="84690"/>
                </a:lnTo>
                <a:lnTo>
                  <a:pt x="14250" y="84670"/>
                </a:lnTo>
                <a:lnTo>
                  <a:pt x="14290" y="84580"/>
                </a:lnTo>
                <a:lnTo>
                  <a:pt x="14300" y="84560"/>
                </a:lnTo>
                <a:lnTo>
                  <a:pt x="14530" y="84480"/>
                </a:lnTo>
                <a:lnTo>
                  <a:pt x="14590" y="84400"/>
                </a:lnTo>
                <a:lnTo>
                  <a:pt x="14390" y="84460"/>
                </a:lnTo>
                <a:lnTo>
                  <a:pt x="14010" y="84700"/>
                </a:lnTo>
                <a:lnTo>
                  <a:pt x="13750" y="84940"/>
                </a:lnTo>
                <a:lnTo>
                  <a:pt x="13700" y="84970"/>
                </a:lnTo>
                <a:lnTo>
                  <a:pt x="13650" y="84980"/>
                </a:lnTo>
                <a:lnTo>
                  <a:pt x="13530" y="84970"/>
                </a:lnTo>
                <a:lnTo>
                  <a:pt x="13470" y="84940"/>
                </a:lnTo>
                <a:lnTo>
                  <a:pt x="13440" y="84860"/>
                </a:lnTo>
                <a:lnTo>
                  <a:pt x="13440" y="84760"/>
                </a:lnTo>
                <a:lnTo>
                  <a:pt x="13470" y="84720"/>
                </a:lnTo>
                <a:lnTo>
                  <a:pt x="13500" y="84690"/>
                </a:lnTo>
                <a:lnTo>
                  <a:pt x="13520" y="84630"/>
                </a:lnTo>
                <a:lnTo>
                  <a:pt x="13510" y="84480"/>
                </a:lnTo>
                <a:lnTo>
                  <a:pt x="13510" y="84420"/>
                </a:lnTo>
                <a:lnTo>
                  <a:pt x="13540" y="84360"/>
                </a:lnTo>
                <a:lnTo>
                  <a:pt x="13480" y="84390"/>
                </a:lnTo>
                <a:lnTo>
                  <a:pt x="13440" y="84480"/>
                </a:lnTo>
                <a:lnTo>
                  <a:pt x="13420" y="84590"/>
                </a:lnTo>
                <a:lnTo>
                  <a:pt x="13420" y="84710"/>
                </a:lnTo>
                <a:lnTo>
                  <a:pt x="13380" y="84780"/>
                </a:lnTo>
                <a:lnTo>
                  <a:pt x="13290" y="84840"/>
                </a:lnTo>
                <a:lnTo>
                  <a:pt x="13190" y="84890"/>
                </a:lnTo>
                <a:lnTo>
                  <a:pt x="13120" y="84900"/>
                </a:lnTo>
                <a:lnTo>
                  <a:pt x="13050" y="84860"/>
                </a:lnTo>
                <a:lnTo>
                  <a:pt x="13000" y="84790"/>
                </a:lnTo>
                <a:lnTo>
                  <a:pt x="12900" y="84630"/>
                </a:lnTo>
                <a:lnTo>
                  <a:pt x="12830" y="84550"/>
                </a:lnTo>
                <a:lnTo>
                  <a:pt x="12770" y="84540"/>
                </a:lnTo>
                <a:lnTo>
                  <a:pt x="12740" y="84500"/>
                </a:lnTo>
                <a:lnTo>
                  <a:pt x="12790" y="84360"/>
                </a:lnTo>
                <a:lnTo>
                  <a:pt x="12730" y="84420"/>
                </a:lnTo>
                <a:lnTo>
                  <a:pt x="12660" y="84480"/>
                </a:lnTo>
                <a:lnTo>
                  <a:pt x="12600" y="84480"/>
                </a:lnTo>
                <a:lnTo>
                  <a:pt x="12550" y="84400"/>
                </a:lnTo>
                <a:lnTo>
                  <a:pt x="12630" y="84390"/>
                </a:lnTo>
                <a:lnTo>
                  <a:pt x="12710" y="84350"/>
                </a:lnTo>
                <a:lnTo>
                  <a:pt x="12850" y="84230"/>
                </a:lnTo>
                <a:lnTo>
                  <a:pt x="12840" y="84060"/>
                </a:lnTo>
                <a:lnTo>
                  <a:pt x="12940" y="83930"/>
                </a:lnTo>
                <a:lnTo>
                  <a:pt x="13080" y="83850"/>
                </a:lnTo>
                <a:lnTo>
                  <a:pt x="13210" y="83810"/>
                </a:lnTo>
                <a:lnTo>
                  <a:pt x="13530" y="83770"/>
                </a:lnTo>
                <a:lnTo>
                  <a:pt x="13550" y="83750"/>
                </a:lnTo>
                <a:lnTo>
                  <a:pt x="13570" y="83710"/>
                </a:lnTo>
                <a:lnTo>
                  <a:pt x="13580" y="83660"/>
                </a:lnTo>
                <a:lnTo>
                  <a:pt x="13590" y="83620"/>
                </a:lnTo>
                <a:lnTo>
                  <a:pt x="13570" y="83600"/>
                </a:lnTo>
                <a:lnTo>
                  <a:pt x="13480" y="83520"/>
                </a:lnTo>
                <a:lnTo>
                  <a:pt x="13670" y="83150"/>
                </a:lnTo>
                <a:lnTo>
                  <a:pt x="13940" y="82940"/>
                </a:lnTo>
                <a:lnTo>
                  <a:pt x="14530" y="82760"/>
                </a:lnTo>
                <a:lnTo>
                  <a:pt x="14530" y="82710"/>
                </a:lnTo>
                <a:lnTo>
                  <a:pt x="14460" y="82720"/>
                </a:lnTo>
                <a:lnTo>
                  <a:pt x="14440" y="82660"/>
                </a:lnTo>
                <a:lnTo>
                  <a:pt x="14450" y="82570"/>
                </a:lnTo>
                <a:lnTo>
                  <a:pt x="14430" y="82510"/>
                </a:lnTo>
                <a:lnTo>
                  <a:pt x="14400" y="82510"/>
                </a:lnTo>
                <a:lnTo>
                  <a:pt x="14350" y="82560"/>
                </a:lnTo>
                <a:lnTo>
                  <a:pt x="14320" y="82610"/>
                </a:lnTo>
                <a:lnTo>
                  <a:pt x="14300" y="82650"/>
                </a:lnTo>
                <a:lnTo>
                  <a:pt x="14250" y="82740"/>
                </a:lnTo>
                <a:lnTo>
                  <a:pt x="14150" y="82800"/>
                </a:lnTo>
                <a:lnTo>
                  <a:pt x="14040" y="82840"/>
                </a:lnTo>
                <a:lnTo>
                  <a:pt x="13960" y="82850"/>
                </a:lnTo>
                <a:lnTo>
                  <a:pt x="13970" y="82680"/>
                </a:lnTo>
                <a:lnTo>
                  <a:pt x="13900" y="82470"/>
                </a:lnTo>
                <a:lnTo>
                  <a:pt x="13870" y="82290"/>
                </a:lnTo>
                <a:lnTo>
                  <a:pt x="14080" y="82180"/>
                </a:lnTo>
                <a:lnTo>
                  <a:pt x="14120" y="82110"/>
                </a:lnTo>
                <a:lnTo>
                  <a:pt x="14150" y="82020"/>
                </a:lnTo>
                <a:lnTo>
                  <a:pt x="14190" y="81910"/>
                </a:lnTo>
                <a:lnTo>
                  <a:pt x="14280" y="81800"/>
                </a:lnTo>
                <a:lnTo>
                  <a:pt x="14290" y="81740"/>
                </a:lnTo>
                <a:lnTo>
                  <a:pt x="14260" y="81660"/>
                </a:lnTo>
                <a:lnTo>
                  <a:pt x="14430" y="81610"/>
                </a:lnTo>
                <a:lnTo>
                  <a:pt x="14490" y="81570"/>
                </a:lnTo>
                <a:lnTo>
                  <a:pt x="14520" y="81530"/>
                </a:lnTo>
                <a:lnTo>
                  <a:pt x="14590" y="81420"/>
                </a:lnTo>
                <a:lnTo>
                  <a:pt x="14630" y="81400"/>
                </a:lnTo>
                <a:lnTo>
                  <a:pt x="14660" y="81390"/>
                </a:lnTo>
                <a:lnTo>
                  <a:pt x="14670" y="81380"/>
                </a:lnTo>
                <a:lnTo>
                  <a:pt x="14670" y="81350"/>
                </a:lnTo>
                <a:lnTo>
                  <a:pt x="14680" y="81320"/>
                </a:lnTo>
                <a:lnTo>
                  <a:pt x="14680" y="81290"/>
                </a:lnTo>
                <a:lnTo>
                  <a:pt x="14700" y="81260"/>
                </a:lnTo>
                <a:lnTo>
                  <a:pt x="14720" y="81240"/>
                </a:lnTo>
                <a:lnTo>
                  <a:pt x="14820" y="81180"/>
                </a:lnTo>
                <a:lnTo>
                  <a:pt x="14920" y="81150"/>
                </a:lnTo>
                <a:lnTo>
                  <a:pt x="14990" y="81110"/>
                </a:lnTo>
                <a:lnTo>
                  <a:pt x="15110" y="80910"/>
                </a:lnTo>
                <a:lnTo>
                  <a:pt x="15180" y="80850"/>
                </a:lnTo>
                <a:lnTo>
                  <a:pt x="15290" y="80830"/>
                </a:lnTo>
                <a:lnTo>
                  <a:pt x="15400" y="80840"/>
                </a:lnTo>
                <a:lnTo>
                  <a:pt x="15600" y="80940"/>
                </a:lnTo>
                <a:lnTo>
                  <a:pt x="15450" y="81260"/>
                </a:lnTo>
                <a:lnTo>
                  <a:pt x="15390" y="81470"/>
                </a:lnTo>
                <a:lnTo>
                  <a:pt x="15410" y="81620"/>
                </a:lnTo>
                <a:lnTo>
                  <a:pt x="15380" y="81700"/>
                </a:lnTo>
                <a:lnTo>
                  <a:pt x="15290" y="81830"/>
                </a:lnTo>
                <a:lnTo>
                  <a:pt x="15270" y="81890"/>
                </a:lnTo>
                <a:lnTo>
                  <a:pt x="15240" y="82360"/>
                </a:lnTo>
                <a:lnTo>
                  <a:pt x="15210" y="82570"/>
                </a:lnTo>
                <a:lnTo>
                  <a:pt x="15200" y="82670"/>
                </a:lnTo>
                <a:lnTo>
                  <a:pt x="15200" y="82830"/>
                </a:lnTo>
                <a:lnTo>
                  <a:pt x="15220" y="83010"/>
                </a:lnTo>
                <a:lnTo>
                  <a:pt x="15240" y="83010"/>
                </a:lnTo>
                <a:lnTo>
                  <a:pt x="15250" y="82680"/>
                </a:lnTo>
                <a:lnTo>
                  <a:pt x="15260" y="82500"/>
                </a:lnTo>
                <a:lnTo>
                  <a:pt x="15320" y="82380"/>
                </a:lnTo>
                <a:lnTo>
                  <a:pt x="15410" y="82120"/>
                </a:lnTo>
                <a:lnTo>
                  <a:pt x="15420" y="82040"/>
                </a:lnTo>
                <a:lnTo>
                  <a:pt x="15420" y="81980"/>
                </a:lnTo>
                <a:lnTo>
                  <a:pt x="15390" y="81830"/>
                </a:lnTo>
                <a:lnTo>
                  <a:pt x="15470" y="81690"/>
                </a:lnTo>
                <a:lnTo>
                  <a:pt x="15570" y="81300"/>
                </a:lnTo>
                <a:lnTo>
                  <a:pt x="15640" y="81150"/>
                </a:lnTo>
                <a:lnTo>
                  <a:pt x="15700" y="81100"/>
                </a:lnTo>
                <a:lnTo>
                  <a:pt x="15790" y="81040"/>
                </a:lnTo>
                <a:lnTo>
                  <a:pt x="15830" y="80980"/>
                </a:lnTo>
                <a:lnTo>
                  <a:pt x="15930" y="80750"/>
                </a:lnTo>
                <a:lnTo>
                  <a:pt x="15980" y="80680"/>
                </a:lnTo>
                <a:lnTo>
                  <a:pt x="16040" y="80620"/>
                </a:lnTo>
                <a:lnTo>
                  <a:pt x="16100" y="80590"/>
                </a:lnTo>
                <a:lnTo>
                  <a:pt x="16530" y="80470"/>
                </a:lnTo>
                <a:lnTo>
                  <a:pt x="16800" y="80550"/>
                </a:lnTo>
                <a:lnTo>
                  <a:pt x="16950" y="80550"/>
                </a:lnTo>
                <a:lnTo>
                  <a:pt x="17030" y="80380"/>
                </a:lnTo>
                <a:lnTo>
                  <a:pt x="16400" y="80380"/>
                </a:lnTo>
                <a:lnTo>
                  <a:pt x="16400" y="80340"/>
                </a:lnTo>
                <a:lnTo>
                  <a:pt x="16420" y="80340"/>
                </a:lnTo>
                <a:lnTo>
                  <a:pt x="16450" y="80330"/>
                </a:lnTo>
                <a:lnTo>
                  <a:pt x="16480" y="80310"/>
                </a:lnTo>
                <a:lnTo>
                  <a:pt x="16490" y="80280"/>
                </a:lnTo>
                <a:lnTo>
                  <a:pt x="16500" y="80210"/>
                </a:lnTo>
                <a:lnTo>
                  <a:pt x="16530" y="80190"/>
                </a:lnTo>
                <a:lnTo>
                  <a:pt x="16560" y="80190"/>
                </a:lnTo>
                <a:lnTo>
                  <a:pt x="16590" y="80170"/>
                </a:lnTo>
                <a:lnTo>
                  <a:pt x="16760" y="79870"/>
                </a:lnTo>
                <a:lnTo>
                  <a:pt x="16670" y="79860"/>
                </a:lnTo>
                <a:lnTo>
                  <a:pt x="16550" y="79950"/>
                </a:lnTo>
                <a:lnTo>
                  <a:pt x="16440" y="80090"/>
                </a:lnTo>
                <a:lnTo>
                  <a:pt x="16360" y="80210"/>
                </a:lnTo>
                <a:lnTo>
                  <a:pt x="16260" y="80400"/>
                </a:lnTo>
                <a:lnTo>
                  <a:pt x="16210" y="80440"/>
                </a:lnTo>
                <a:lnTo>
                  <a:pt x="16010" y="80510"/>
                </a:lnTo>
                <a:lnTo>
                  <a:pt x="15900" y="80600"/>
                </a:lnTo>
                <a:lnTo>
                  <a:pt x="15710" y="80810"/>
                </a:lnTo>
                <a:lnTo>
                  <a:pt x="15650" y="80830"/>
                </a:lnTo>
                <a:lnTo>
                  <a:pt x="15570" y="80850"/>
                </a:lnTo>
                <a:lnTo>
                  <a:pt x="15500" y="80830"/>
                </a:lnTo>
                <a:lnTo>
                  <a:pt x="15450" y="80770"/>
                </a:lnTo>
                <a:lnTo>
                  <a:pt x="15490" y="80630"/>
                </a:lnTo>
                <a:lnTo>
                  <a:pt x="15700" y="80410"/>
                </a:lnTo>
                <a:lnTo>
                  <a:pt x="15770" y="80300"/>
                </a:lnTo>
                <a:lnTo>
                  <a:pt x="15620" y="80340"/>
                </a:lnTo>
                <a:lnTo>
                  <a:pt x="15360" y="80650"/>
                </a:lnTo>
                <a:lnTo>
                  <a:pt x="15210" y="80720"/>
                </a:lnTo>
                <a:lnTo>
                  <a:pt x="15120" y="80740"/>
                </a:lnTo>
                <a:lnTo>
                  <a:pt x="14950" y="80830"/>
                </a:lnTo>
                <a:lnTo>
                  <a:pt x="14860" y="80850"/>
                </a:lnTo>
                <a:lnTo>
                  <a:pt x="14780" y="80890"/>
                </a:lnTo>
                <a:lnTo>
                  <a:pt x="14620" y="81060"/>
                </a:lnTo>
                <a:lnTo>
                  <a:pt x="14550" y="81110"/>
                </a:lnTo>
                <a:lnTo>
                  <a:pt x="14470" y="81100"/>
                </a:lnTo>
                <a:lnTo>
                  <a:pt x="14390" y="81050"/>
                </a:lnTo>
                <a:lnTo>
                  <a:pt x="14330" y="80960"/>
                </a:lnTo>
                <a:lnTo>
                  <a:pt x="14280" y="80850"/>
                </a:lnTo>
                <a:lnTo>
                  <a:pt x="14240" y="80640"/>
                </a:lnTo>
                <a:lnTo>
                  <a:pt x="14220" y="80600"/>
                </a:lnTo>
                <a:lnTo>
                  <a:pt x="14180" y="80600"/>
                </a:lnTo>
                <a:lnTo>
                  <a:pt x="14180" y="80660"/>
                </a:lnTo>
                <a:lnTo>
                  <a:pt x="14190" y="80730"/>
                </a:lnTo>
                <a:lnTo>
                  <a:pt x="14210" y="80790"/>
                </a:lnTo>
                <a:lnTo>
                  <a:pt x="14230" y="80840"/>
                </a:lnTo>
                <a:lnTo>
                  <a:pt x="14290" y="81000"/>
                </a:lnTo>
                <a:lnTo>
                  <a:pt x="14350" y="81070"/>
                </a:lnTo>
                <a:lnTo>
                  <a:pt x="14380" y="81110"/>
                </a:lnTo>
                <a:lnTo>
                  <a:pt x="14370" y="81170"/>
                </a:lnTo>
                <a:lnTo>
                  <a:pt x="14330" y="81200"/>
                </a:lnTo>
                <a:lnTo>
                  <a:pt x="14230" y="81140"/>
                </a:lnTo>
                <a:lnTo>
                  <a:pt x="14150" y="81200"/>
                </a:lnTo>
                <a:lnTo>
                  <a:pt x="14050" y="81200"/>
                </a:lnTo>
                <a:lnTo>
                  <a:pt x="14000" y="81240"/>
                </a:lnTo>
                <a:lnTo>
                  <a:pt x="14050" y="81270"/>
                </a:lnTo>
                <a:lnTo>
                  <a:pt x="14220" y="81320"/>
                </a:lnTo>
                <a:lnTo>
                  <a:pt x="14190" y="81410"/>
                </a:lnTo>
                <a:lnTo>
                  <a:pt x="14100" y="81530"/>
                </a:lnTo>
                <a:lnTo>
                  <a:pt x="14070" y="81620"/>
                </a:lnTo>
                <a:lnTo>
                  <a:pt x="14090" y="81680"/>
                </a:lnTo>
                <a:lnTo>
                  <a:pt x="14110" y="81710"/>
                </a:lnTo>
                <a:lnTo>
                  <a:pt x="14130" y="81740"/>
                </a:lnTo>
                <a:lnTo>
                  <a:pt x="14100" y="81860"/>
                </a:lnTo>
                <a:lnTo>
                  <a:pt x="14070" y="81940"/>
                </a:lnTo>
                <a:lnTo>
                  <a:pt x="14020" y="81990"/>
                </a:lnTo>
                <a:lnTo>
                  <a:pt x="13960" y="82000"/>
                </a:lnTo>
                <a:lnTo>
                  <a:pt x="13900" y="81960"/>
                </a:lnTo>
                <a:lnTo>
                  <a:pt x="13750" y="81850"/>
                </a:lnTo>
                <a:lnTo>
                  <a:pt x="13690" y="81830"/>
                </a:lnTo>
                <a:lnTo>
                  <a:pt x="13630" y="81870"/>
                </a:lnTo>
                <a:lnTo>
                  <a:pt x="13600" y="81960"/>
                </a:lnTo>
                <a:lnTo>
                  <a:pt x="13570" y="82070"/>
                </a:lnTo>
                <a:lnTo>
                  <a:pt x="13540" y="82170"/>
                </a:lnTo>
                <a:lnTo>
                  <a:pt x="13440" y="82330"/>
                </a:lnTo>
                <a:lnTo>
                  <a:pt x="13380" y="82470"/>
                </a:lnTo>
                <a:lnTo>
                  <a:pt x="13350" y="82510"/>
                </a:lnTo>
                <a:lnTo>
                  <a:pt x="13300" y="82520"/>
                </a:lnTo>
                <a:lnTo>
                  <a:pt x="13250" y="82500"/>
                </a:lnTo>
                <a:lnTo>
                  <a:pt x="13210" y="82500"/>
                </a:lnTo>
                <a:lnTo>
                  <a:pt x="13180" y="82590"/>
                </a:lnTo>
                <a:lnTo>
                  <a:pt x="13190" y="82660"/>
                </a:lnTo>
                <a:lnTo>
                  <a:pt x="13250" y="82970"/>
                </a:lnTo>
                <a:lnTo>
                  <a:pt x="13250" y="83190"/>
                </a:lnTo>
                <a:lnTo>
                  <a:pt x="13200" y="83360"/>
                </a:lnTo>
                <a:lnTo>
                  <a:pt x="13100" y="83460"/>
                </a:lnTo>
                <a:lnTo>
                  <a:pt x="12980" y="83480"/>
                </a:lnTo>
                <a:lnTo>
                  <a:pt x="12990" y="83430"/>
                </a:lnTo>
                <a:lnTo>
                  <a:pt x="13000" y="83390"/>
                </a:lnTo>
                <a:lnTo>
                  <a:pt x="12940" y="83360"/>
                </a:lnTo>
                <a:lnTo>
                  <a:pt x="12890" y="83560"/>
                </a:lnTo>
                <a:lnTo>
                  <a:pt x="12840" y="83540"/>
                </a:lnTo>
                <a:lnTo>
                  <a:pt x="12740" y="83450"/>
                </a:lnTo>
                <a:lnTo>
                  <a:pt x="12720" y="83410"/>
                </a:lnTo>
                <a:lnTo>
                  <a:pt x="12720" y="83360"/>
                </a:lnTo>
                <a:lnTo>
                  <a:pt x="12700" y="83320"/>
                </a:lnTo>
                <a:lnTo>
                  <a:pt x="12680" y="83280"/>
                </a:lnTo>
                <a:lnTo>
                  <a:pt x="12660" y="83260"/>
                </a:lnTo>
                <a:lnTo>
                  <a:pt x="12680" y="83130"/>
                </a:lnTo>
                <a:lnTo>
                  <a:pt x="12720" y="83100"/>
                </a:lnTo>
                <a:lnTo>
                  <a:pt x="12830" y="83140"/>
                </a:lnTo>
                <a:lnTo>
                  <a:pt x="12890" y="83140"/>
                </a:lnTo>
                <a:lnTo>
                  <a:pt x="12950" y="83100"/>
                </a:lnTo>
                <a:lnTo>
                  <a:pt x="13000" y="83040"/>
                </a:lnTo>
                <a:lnTo>
                  <a:pt x="13020" y="82930"/>
                </a:lnTo>
                <a:lnTo>
                  <a:pt x="12890" y="82930"/>
                </a:lnTo>
                <a:lnTo>
                  <a:pt x="12870" y="82940"/>
                </a:lnTo>
                <a:lnTo>
                  <a:pt x="12860" y="82970"/>
                </a:lnTo>
                <a:lnTo>
                  <a:pt x="12850" y="83000"/>
                </a:lnTo>
                <a:lnTo>
                  <a:pt x="12820" y="83010"/>
                </a:lnTo>
                <a:lnTo>
                  <a:pt x="12780" y="82990"/>
                </a:lnTo>
                <a:lnTo>
                  <a:pt x="12760" y="82950"/>
                </a:lnTo>
                <a:lnTo>
                  <a:pt x="12750" y="82900"/>
                </a:lnTo>
                <a:lnTo>
                  <a:pt x="12720" y="82870"/>
                </a:lnTo>
                <a:lnTo>
                  <a:pt x="12740" y="82830"/>
                </a:lnTo>
                <a:lnTo>
                  <a:pt x="12800" y="82780"/>
                </a:lnTo>
                <a:lnTo>
                  <a:pt x="12810" y="82690"/>
                </a:lnTo>
                <a:lnTo>
                  <a:pt x="12740" y="82520"/>
                </a:lnTo>
                <a:lnTo>
                  <a:pt x="12740" y="82420"/>
                </a:lnTo>
                <a:lnTo>
                  <a:pt x="12800" y="82360"/>
                </a:lnTo>
                <a:lnTo>
                  <a:pt x="13000" y="82250"/>
                </a:lnTo>
                <a:lnTo>
                  <a:pt x="13000" y="82210"/>
                </a:lnTo>
                <a:lnTo>
                  <a:pt x="12900" y="82210"/>
                </a:lnTo>
                <a:lnTo>
                  <a:pt x="12780" y="82260"/>
                </a:lnTo>
                <a:lnTo>
                  <a:pt x="12660" y="82330"/>
                </a:lnTo>
                <a:lnTo>
                  <a:pt x="12580" y="82420"/>
                </a:lnTo>
                <a:lnTo>
                  <a:pt x="12570" y="82450"/>
                </a:lnTo>
                <a:lnTo>
                  <a:pt x="12570" y="82550"/>
                </a:lnTo>
                <a:lnTo>
                  <a:pt x="12550" y="82590"/>
                </a:lnTo>
                <a:lnTo>
                  <a:pt x="12530" y="82600"/>
                </a:lnTo>
                <a:lnTo>
                  <a:pt x="12470" y="82580"/>
                </a:lnTo>
                <a:lnTo>
                  <a:pt x="12390" y="82650"/>
                </a:lnTo>
                <a:lnTo>
                  <a:pt x="12330" y="82640"/>
                </a:lnTo>
                <a:lnTo>
                  <a:pt x="12270" y="82580"/>
                </a:lnTo>
                <a:lnTo>
                  <a:pt x="12240" y="82510"/>
                </a:lnTo>
                <a:lnTo>
                  <a:pt x="12290" y="82480"/>
                </a:lnTo>
                <a:lnTo>
                  <a:pt x="12330" y="82420"/>
                </a:lnTo>
                <a:lnTo>
                  <a:pt x="12350" y="82350"/>
                </a:lnTo>
                <a:lnTo>
                  <a:pt x="12300" y="82300"/>
                </a:lnTo>
                <a:lnTo>
                  <a:pt x="12300" y="82250"/>
                </a:lnTo>
                <a:lnTo>
                  <a:pt x="12410" y="82240"/>
                </a:lnTo>
                <a:lnTo>
                  <a:pt x="12630" y="82110"/>
                </a:lnTo>
                <a:lnTo>
                  <a:pt x="12740" y="82080"/>
                </a:lnTo>
                <a:lnTo>
                  <a:pt x="12740" y="82040"/>
                </a:lnTo>
                <a:lnTo>
                  <a:pt x="12490" y="82050"/>
                </a:lnTo>
                <a:lnTo>
                  <a:pt x="12410" y="82080"/>
                </a:lnTo>
                <a:lnTo>
                  <a:pt x="12500" y="81950"/>
                </a:lnTo>
                <a:lnTo>
                  <a:pt x="12530" y="81880"/>
                </a:lnTo>
                <a:lnTo>
                  <a:pt x="12510" y="81830"/>
                </a:lnTo>
                <a:lnTo>
                  <a:pt x="12460" y="81830"/>
                </a:lnTo>
                <a:lnTo>
                  <a:pt x="12420" y="81900"/>
                </a:lnTo>
                <a:lnTo>
                  <a:pt x="12370" y="81990"/>
                </a:lnTo>
                <a:lnTo>
                  <a:pt x="12330" y="82040"/>
                </a:lnTo>
                <a:lnTo>
                  <a:pt x="12340" y="81930"/>
                </a:lnTo>
                <a:lnTo>
                  <a:pt x="12370" y="81880"/>
                </a:lnTo>
                <a:lnTo>
                  <a:pt x="12410" y="81850"/>
                </a:lnTo>
                <a:lnTo>
                  <a:pt x="12430" y="81810"/>
                </a:lnTo>
                <a:lnTo>
                  <a:pt x="12450" y="81750"/>
                </a:lnTo>
                <a:lnTo>
                  <a:pt x="12530" y="81570"/>
                </a:lnTo>
                <a:lnTo>
                  <a:pt x="12550" y="81530"/>
                </a:lnTo>
                <a:lnTo>
                  <a:pt x="12560" y="81490"/>
                </a:lnTo>
                <a:lnTo>
                  <a:pt x="12580" y="81430"/>
                </a:lnTo>
                <a:lnTo>
                  <a:pt x="12600" y="81360"/>
                </a:lnTo>
                <a:lnTo>
                  <a:pt x="12620" y="81320"/>
                </a:lnTo>
                <a:lnTo>
                  <a:pt x="12670" y="81270"/>
                </a:lnTo>
                <a:lnTo>
                  <a:pt x="12780" y="81220"/>
                </a:lnTo>
                <a:lnTo>
                  <a:pt x="12820" y="81170"/>
                </a:lnTo>
                <a:lnTo>
                  <a:pt x="12830" y="81090"/>
                </a:lnTo>
                <a:lnTo>
                  <a:pt x="12770" y="81100"/>
                </a:lnTo>
                <a:lnTo>
                  <a:pt x="12710" y="81160"/>
                </a:lnTo>
                <a:lnTo>
                  <a:pt x="12680" y="81190"/>
                </a:lnTo>
                <a:lnTo>
                  <a:pt x="12640" y="81210"/>
                </a:lnTo>
                <a:lnTo>
                  <a:pt x="12600" y="81250"/>
                </a:lnTo>
                <a:lnTo>
                  <a:pt x="12560" y="81300"/>
                </a:lnTo>
                <a:lnTo>
                  <a:pt x="12540" y="81360"/>
                </a:lnTo>
                <a:lnTo>
                  <a:pt x="12530" y="81330"/>
                </a:lnTo>
                <a:lnTo>
                  <a:pt x="12520" y="81270"/>
                </a:lnTo>
                <a:lnTo>
                  <a:pt x="12510" y="81240"/>
                </a:lnTo>
                <a:lnTo>
                  <a:pt x="12470" y="81320"/>
                </a:lnTo>
                <a:lnTo>
                  <a:pt x="12410" y="81450"/>
                </a:lnTo>
                <a:lnTo>
                  <a:pt x="12360" y="81590"/>
                </a:lnTo>
                <a:lnTo>
                  <a:pt x="12350" y="81720"/>
                </a:lnTo>
                <a:lnTo>
                  <a:pt x="12320" y="81770"/>
                </a:lnTo>
                <a:lnTo>
                  <a:pt x="12200" y="82090"/>
                </a:lnTo>
                <a:lnTo>
                  <a:pt x="12190" y="82170"/>
                </a:lnTo>
                <a:lnTo>
                  <a:pt x="12160" y="82190"/>
                </a:lnTo>
                <a:lnTo>
                  <a:pt x="12030" y="82360"/>
                </a:lnTo>
                <a:lnTo>
                  <a:pt x="11920" y="82450"/>
                </a:lnTo>
                <a:lnTo>
                  <a:pt x="11880" y="82510"/>
                </a:lnTo>
                <a:lnTo>
                  <a:pt x="11870" y="82570"/>
                </a:lnTo>
                <a:lnTo>
                  <a:pt x="11850" y="82650"/>
                </a:lnTo>
                <a:lnTo>
                  <a:pt x="11830" y="82700"/>
                </a:lnTo>
                <a:lnTo>
                  <a:pt x="11760" y="82620"/>
                </a:lnTo>
                <a:lnTo>
                  <a:pt x="11650" y="82550"/>
                </a:lnTo>
                <a:lnTo>
                  <a:pt x="11700" y="82510"/>
                </a:lnTo>
                <a:lnTo>
                  <a:pt x="11720" y="82510"/>
                </a:lnTo>
                <a:lnTo>
                  <a:pt x="11720" y="82460"/>
                </a:lnTo>
                <a:lnTo>
                  <a:pt x="11550" y="82390"/>
                </a:lnTo>
                <a:lnTo>
                  <a:pt x="11510" y="82330"/>
                </a:lnTo>
                <a:lnTo>
                  <a:pt x="11530" y="82280"/>
                </a:lnTo>
                <a:lnTo>
                  <a:pt x="11570" y="82240"/>
                </a:lnTo>
                <a:lnTo>
                  <a:pt x="11650" y="82210"/>
                </a:lnTo>
                <a:lnTo>
                  <a:pt x="11650" y="82170"/>
                </a:lnTo>
                <a:lnTo>
                  <a:pt x="11560" y="82140"/>
                </a:lnTo>
                <a:lnTo>
                  <a:pt x="11340" y="82230"/>
                </a:lnTo>
                <a:lnTo>
                  <a:pt x="11260" y="82210"/>
                </a:lnTo>
                <a:lnTo>
                  <a:pt x="11480" y="81970"/>
                </a:lnTo>
                <a:lnTo>
                  <a:pt x="11520" y="81870"/>
                </a:lnTo>
                <a:lnTo>
                  <a:pt x="11420" y="81870"/>
                </a:lnTo>
                <a:lnTo>
                  <a:pt x="11100" y="81790"/>
                </a:lnTo>
                <a:lnTo>
                  <a:pt x="11070" y="81760"/>
                </a:lnTo>
                <a:lnTo>
                  <a:pt x="11070" y="81690"/>
                </a:lnTo>
                <a:lnTo>
                  <a:pt x="11080" y="81610"/>
                </a:lnTo>
                <a:lnTo>
                  <a:pt x="11100" y="81550"/>
                </a:lnTo>
                <a:lnTo>
                  <a:pt x="11130" y="81520"/>
                </a:lnTo>
                <a:lnTo>
                  <a:pt x="11180" y="81520"/>
                </a:lnTo>
                <a:lnTo>
                  <a:pt x="11270" y="81530"/>
                </a:lnTo>
                <a:lnTo>
                  <a:pt x="11220" y="81450"/>
                </a:lnTo>
                <a:lnTo>
                  <a:pt x="11180" y="81420"/>
                </a:lnTo>
                <a:lnTo>
                  <a:pt x="11060" y="81400"/>
                </a:lnTo>
                <a:lnTo>
                  <a:pt x="11020" y="81390"/>
                </a:lnTo>
                <a:lnTo>
                  <a:pt x="11010" y="81340"/>
                </a:lnTo>
                <a:lnTo>
                  <a:pt x="11020" y="81240"/>
                </a:lnTo>
                <a:lnTo>
                  <a:pt x="11120" y="81110"/>
                </a:lnTo>
                <a:lnTo>
                  <a:pt x="11390" y="81120"/>
                </a:lnTo>
                <a:lnTo>
                  <a:pt x="11490" y="81060"/>
                </a:lnTo>
                <a:lnTo>
                  <a:pt x="11440" y="81030"/>
                </a:lnTo>
                <a:lnTo>
                  <a:pt x="11340" y="80850"/>
                </a:lnTo>
                <a:lnTo>
                  <a:pt x="11370" y="80750"/>
                </a:lnTo>
                <a:lnTo>
                  <a:pt x="11380" y="80720"/>
                </a:lnTo>
                <a:lnTo>
                  <a:pt x="11300" y="80580"/>
                </a:lnTo>
                <a:lnTo>
                  <a:pt x="11300" y="80480"/>
                </a:lnTo>
                <a:lnTo>
                  <a:pt x="11430" y="80280"/>
                </a:lnTo>
                <a:lnTo>
                  <a:pt x="11510" y="80240"/>
                </a:lnTo>
                <a:lnTo>
                  <a:pt x="11600" y="80330"/>
                </a:lnTo>
                <a:lnTo>
                  <a:pt x="11690" y="80450"/>
                </a:lnTo>
                <a:lnTo>
                  <a:pt x="11760" y="80510"/>
                </a:lnTo>
                <a:lnTo>
                  <a:pt x="11790" y="80530"/>
                </a:lnTo>
                <a:lnTo>
                  <a:pt x="11950" y="80750"/>
                </a:lnTo>
                <a:lnTo>
                  <a:pt x="12030" y="80820"/>
                </a:lnTo>
                <a:lnTo>
                  <a:pt x="12190" y="80910"/>
                </a:lnTo>
                <a:lnTo>
                  <a:pt x="12330" y="80950"/>
                </a:lnTo>
                <a:lnTo>
                  <a:pt x="12470" y="80930"/>
                </a:lnTo>
                <a:lnTo>
                  <a:pt x="12580" y="80850"/>
                </a:lnTo>
                <a:lnTo>
                  <a:pt x="12570" y="80740"/>
                </a:lnTo>
                <a:lnTo>
                  <a:pt x="12620" y="80690"/>
                </a:lnTo>
                <a:lnTo>
                  <a:pt x="12690" y="80650"/>
                </a:lnTo>
                <a:lnTo>
                  <a:pt x="12740" y="80600"/>
                </a:lnTo>
                <a:lnTo>
                  <a:pt x="12760" y="80510"/>
                </a:lnTo>
                <a:lnTo>
                  <a:pt x="12760" y="80420"/>
                </a:lnTo>
                <a:lnTo>
                  <a:pt x="12740" y="80210"/>
                </a:lnTo>
                <a:lnTo>
                  <a:pt x="12740" y="80030"/>
                </a:lnTo>
                <a:lnTo>
                  <a:pt x="12750" y="79770"/>
                </a:lnTo>
                <a:lnTo>
                  <a:pt x="12790" y="79550"/>
                </a:lnTo>
                <a:lnTo>
                  <a:pt x="12850" y="79440"/>
                </a:lnTo>
                <a:lnTo>
                  <a:pt x="12790" y="79370"/>
                </a:lnTo>
                <a:lnTo>
                  <a:pt x="12800" y="79260"/>
                </a:lnTo>
                <a:lnTo>
                  <a:pt x="12840" y="79140"/>
                </a:lnTo>
                <a:lnTo>
                  <a:pt x="12870" y="79050"/>
                </a:lnTo>
                <a:lnTo>
                  <a:pt x="12810" y="79130"/>
                </a:lnTo>
                <a:lnTo>
                  <a:pt x="12750" y="79150"/>
                </a:lnTo>
                <a:lnTo>
                  <a:pt x="12610" y="79140"/>
                </a:lnTo>
                <a:lnTo>
                  <a:pt x="12600" y="79100"/>
                </a:lnTo>
                <a:lnTo>
                  <a:pt x="12630" y="79000"/>
                </a:lnTo>
                <a:lnTo>
                  <a:pt x="12670" y="78890"/>
                </a:lnTo>
                <a:lnTo>
                  <a:pt x="12700" y="78840"/>
                </a:lnTo>
                <a:lnTo>
                  <a:pt x="12640" y="78810"/>
                </a:lnTo>
                <a:lnTo>
                  <a:pt x="12600" y="78890"/>
                </a:lnTo>
                <a:lnTo>
                  <a:pt x="12560" y="79000"/>
                </a:lnTo>
                <a:lnTo>
                  <a:pt x="12500" y="79050"/>
                </a:lnTo>
                <a:lnTo>
                  <a:pt x="12470" y="79070"/>
                </a:lnTo>
                <a:lnTo>
                  <a:pt x="12420" y="79150"/>
                </a:lnTo>
                <a:lnTo>
                  <a:pt x="12390" y="79180"/>
                </a:lnTo>
                <a:lnTo>
                  <a:pt x="12340" y="79190"/>
                </a:lnTo>
                <a:lnTo>
                  <a:pt x="12210" y="79180"/>
                </a:lnTo>
                <a:lnTo>
                  <a:pt x="12180" y="79250"/>
                </a:lnTo>
                <a:lnTo>
                  <a:pt x="12220" y="79550"/>
                </a:lnTo>
                <a:lnTo>
                  <a:pt x="12190" y="79610"/>
                </a:lnTo>
                <a:lnTo>
                  <a:pt x="12120" y="79620"/>
                </a:lnTo>
                <a:lnTo>
                  <a:pt x="11930" y="79700"/>
                </a:lnTo>
                <a:lnTo>
                  <a:pt x="11720" y="79920"/>
                </a:lnTo>
                <a:lnTo>
                  <a:pt x="11490" y="80040"/>
                </a:lnTo>
                <a:lnTo>
                  <a:pt x="11420" y="80050"/>
                </a:lnTo>
                <a:lnTo>
                  <a:pt x="11340" y="80020"/>
                </a:lnTo>
                <a:lnTo>
                  <a:pt x="11260" y="79950"/>
                </a:lnTo>
                <a:lnTo>
                  <a:pt x="11150" y="79830"/>
                </a:lnTo>
                <a:lnTo>
                  <a:pt x="11060" y="79700"/>
                </a:lnTo>
                <a:lnTo>
                  <a:pt x="10870" y="79490"/>
                </a:lnTo>
                <a:lnTo>
                  <a:pt x="10830" y="79400"/>
                </a:lnTo>
                <a:lnTo>
                  <a:pt x="10950" y="79420"/>
                </a:lnTo>
                <a:lnTo>
                  <a:pt x="11050" y="79490"/>
                </a:lnTo>
                <a:lnTo>
                  <a:pt x="11260" y="79700"/>
                </a:lnTo>
                <a:lnTo>
                  <a:pt x="11270" y="79660"/>
                </a:lnTo>
                <a:lnTo>
                  <a:pt x="11070" y="79360"/>
                </a:lnTo>
                <a:lnTo>
                  <a:pt x="10830" y="79100"/>
                </a:lnTo>
                <a:lnTo>
                  <a:pt x="10880" y="79100"/>
                </a:lnTo>
                <a:lnTo>
                  <a:pt x="11020" y="79140"/>
                </a:lnTo>
                <a:lnTo>
                  <a:pt x="10960" y="79010"/>
                </a:lnTo>
                <a:lnTo>
                  <a:pt x="10860" y="78980"/>
                </a:lnTo>
                <a:lnTo>
                  <a:pt x="10760" y="78970"/>
                </a:lnTo>
                <a:lnTo>
                  <a:pt x="10670" y="78910"/>
                </a:lnTo>
                <a:lnTo>
                  <a:pt x="10530" y="78670"/>
                </a:lnTo>
                <a:lnTo>
                  <a:pt x="10440" y="78580"/>
                </a:lnTo>
                <a:lnTo>
                  <a:pt x="10350" y="78540"/>
                </a:lnTo>
                <a:lnTo>
                  <a:pt x="10430" y="78490"/>
                </a:lnTo>
                <a:lnTo>
                  <a:pt x="10520" y="78490"/>
                </a:lnTo>
                <a:lnTo>
                  <a:pt x="10610" y="78530"/>
                </a:lnTo>
                <a:lnTo>
                  <a:pt x="10750" y="78670"/>
                </a:lnTo>
                <a:lnTo>
                  <a:pt x="10910" y="78710"/>
                </a:lnTo>
                <a:lnTo>
                  <a:pt x="11030" y="78850"/>
                </a:lnTo>
                <a:lnTo>
                  <a:pt x="11120" y="78910"/>
                </a:lnTo>
                <a:lnTo>
                  <a:pt x="11430" y="79030"/>
                </a:lnTo>
                <a:lnTo>
                  <a:pt x="11510" y="79090"/>
                </a:lnTo>
                <a:lnTo>
                  <a:pt x="11510" y="79180"/>
                </a:lnTo>
                <a:lnTo>
                  <a:pt x="11520" y="79320"/>
                </a:lnTo>
                <a:lnTo>
                  <a:pt x="11570" y="79450"/>
                </a:lnTo>
                <a:lnTo>
                  <a:pt x="11640" y="79540"/>
                </a:lnTo>
                <a:lnTo>
                  <a:pt x="11720" y="79570"/>
                </a:lnTo>
                <a:lnTo>
                  <a:pt x="11690" y="79550"/>
                </a:lnTo>
                <a:lnTo>
                  <a:pt x="11670" y="79510"/>
                </a:lnTo>
                <a:lnTo>
                  <a:pt x="11660" y="79460"/>
                </a:lnTo>
                <a:lnTo>
                  <a:pt x="11650" y="79400"/>
                </a:lnTo>
                <a:lnTo>
                  <a:pt x="11720" y="79450"/>
                </a:lnTo>
                <a:lnTo>
                  <a:pt x="11840" y="79590"/>
                </a:lnTo>
                <a:lnTo>
                  <a:pt x="11900" y="79610"/>
                </a:lnTo>
                <a:lnTo>
                  <a:pt x="11860" y="79520"/>
                </a:lnTo>
                <a:lnTo>
                  <a:pt x="11770" y="79420"/>
                </a:lnTo>
                <a:lnTo>
                  <a:pt x="11710" y="79330"/>
                </a:lnTo>
                <a:lnTo>
                  <a:pt x="11740" y="79270"/>
                </a:lnTo>
                <a:lnTo>
                  <a:pt x="11780" y="79290"/>
                </a:lnTo>
                <a:lnTo>
                  <a:pt x="11880" y="79400"/>
                </a:lnTo>
                <a:lnTo>
                  <a:pt x="11900" y="79400"/>
                </a:lnTo>
                <a:lnTo>
                  <a:pt x="11890" y="79330"/>
                </a:lnTo>
                <a:lnTo>
                  <a:pt x="11860" y="79290"/>
                </a:lnTo>
                <a:lnTo>
                  <a:pt x="11830" y="79240"/>
                </a:lnTo>
                <a:lnTo>
                  <a:pt x="11840" y="79140"/>
                </a:lnTo>
                <a:lnTo>
                  <a:pt x="11740" y="79090"/>
                </a:lnTo>
                <a:lnTo>
                  <a:pt x="11720" y="79050"/>
                </a:lnTo>
                <a:lnTo>
                  <a:pt x="11700" y="79010"/>
                </a:lnTo>
                <a:lnTo>
                  <a:pt x="11690" y="78950"/>
                </a:lnTo>
                <a:lnTo>
                  <a:pt x="11680" y="78910"/>
                </a:lnTo>
                <a:lnTo>
                  <a:pt x="11660" y="78890"/>
                </a:lnTo>
                <a:lnTo>
                  <a:pt x="11520" y="78890"/>
                </a:lnTo>
                <a:lnTo>
                  <a:pt x="11440" y="78870"/>
                </a:lnTo>
                <a:lnTo>
                  <a:pt x="11360" y="78790"/>
                </a:lnTo>
                <a:lnTo>
                  <a:pt x="11330" y="78790"/>
                </a:lnTo>
                <a:lnTo>
                  <a:pt x="11310" y="78770"/>
                </a:lnTo>
                <a:lnTo>
                  <a:pt x="11300" y="78690"/>
                </a:lnTo>
                <a:lnTo>
                  <a:pt x="11310" y="78670"/>
                </a:lnTo>
                <a:lnTo>
                  <a:pt x="11380" y="78590"/>
                </a:lnTo>
                <a:lnTo>
                  <a:pt x="11450" y="78540"/>
                </a:lnTo>
                <a:lnTo>
                  <a:pt x="11580" y="78500"/>
                </a:lnTo>
                <a:lnTo>
                  <a:pt x="11650" y="78460"/>
                </a:lnTo>
                <a:lnTo>
                  <a:pt x="11610" y="78290"/>
                </a:lnTo>
                <a:lnTo>
                  <a:pt x="11670" y="78210"/>
                </a:lnTo>
                <a:lnTo>
                  <a:pt x="11890" y="78100"/>
                </a:lnTo>
                <a:lnTo>
                  <a:pt x="11950" y="78120"/>
                </a:lnTo>
                <a:lnTo>
                  <a:pt x="12000" y="78140"/>
                </a:lnTo>
                <a:lnTo>
                  <a:pt x="12050" y="78150"/>
                </a:lnTo>
                <a:lnTo>
                  <a:pt x="12100" y="78140"/>
                </a:lnTo>
                <a:lnTo>
                  <a:pt x="12140" y="78120"/>
                </a:lnTo>
                <a:lnTo>
                  <a:pt x="12220" y="78060"/>
                </a:lnTo>
                <a:lnTo>
                  <a:pt x="12130" y="78050"/>
                </a:lnTo>
                <a:lnTo>
                  <a:pt x="12040" y="78010"/>
                </a:lnTo>
                <a:lnTo>
                  <a:pt x="12020" y="77940"/>
                </a:lnTo>
                <a:lnTo>
                  <a:pt x="12090" y="77850"/>
                </a:lnTo>
                <a:lnTo>
                  <a:pt x="12020" y="77860"/>
                </a:lnTo>
                <a:lnTo>
                  <a:pt x="11800" y="78020"/>
                </a:lnTo>
                <a:lnTo>
                  <a:pt x="11640" y="78050"/>
                </a:lnTo>
                <a:lnTo>
                  <a:pt x="11570" y="78110"/>
                </a:lnTo>
                <a:lnTo>
                  <a:pt x="11550" y="78260"/>
                </a:lnTo>
                <a:lnTo>
                  <a:pt x="11470" y="78400"/>
                </a:lnTo>
                <a:lnTo>
                  <a:pt x="11310" y="78430"/>
                </a:lnTo>
                <a:lnTo>
                  <a:pt x="11150" y="78370"/>
                </a:lnTo>
                <a:lnTo>
                  <a:pt x="11090" y="78200"/>
                </a:lnTo>
                <a:lnTo>
                  <a:pt x="11080" y="78350"/>
                </a:lnTo>
                <a:lnTo>
                  <a:pt x="11030" y="78450"/>
                </a:lnTo>
                <a:lnTo>
                  <a:pt x="10980" y="78460"/>
                </a:lnTo>
                <a:lnTo>
                  <a:pt x="10940" y="78370"/>
                </a:lnTo>
                <a:lnTo>
                  <a:pt x="10980" y="78320"/>
                </a:lnTo>
                <a:lnTo>
                  <a:pt x="10920" y="78300"/>
                </a:lnTo>
                <a:lnTo>
                  <a:pt x="10890" y="78310"/>
                </a:lnTo>
                <a:lnTo>
                  <a:pt x="10780" y="78320"/>
                </a:lnTo>
                <a:lnTo>
                  <a:pt x="10720" y="78260"/>
                </a:lnTo>
                <a:lnTo>
                  <a:pt x="10700" y="78190"/>
                </a:lnTo>
                <a:lnTo>
                  <a:pt x="10660" y="78000"/>
                </a:lnTo>
                <a:lnTo>
                  <a:pt x="10630" y="77920"/>
                </a:lnTo>
                <a:lnTo>
                  <a:pt x="10610" y="77880"/>
                </a:lnTo>
                <a:lnTo>
                  <a:pt x="10610" y="77850"/>
                </a:lnTo>
                <a:lnTo>
                  <a:pt x="10600" y="77810"/>
                </a:lnTo>
                <a:lnTo>
                  <a:pt x="10600" y="77740"/>
                </a:lnTo>
                <a:lnTo>
                  <a:pt x="10590" y="77710"/>
                </a:lnTo>
                <a:lnTo>
                  <a:pt x="10530" y="77640"/>
                </a:lnTo>
                <a:lnTo>
                  <a:pt x="10520" y="77590"/>
                </a:lnTo>
                <a:lnTo>
                  <a:pt x="10540" y="77520"/>
                </a:lnTo>
                <a:lnTo>
                  <a:pt x="10610" y="77500"/>
                </a:lnTo>
                <a:lnTo>
                  <a:pt x="10690" y="77520"/>
                </a:lnTo>
                <a:lnTo>
                  <a:pt x="10750" y="77550"/>
                </a:lnTo>
                <a:lnTo>
                  <a:pt x="10810" y="77600"/>
                </a:lnTo>
                <a:lnTo>
                  <a:pt x="10830" y="77650"/>
                </a:lnTo>
                <a:lnTo>
                  <a:pt x="10810" y="77870"/>
                </a:lnTo>
                <a:lnTo>
                  <a:pt x="10830" y="77980"/>
                </a:lnTo>
                <a:lnTo>
                  <a:pt x="10850" y="78050"/>
                </a:lnTo>
                <a:lnTo>
                  <a:pt x="10880" y="78050"/>
                </a:lnTo>
                <a:lnTo>
                  <a:pt x="10890" y="77960"/>
                </a:lnTo>
                <a:lnTo>
                  <a:pt x="10870" y="77670"/>
                </a:lnTo>
                <a:lnTo>
                  <a:pt x="10880" y="77590"/>
                </a:lnTo>
                <a:lnTo>
                  <a:pt x="10920" y="77520"/>
                </a:lnTo>
                <a:lnTo>
                  <a:pt x="10980" y="77500"/>
                </a:lnTo>
                <a:lnTo>
                  <a:pt x="11010" y="77460"/>
                </a:lnTo>
                <a:lnTo>
                  <a:pt x="11000" y="77330"/>
                </a:lnTo>
                <a:lnTo>
                  <a:pt x="10980" y="77350"/>
                </a:lnTo>
                <a:lnTo>
                  <a:pt x="10980" y="77360"/>
                </a:lnTo>
                <a:lnTo>
                  <a:pt x="10980" y="77370"/>
                </a:lnTo>
                <a:lnTo>
                  <a:pt x="10940" y="77380"/>
                </a:lnTo>
                <a:lnTo>
                  <a:pt x="10860" y="77450"/>
                </a:lnTo>
                <a:lnTo>
                  <a:pt x="10810" y="77460"/>
                </a:lnTo>
                <a:lnTo>
                  <a:pt x="10650" y="77420"/>
                </a:lnTo>
                <a:lnTo>
                  <a:pt x="10610" y="77390"/>
                </a:lnTo>
                <a:lnTo>
                  <a:pt x="10590" y="77300"/>
                </a:lnTo>
                <a:lnTo>
                  <a:pt x="10590" y="77180"/>
                </a:lnTo>
                <a:lnTo>
                  <a:pt x="10600" y="77070"/>
                </a:lnTo>
                <a:lnTo>
                  <a:pt x="10620" y="76990"/>
                </a:lnTo>
                <a:lnTo>
                  <a:pt x="10780" y="76810"/>
                </a:lnTo>
                <a:lnTo>
                  <a:pt x="10990" y="76790"/>
                </a:lnTo>
                <a:lnTo>
                  <a:pt x="11190" y="76870"/>
                </a:lnTo>
                <a:lnTo>
                  <a:pt x="11440" y="77040"/>
                </a:lnTo>
                <a:lnTo>
                  <a:pt x="11530" y="77080"/>
                </a:lnTo>
                <a:lnTo>
                  <a:pt x="11730" y="77110"/>
                </a:lnTo>
                <a:lnTo>
                  <a:pt x="11860" y="77100"/>
                </a:lnTo>
                <a:lnTo>
                  <a:pt x="11900" y="77110"/>
                </a:lnTo>
                <a:lnTo>
                  <a:pt x="11920" y="77170"/>
                </a:lnTo>
                <a:lnTo>
                  <a:pt x="11930" y="77250"/>
                </a:lnTo>
                <a:lnTo>
                  <a:pt x="11950" y="77310"/>
                </a:lnTo>
                <a:lnTo>
                  <a:pt x="11990" y="77280"/>
                </a:lnTo>
                <a:lnTo>
                  <a:pt x="12010" y="77230"/>
                </a:lnTo>
                <a:lnTo>
                  <a:pt x="11990" y="77180"/>
                </a:lnTo>
                <a:lnTo>
                  <a:pt x="11980" y="77120"/>
                </a:lnTo>
                <a:lnTo>
                  <a:pt x="11970" y="77050"/>
                </a:lnTo>
                <a:lnTo>
                  <a:pt x="11980" y="76960"/>
                </a:lnTo>
                <a:lnTo>
                  <a:pt x="12030" y="76930"/>
                </a:lnTo>
                <a:lnTo>
                  <a:pt x="12070" y="76910"/>
                </a:lnTo>
                <a:lnTo>
                  <a:pt x="12190" y="76800"/>
                </a:lnTo>
                <a:lnTo>
                  <a:pt x="12310" y="76830"/>
                </a:lnTo>
                <a:lnTo>
                  <a:pt x="12440" y="76880"/>
                </a:lnTo>
                <a:lnTo>
                  <a:pt x="12540" y="76900"/>
                </a:lnTo>
                <a:lnTo>
                  <a:pt x="12540" y="76850"/>
                </a:lnTo>
                <a:lnTo>
                  <a:pt x="12450" y="76780"/>
                </a:lnTo>
                <a:lnTo>
                  <a:pt x="12410" y="76740"/>
                </a:lnTo>
                <a:lnTo>
                  <a:pt x="12420" y="76720"/>
                </a:lnTo>
                <a:lnTo>
                  <a:pt x="12530" y="76690"/>
                </a:lnTo>
                <a:lnTo>
                  <a:pt x="12590" y="76680"/>
                </a:lnTo>
                <a:lnTo>
                  <a:pt x="12640" y="76720"/>
                </a:lnTo>
                <a:lnTo>
                  <a:pt x="12710" y="76650"/>
                </a:lnTo>
                <a:lnTo>
                  <a:pt x="12830" y="76580"/>
                </a:lnTo>
                <a:lnTo>
                  <a:pt x="12950" y="76550"/>
                </a:lnTo>
                <a:lnTo>
                  <a:pt x="13000" y="76620"/>
                </a:lnTo>
                <a:lnTo>
                  <a:pt x="12970" y="76790"/>
                </a:lnTo>
                <a:lnTo>
                  <a:pt x="12970" y="76870"/>
                </a:lnTo>
                <a:lnTo>
                  <a:pt x="13010" y="76830"/>
                </a:lnTo>
                <a:lnTo>
                  <a:pt x="13040" y="76780"/>
                </a:lnTo>
                <a:lnTo>
                  <a:pt x="13080" y="76730"/>
                </a:lnTo>
                <a:lnTo>
                  <a:pt x="13120" y="76700"/>
                </a:lnTo>
                <a:lnTo>
                  <a:pt x="13170" y="76680"/>
                </a:lnTo>
                <a:lnTo>
                  <a:pt x="13130" y="76610"/>
                </a:lnTo>
                <a:lnTo>
                  <a:pt x="13120" y="76590"/>
                </a:lnTo>
                <a:lnTo>
                  <a:pt x="13220" y="76530"/>
                </a:lnTo>
                <a:lnTo>
                  <a:pt x="13310" y="76510"/>
                </a:lnTo>
                <a:lnTo>
                  <a:pt x="13570" y="76510"/>
                </a:lnTo>
                <a:lnTo>
                  <a:pt x="13670" y="76550"/>
                </a:lnTo>
                <a:lnTo>
                  <a:pt x="13730" y="76550"/>
                </a:lnTo>
                <a:lnTo>
                  <a:pt x="13940" y="76510"/>
                </a:lnTo>
                <a:lnTo>
                  <a:pt x="14040" y="76530"/>
                </a:lnTo>
                <a:lnTo>
                  <a:pt x="14240" y="76620"/>
                </a:lnTo>
                <a:lnTo>
                  <a:pt x="14340" y="76640"/>
                </a:lnTo>
                <a:lnTo>
                  <a:pt x="14430" y="76690"/>
                </a:lnTo>
                <a:lnTo>
                  <a:pt x="14470" y="76790"/>
                </a:lnTo>
                <a:lnTo>
                  <a:pt x="14460" y="76910"/>
                </a:lnTo>
                <a:lnTo>
                  <a:pt x="14380" y="76990"/>
                </a:lnTo>
                <a:lnTo>
                  <a:pt x="14480" y="76980"/>
                </a:lnTo>
                <a:lnTo>
                  <a:pt x="14520" y="76940"/>
                </a:lnTo>
                <a:lnTo>
                  <a:pt x="14560" y="76880"/>
                </a:lnTo>
                <a:lnTo>
                  <a:pt x="14600" y="76850"/>
                </a:lnTo>
                <a:lnTo>
                  <a:pt x="14650" y="76830"/>
                </a:lnTo>
                <a:lnTo>
                  <a:pt x="14700" y="76840"/>
                </a:lnTo>
                <a:lnTo>
                  <a:pt x="14740" y="76850"/>
                </a:lnTo>
                <a:lnTo>
                  <a:pt x="14770" y="76920"/>
                </a:lnTo>
                <a:lnTo>
                  <a:pt x="14750" y="77000"/>
                </a:lnTo>
                <a:lnTo>
                  <a:pt x="14710" y="77090"/>
                </a:lnTo>
                <a:lnTo>
                  <a:pt x="14680" y="77200"/>
                </a:lnTo>
                <a:lnTo>
                  <a:pt x="14730" y="77210"/>
                </a:lnTo>
                <a:lnTo>
                  <a:pt x="14780" y="77200"/>
                </a:lnTo>
                <a:lnTo>
                  <a:pt x="14770" y="77110"/>
                </a:lnTo>
                <a:lnTo>
                  <a:pt x="14790" y="77040"/>
                </a:lnTo>
                <a:lnTo>
                  <a:pt x="14810" y="76990"/>
                </a:lnTo>
                <a:lnTo>
                  <a:pt x="14910" y="76850"/>
                </a:lnTo>
                <a:lnTo>
                  <a:pt x="14980" y="76770"/>
                </a:lnTo>
                <a:lnTo>
                  <a:pt x="15070" y="76710"/>
                </a:lnTo>
                <a:lnTo>
                  <a:pt x="15240" y="76670"/>
                </a:lnTo>
                <a:lnTo>
                  <a:pt x="15310" y="76620"/>
                </a:lnTo>
                <a:lnTo>
                  <a:pt x="15380" y="76530"/>
                </a:lnTo>
                <a:lnTo>
                  <a:pt x="15440" y="76380"/>
                </a:lnTo>
                <a:lnTo>
                  <a:pt x="15460" y="76220"/>
                </a:lnTo>
                <a:lnTo>
                  <a:pt x="15480" y="76170"/>
                </a:lnTo>
                <a:lnTo>
                  <a:pt x="15520" y="76180"/>
                </a:lnTo>
                <a:lnTo>
                  <a:pt x="15590" y="76250"/>
                </a:lnTo>
                <a:lnTo>
                  <a:pt x="15630" y="76280"/>
                </a:lnTo>
                <a:lnTo>
                  <a:pt x="16050" y="76330"/>
                </a:lnTo>
                <a:lnTo>
                  <a:pt x="16200" y="76400"/>
                </a:lnTo>
                <a:lnTo>
                  <a:pt x="16240" y="76430"/>
                </a:lnTo>
                <a:lnTo>
                  <a:pt x="16260" y="76470"/>
                </a:lnTo>
                <a:lnTo>
                  <a:pt x="16270" y="76530"/>
                </a:lnTo>
                <a:lnTo>
                  <a:pt x="16270" y="76610"/>
                </a:lnTo>
                <a:lnTo>
                  <a:pt x="16280" y="76670"/>
                </a:lnTo>
                <a:lnTo>
                  <a:pt x="16300" y="76710"/>
                </a:lnTo>
                <a:lnTo>
                  <a:pt x="16340" y="76720"/>
                </a:lnTo>
                <a:lnTo>
                  <a:pt x="16520" y="76700"/>
                </a:lnTo>
                <a:lnTo>
                  <a:pt x="16570" y="76720"/>
                </a:lnTo>
                <a:lnTo>
                  <a:pt x="16600" y="76770"/>
                </a:lnTo>
                <a:lnTo>
                  <a:pt x="16650" y="76990"/>
                </a:lnTo>
                <a:lnTo>
                  <a:pt x="16700" y="77100"/>
                </a:lnTo>
                <a:lnTo>
                  <a:pt x="16730" y="77160"/>
                </a:lnTo>
                <a:lnTo>
                  <a:pt x="16730" y="77220"/>
                </a:lnTo>
                <a:lnTo>
                  <a:pt x="16710" y="77280"/>
                </a:lnTo>
                <a:lnTo>
                  <a:pt x="16670" y="77340"/>
                </a:lnTo>
                <a:lnTo>
                  <a:pt x="16620" y="77400"/>
                </a:lnTo>
                <a:lnTo>
                  <a:pt x="16520" y="77450"/>
                </a:lnTo>
                <a:lnTo>
                  <a:pt x="16320" y="77680"/>
                </a:lnTo>
                <a:lnTo>
                  <a:pt x="16600" y="77500"/>
                </a:lnTo>
                <a:lnTo>
                  <a:pt x="16740" y="77460"/>
                </a:lnTo>
                <a:lnTo>
                  <a:pt x="16860" y="77500"/>
                </a:lnTo>
                <a:lnTo>
                  <a:pt x="17060" y="77660"/>
                </a:lnTo>
                <a:lnTo>
                  <a:pt x="17100" y="77740"/>
                </a:lnTo>
                <a:lnTo>
                  <a:pt x="17110" y="77830"/>
                </a:lnTo>
                <a:lnTo>
                  <a:pt x="17030" y="78150"/>
                </a:lnTo>
                <a:lnTo>
                  <a:pt x="17110" y="78070"/>
                </a:lnTo>
                <a:lnTo>
                  <a:pt x="17190" y="77930"/>
                </a:lnTo>
                <a:lnTo>
                  <a:pt x="17230" y="77760"/>
                </a:lnTo>
                <a:lnTo>
                  <a:pt x="17200" y="77590"/>
                </a:lnTo>
                <a:lnTo>
                  <a:pt x="17170" y="77570"/>
                </a:lnTo>
                <a:lnTo>
                  <a:pt x="17010" y="77540"/>
                </a:lnTo>
                <a:lnTo>
                  <a:pt x="16990" y="77510"/>
                </a:lnTo>
                <a:lnTo>
                  <a:pt x="16960" y="77440"/>
                </a:lnTo>
                <a:lnTo>
                  <a:pt x="16840" y="77110"/>
                </a:lnTo>
                <a:lnTo>
                  <a:pt x="16810" y="77060"/>
                </a:lnTo>
                <a:lnTo>
                  <a:pt x="16780" y="77010"/>
                </a:lnTo>
                <a:lnTo>
                  <a:pt x="16750" y="76950"/>
                </a:lnTo>
                <a:lnTo>
                  <a:pt x="16720" y="76780"/>
                </a:lnTo>
                <a:lnTo>
                  <a:pt x="16700" y="76730"/>
                </a:lnTo>
                <a:lnTo>
                  <a:pt x="16710" y="76690"/>
                </a:lnTo>
                <a:lnTo>
                  <a:pt x="16760" y="76640"/>
                </a:lnTo>
                <a:lnTo>
                  <a:pt x="16890" y="76600"/>
                </a:lnTo>
                <a:lnTo>
                  <a:pt x="17210" y="76580"/>
                </a:lnTo>
                <a:lnTo>
                  <a:pt x="17300" y="76460"/>
                </a:lnTo>
                <a:lnTo>
                  <a:pt x="17350" y="76400"/>
                </a:lnTo>
                <a:lnTo>
                  <a:pt x="17390" y="76390"/>
                </a:lnTo>
                <a:lnTo>
                  <a:pt x="17640" y="76450"/>
                </a:lnTo>
                <a:lnTo>
                  <a:pt x="17670" y="76480"/>
                </a:lnTo>
                <a:lnTo>
                  <a:pt x="17740" y="76570"/>
                </a:lnTo>
                <a:lnTo>
                  <a:pt x="17840" y="76620"/>
                </a:lnTo>
                <a:lnTo>
                  <a:pt x="18040" y="76640"/>
                </a:lnTo>
                <a:lnTo>
                  <a:pt x="18040" y="76590"/>
                </a:lnTo>
                <a:lnTo>
                  <a:pt x="17980" y="76590"/>
                </a:lnTo>
                <a:lnTo>
                  <a:pt x="17940" y="76570"/>
                </a:lnTo>
                <a:lnTo>
                  <a:pt x="17910" y="76540"/>
                </a:lnTo>
                <a:lnTo>
                  <a:pt x="17800" y="76410"/>
                </a:lnTo>
                <a:lnTo>
                  <a:pt x="17770" y="76380"/>
                </a:lnTo>
                <a:lnTo>
                  <a:pt x="17810" y="76320"/>
                </a:lnTo>
                <a:lnTo>
                  <a:pt x="17950" y="76220"/>
                </a:lnTo>
                <a:lnTo>
                  <a:pt x="17980" y="76180"/>
                </a:lnTo>
                <a:lnTo>
                  <a:pt x="18010" y="76100"/>
                </a:lnTo>
                <a:lnTo>
                  <a:pt x="18100" y="76060"/>
                </a:lnTo>
                <a:lnTo>
                  <a:pt x="18560" y="76020"/>
                </a:lnTo>
                <a:lnTo>
                  <a:pt x="18710" y="75970"/>
                </a:lnTo>
                <a:lnTo>
                  <a:pt x="18840" y="75810"/>
                </a:lnTo>
                <a:lnTo>
                  <a:pt x="18730" y="75820"/>
                </a:lnTo>
                <a:lnTo>
                  <a:pt x="18650" y="75850"/>
                </a:lnTo>
                <a:lnTo>
                  <a:pt x="18550" y="75930"/>
                </a:lnTo>
                <a:lnTo>
                  <a:pt x="18080" y="76030"/>
                </a:lnTo>
                <a:lnTo>
                  <a:pt x="17900" y="76020"/>
                </a:lnTo>
                <a:lnTo>
                  <a:pt x="17810" y="75980"/>
                </a:lnTo>
                <a:lnTo>
                  <a:pt x="17770" y="75870"/>
                </a:lnTo>
                <a:lnTo>
                  <a:pt x="17760" y="75800"/>
                </a:lnTo>
                <a:lnTo>
                  <a:pt x="17750" y="75680"/>
                </a:lnTo>
                <a:lnTo>
                  <a:pt x="17750" y="75610"/>
                </a:lnTo>
                <a:lnTo>
                  <a:pt x="17730" y="75540"/>
                </a:lnTo>
                <a:lnTo>
                  <a:pt x="17710" y="75510"/>
                </a:lnTo>
                <a:lnTo>
                  <a:pt x="17680" y="75490"/>
                </a:lnTo>
                <a:lnTo>
                  <a:pt x="17660" y="75450"/>
                </a:lnTo>
                <a:lnTo>
                  <a:pt x="17670" y="75320"/>
                </a:lnTo>
                <a:lnTo>
                  <a:pt x="17800" y="75210"/>
                </a:lnTo>
                <a:lnTo>
                  <a:pt x="17830" y="75090"/>
                </a:lnTo>
                <a:lnTo>
                  <a:pt x="17840" y="74940"/>
                </a:lnTo>
                <a:lnTo>
                  <a:pt x="17870" y="74870"/>
                </a:lnTo>
                <a:lnTo>
                  <a:pt x="18000" y="74760"/>
                </a:lnTo>
                <a:lnTo>
                  <a:pt x="18040" y="74680"/>
                </a:lnTo>
                <a:lnTo>
                  <a:pt x="18090" y="74580"/>
                </a:lnTo>
                <a:lnTo>
                  <a:pt x="18140" y="74490"/>
                </a:lnTo>
                <a:lnTo>
                  <a:pt x="18200" y="74450"/>
                </a:lnTo>
                <a:lnTo>
                  <a:pt x="18270" y="74430"/>
                </a:lnTo>
                <a:lnTo>
                  <a:pt x="18350" y="74370"/>
                </a:lnTo>
                <a:lnTo>
                  <a:pt x="18410" y="74290"/>
                </a:lnTo>
                <a:lnTo>
                  <a:pt x="18460" y="74190"/>
                </a:lnTo>
                <a:lnTo>
                  <a:pt x="18200" y="74350"/>
                </a:lnTo>
                <a:lnTo>
                  <a:pt x="17770" y="74800"/>
                </a:lnTo>
                <a:lnTo>
                  <a:pt x="17700" y="74820"/>
                </a:lnTo>
                <a:lnTo>
                  <a:pt x="17580" y="74770"/>
                </a:lnTo>
                <a:lnTo>
                  <a:pt x="17510" y="74760"/>
                </a:lnTo>
                <a:lnTo>
                  <a:pt x="17570" y="74840"/>
                </a:lnTo>
                <a:lnTo>
                  <a:pt x="17620" y="74900"/>
                </a:lnTo>
                <a:lnTo>
                  <a:pt x="17650" y="74970"/>
                </a:lnTo>
                <a:lnTo>
                  <a:pt x="17640" y="75070"/>
                </a:lnTo>
                <a:lnTo>
                  <a:pt x="17460" y="75320"/>
                </a:lnTo>
                <a:lnTo>
                  <a:pt x="17440" y="75390"/>
                </a:lnTo>
                <a:lnTo>
                  <a:pt x="17500" y="75480"/>
                </a:lnTo>
                <a:lnTo>
                  <a:pt x="17570" y="75540"/>
                </a:lnTo>
                <a:lnTo>
                  <a:pt x="17620" y="75630"/>
                </a:lnTo>
                <a:lnTo>
                  <a:pt x="17660" y="75900"/>
                </a:lnTo>
                <a:lnTo>
                  <a:pt x="17690" y="75980"/>
                </a:lnTo>
                <a:lnTo>
                  <a:pt x="17750" y="76030"/>
                </a:lnTo>
                <a:lnTo>
                  <a:pt x="17810" y="76070"/>
                </a:lnTo>
                <a:lnTo>
                  <a:pt x="17680" y="76220"/>
                </a:lnTo>
                <a:lnTo>
                  <a:pt x="17640" y="76240"/>
                </a:lnTo>
                <a:lnTo>
                  <a:pt x="17600" y="76250"/>
                </a:lnTo>
                <a:lnTo>
                  <a:pt x="17560" y="76240"/>
                </a:lnTo>
                <a:lnTo>
                  <a:pt x="17490" y="76200"/>
                </a:lnTo>
                <a:lnTo>
                  <a:pt x="17470" y="76180"/>
                </a:lnTo>
                <a:lnTo>
                  <a:pt x="17430" y="76130"/>
                </a:lnTo>
                <a:lnTo>
                  <a:pt x="17410" y="76110"/>
                </a:lnTo>
                <a:lnTo>
                  <a:pt x="17360" y="76110"/>
                </a:lnTo>
                <a:lnTo>
                  <a:pt x="17240" y="76160"/>
                </a:lnTo>
                <a:lnTo>
                  <a:pt x="17200" y="76200"/>
                </a:lnTo>
                <a:lnTo>
                  <a:pt x="17190" y="76220"/>
                </a:lnTo>
                <a:lnTo>
                  <a:pt x="17190" y="76260"/>
                </a:lnTo>
                <a:lnTo>
                  <a:pt x="17180" y="76300"/>
                </a:lnTo>
                <a:lnTo>
                  <a:pt x="17160" y="76330"/>
                </a:lnTo>
                <a:lnTo>
                  <a:pt x="17130" y="76360"/>
                </a:lnTo>
                <a:lnTo>
                  <a:pt x="16730" y="76460"/>
                </a:lnTo>
                <a:lnTo>
                  <a:pt x="16620" y="76550"/>
                </a:lnTo>
                <a:lnTo>
                  <a:pt x="16560" y="76570"/>
                </a:lnTo>
                <a:lnTo>
                  <a:pt x="16510" y="76550"/>
                </a:lnTo>
                <a:lnTo>
                  <a:pt x="16450" y="76420"/>
                </a:lnTo>
                <a:lnTo>
                  <a:pt x="16530" y="76310"/>
                </a:lnTo>
                <a:lnTo>
                  <a:pt x="16640" y="76220"/>
                </a:lnTo>
                <a:lnTo>
                  <a:pt x="16720" y="76110"/>
                </a:lnTo>
                <a:lnTo>
                  <a:pt x="16550" y="76220"/>
                </a:lnTo>
                <a:lnTo>
                  <a:pt x="16470" y="76250"/>
                </a:lnTo>
                <a:lnTo>
                  <a:pt x="16380" y="76240"/>
                </a:lnTo>
                <a:lnTo>
                  <a:pt x="16120" y="76130"/>
                </a:lnTo>
                <a:lnTo>
                  <a:pt x="15680" y="76040"/>
                </a:lnTo>
                <a:lnTo>
                  <a:pt x="15350" y="75850"/>
                </a:lnTo>
                <a:lnTo>
                  <a:pt x="15390" y="75750"/>
                </a:lnTo>
                <a:lnTo>
                  <a:pt x="15500" y="75640"/>
                </a:lnTo>
                <a:lnTo>
                  <a:pt x="15550" y="75570"/>
                </a:lnTo>
                <a:lnTo>
                  <a:pt x="15660" y="75240"/>
                </a:lnTo>
                <a:lnTo>
                  <a:pt x="15690" y="75200"/>
                </a:lnTo>
                <a:lnTo>
                  <a:pt x="15760" y="75110"/>
                </a:lnTo>
                <a:lnTo>
                  <a:pt x="15770" y="75090"/>
                </a:lnTo>
                <a:lnTo>
                  <a:pt x="15770" y="75040"/>
                </a:lnTo>
                <a:lnTo>
                  <a:pt x="15790" y="74920"/>
                </a:lnTo>
                <a:lnTo>
                  <a:pt x="15800" y="74890"/>
                </a:lnTo>
                <a:lnTo>
                  <a:pt x="15820" y="74860"/>
                </a:lnTo>
                <a:lnTo>
                  <a:pt x="15830" y="74790"/>
                </a:lnTo>
                <a:lnTo>
                  <a:pt x="15830" y="74730"/>
                </a:lnTo>
                <a:lnTo>
                  <a:pt x="15790" y="74720"/>
                </a:lnTo>
                <a:lnTo>
                  <a:pt x="15780" y="74740"/>
                </a:lnTo>
                <a:lnTo>
                  <a:pt x="15590" y="75310"/>
                </a:lnTo>
                <a:lnTo>
                  <a:pt x="15490" y="75510"/>
                </a:lnTo>
                <a:lnTo>
                  <a:pt x="15370" y="75590"/>
                </a:lnTo>
                <a:lnTo>
                  <a:pt x="15330" y="75570"/>
                </a:lnTo>
                <a:lnTo>
                  <a:pt x="15290" y="75480"/>
                </a:lnTo>
                <a:lnTo>
                  <a:pt x="15260" y="75450"/>
                </a:lnTo>
                <a:lnTo>
                  <a:pt x="15230" y="75480"/>
                </a:lnTo>
                <a:lnTo>
                  <a:pt x="15200" y="75520"/>
                </a:lnTo>
                <a:lnTo>
                  <a:pt x="15180" y="75580"/>
                </a:lnTo>
                <a:lnTo>
                  <a:pt x="15170" y="75610"/>
                </a:lnTo>
                <a:lnTo>
                  <a:pt x="15210" y="75710"/>
                </a:lnTo>
                <a:lnTo>
                  <a:pt x="15240" y="75810"/>
                </a:lnTo>
                <a:lnTo>
                  <a:pt x="15250" y="75840"/>
                </a:lnTo>
                <a:lnTo>
                  <a:pt x="15240" y="75880"/>
                </a:lnTo>
                <a:lnTo>
                  <a:pt x="15250" y="75930"/>
                </a:lnTo>
                <a:lnTo>
                  <a:pt x="15290" y="75980"/>
                </a:lnTo>
                <a:lnTo>
                  <a:pt x="15080" y="75940"/>
                </a:lnTo>
                <a:lnTo>
                  <a:pt x="15070" y="75960"/>
                </a:lnTo>
                <a:lnTo>
                  <a:pt x="15100" y="76000"/>
                </a:lnTo>
                <a:lnTo>
                  <a:pt x="15140" y="76020"/>
                </a:lnTo>
                <a:lnTo>
                  <a:pt x="15170" y="76060"/>
                </a:lnTo>
                <a:lnTo>
                  <a:pt x="15180" y="76130"/>
                </a:lnTo>
                <a:lnTo>
                  <a:pt x="15190" y="76220"/>
                </a:lnTo>
                <a:lnTo>
                  <a:pt x="15200" y="76290"/>
                </a:lnTo>
                <a:lnTo>
                  <a:pt x="15190" y="76350"/>
                </a:lnTo>
                <a:lnTo>
                  <a:pt x="15160" y="76410"/>
                </a:lnTo>
                <a:lnTo>
                  <a:pt x="15130" y="76450"/>
                </a:lnTo>
                <a:lnTo>
                  <a:pt x="14970" y="76550"/>
                </a:lnTo>
                <a:lnTo>
                  <a:pt x="14780" y="76560"/>
                </a:lnTo>
                <a:lnTo>
                  <a:pt x="14510" y="76480"/>
                </a:lnTo>
                <a:lnTo>
                  <a:pt x="14260" y="76340"/>
                </a:lnTo>
                <a:lnTo>
                  <a:pt x="14170" y="76110"/>
                </a:lnTo>
                <a:lnTo>
                  <a:pt x="14040" y="76270"/>
                </a:lnTo>
                <a:lnTo>
                  <a:pt x="13860" y="76340"/>
                </a:lnTo>
                <a:lnTo>
                  <a:pt x="13680" y="76330"/>
                </a:lnTo>
                <a:lnTo>
                  <a:pt x="13520" y="76240"/>
                </a:lnTo>
                <a:lnTo>
                  <a:pt x="13660" y="76150"/>
                </a:lnTo>
                <a:lnTo>
                  <a:pt x="13720" y="76090"/>
                </a:lnTo>
                <a:lnTo>
                  <a:pt x="13750" y="75980"/>
                </a:lnTo>
                <a:lnTo>
                  <a:pt x="13460" y="76200"/>
                </a:lnTo>
                <a:lnTo>
                  <a:pt x="13250" y="76280"/>
                </a:lnTo>
                <a:lnTo>
                  <a:pt x="13040" y="76290"/>
                </a:lnTo>
                <a:lnTo>
                  <a:pt x="12980" y="76230"/>
                </a:lnTo>
                <a:lnTo>
                  <a:pt x="12970" y="76120"/>
                </a:lnTo>
                <a:lnTo>
                  <a:pt x="12970" y="76030"/>
                </a:lnTo>
                <a:lnTo>
                  <a:pt x="12930" y="76070"/>
                </a:lnTo>
                <a:lnTo>
                  <a:pt x="12910" y="76130"/>
                </a:lnTo>
                <a:lnTo>
                  <a:pt x="12900" y="76240"/>
                </a:lnTo>
                <a:lnTo>
                  <a:pt x="12870" y="76290"/>
                </a:lnTo>
                <a:lnTo>
                  <a:pt x="12830" y="76300"/>
                </a:lnTo>
                <a:lnTo>
                  <a:pt x="12780" y="76290"/>
                </a:lnTo>
                <a:lnTo>
                  <a:pt x="12730" y="76290"/>
                </a:lnTo>
                <a:lnTo>
                  <a:pt x="12700" y="76350"/>
                </a:lnTo>
                <a:lnTo>
                  <a:pt x="12650" y="76380"/>
                </a:lnTo>
                <a:lnTo>
                  <a:pt x="12280" y="76410"/>
                </a:lnTo>
                <a:lnTo>
                  <a:pt x="12220" y="76450"/>
                </a:lnTo>
                <a:lnTo>
                  <a:pt x="12030" y="76680"/>
                </a:lnTo>
                <a:lnTo>
                  <a:pt x="11870" y="76780"/>
                </a:lnTo>
                <a:lnTo>
                  <a:pt x="11730" y="76770"/>
                </a:lnTo>
                <a:lnTo>
                  <a:pt x="11600" y="76670"/>
                </a:lnTo>
                <a:lnTo>
                  <a:pt x="11490" y="76460"/>
                </a:lnTo>
                <a:lnTo>
                  <a:pt x="11430" y="76540"/>
                </a:lnTo>
                <a:lnTo>
                  <a:pt x="11370" y="76580"/>
                </a:lnTo>
                <a:lnTo>
                  <a:pt x="11200" y="76600"/>
                </a:lnTo>
                <a:lnTo>
                  <a:pt x="11180" y="76610"/>
                </a:lnTo>
                <a:lnTo>
                  <a:pt x="11170" y="76610"/>
                </a:lnTo>
                <a:lnTo>
                  <a:pt x="11140" y="76570"/>
                </a:lnTo>
                <a:lnTo>
                  <a:pt x="11110" y="76510"/>
                </a:lnTo>
                <a:lnTo>
                  <a:pt x="11090" y="76480"/>
                </a:lnTo>
                <a:lnTo>
                  <a:pt x="11060" y="76460"/>
                </a:lnTo>
                <a:lnTo>
                  <a:pt x="11090" y="76390"/>
                </a:lnTo>
                <a:lnTo>
                  <a:pt x="11150" y="76390"/>
                </a:lnTo>
                <a:lnTo>
                  <a:pt x="11220" y="76400"/>
                </a:lnTo>
                <a:lnTo>
                  <a:pt x="11270" y="76380"/>
                </a:lnTo>
                <a:lnTo>
                  <a:pt x="11200" y="76350"/>
                </a:lnTo>
                <a:lnTo>
                  <a:pt x="11130" y="76300"/>
                </a:lnTo>
                <a:lnTo>
                  <a:pt x="11070" y="76290"/>
                </a:lnTo>
                <a:lnTo>
                  <a:pt x="11010" y="76350"/>
                </a:lnTo>
                <a:lnTo>
                  <a:pt x="10960" y="76360"/>
                </a:lnTo>
                <a:lnTo>
                  <a:pt x="10760" y="76280"/>
                </a:lnTo>
                <a:lnTo>
                  <a:pt x="10710" y="76240"/>
                </a:lnTo>
                <a:lnTo>
                  <a:pt x="10760" y="76090"/>
                </a:lnTo>
                <a:lnTo>
                  <a:pt x="10940" y="76100"/>
                </a:lnTo>
                <a:lnTo>
                  <a:pt x="11260" y="76240"/>
                </a:lnTo>
                <a:lnTo>
                  <a:pt x="11250" y="76220"/>
                </a:lnTo>
                <a:lnTo>
                  <a:pt x="11240" y="76140"/>
                </a:lnTo>
                <a:lnTo>
                  <a:pt x="11230" y="76110"/>
                </a:lnTo>
                <a:lnTo>
                  <a:pt x="11340" y="76110"/>
                </a:lnTo>
                <a:lnTo>
                  <a:pt x="11180" y="75940"/>
                </a:lnTo>
                <a:lnTo>
                  <a:pt x="11090" y="75880"/>
                </a:lnTo>
                <a:lnTo>
                  <a:pt x="11000" y="75850"/>
                </a:lnTo>
                <a:lnTo>
                  <a:pt x="10640" y="75910"/>
                </a:lnTo>
                <a:lnTo>
                  <a:pt x="10540" y="75850"/>
                </a:lnTo>
                <a:lnTo>
                  <a:pt x="10600" y="75820"/>
                </a:lnTo>
                <a:lnTo>
                  <a:pt x="10670" y="75820"/>
                </a:lnTo>
                <a:lnTo>
                  <a:pt x="10730" y="75800"/>
                </a:lnTo>
                <a:lnTo>
                  <a:pt x="10770" y="75720"/>
                </a:lnTo>
                <a:lnTo>
                  <a:pt x="10670" y="75770"/>
                </a:lnTo>
                <a:lnTo>
                  <a:pt x="10610" y="75780"/>
                </a:lnTo>
                <a:lnTo>
                  <a:pt x="10570" y="75740"/>
                </a:lnTo>
                <a:lnTo>
                  <a:pt x="10540" y="75680"/>
                </a:lnTo>
                <a:lnTo>
                  <a:pt x="10520" y="75650"/>
                </a:lnTo>
                <a:lnTo>
                  <a:pt x="10490" y="75650"/>
                </a:lnTo>
                <a:lnTo>
                  <a:pt x="10430" y="75680"/>
                </a:lnTo>
                <a:lnTo>
                  <a:pt x="10460" y="75590"/>
                </a:lnTo>
                <a:lnTo>
                  <a:pt x="10510" y="75530"/>
                </a:lnTo>
                <a:lnTo>
                  <a:pt x="10620" y="75450"/>
                </a:lnTo>
                <a:lnTo>
                  <a:pt x="10700" y="75430"/>
                </a:lnTo>
                <a:lnTo>
                  <a:pt x="10770" y="75410"/>
                </a:lnTo>
                <a:lnTo>
                  <a:pt x="10800" y="75400"/>
                </a:lnTo>
                <a:lnTo>
                  <a:pt x="10850" y="75340"/>
                </a:lnTo>
                <a:lnTo>
                  <a:pt x="10870" y="75330"/>
                </a:lnTo>
                <a:lnTo>
                  <a:pt x="11000" y="75330"/>
                </a:lnTo>
                <a:lnTo>
                  <a:pt x="11060" y="75300"/>
                </a:lnTo>
                <a:lnTo>
                  <a:pt x="11120" y="75120"/>
                </a:lnTo>
                <a:lnTo>
                  <a:pt x="11190" y="75100"/>
                </a:lnTo>
                <a:lnTo>
                  <a:pt x="11280" y="75120"/>
                </a:lnTo>
                <a:lnTo>
                  <a:pt x="11340" y="75150"/>
                </a:lnTo>
                <a:lnTo>
                  <a:pt x="11390" y="75190"/>
                </a:lnTo>
                <a:lnTo>
                  <a:pt x="11430" y="75240"/>
                </a:lnTo>
                <a:lnTo>
                  <a:pt x="11460" y="75300"/>
                </a:lnTo>
                <a:lnTo>
                  <a:pt x="11490" y="75370"/>
                </a:lnTo>
                <a:lnTo>
                  <a:pt x="11520" y="75580"/>
                </a:lnTo>
                <a:lnTo>
                  <a:pt x="11560" y="75680"/>
                </a:lnTo>
                <a:lnTo>
                  <a:pt x="11600" y="75650"/>
                </a:lnTo>
                <a:lnTo>
                  <a:pt x="11610" y="75570"/>
                </a:lnTo>
                <a:lnTo>
                  <a:pt x="11600" y="75450"/>
                </a:lnTo>
                <a:lnTo>
                  <a:pt x="11580" y="75340"/>
                </a:lnTo>
                <a:lnTo>
                  <a:pt x="11560" y="75260"/>
                </a:lnTo>
                <a:lnTo>
                  <a:pt x="11510" y="75190"/>
                </a:lnTo>
                <a:lnTo>
                  <a:pt x="11410" y="75130"/>
                </a:lnTo>
                <a:lnTo>
                  <a:pt x="11360" y="75070"/>
                </a:lnTo>
                <a:lnTo>
                  <a:pt x="11920" y="74940"/>
                </a:lnTo>
                <a:lnTo>
                  <a:pt x="12510" y="74980"/>
                </a:lnTo>
                <a:lnTo>
                  <a:pt x="12410" y="74890"/>
                </a:lnTo>
                <a:lnTo>
                  <a:pt x="12270" y="74870"/>
                </a:lnTo>
                <a:lnTo>
                  <a:pt x="11080" y="75020"/>
                </a:lnTo>
                <a:lnTo>
                  <a:pt x="11030" y="75040"/>
                </a:lnTo>
                <a:lnTo>
                  <a:pt x="10970" y="75120"/>
                </a:lnTo>
                <a:lnTo>
                  <a:pt x="10860" y="75190"/>
                </a:lnTo>
                <a:lnTo>
                  <a:pt x="10750" y="75220"/>
                </a:lnTo>
                <a:lnTo>
                  <a:pt x="10690" y="75190"/>
                </a:lnTo>
                <a:lnTo>
                  <a:pt x="10650" y="75120"/>
                </a:lnTo>
                <a:lnTo>
                  <a:pt x="10590" y="75070"/>
                </a:lnTo>
                <a:lnTo>
                  <a:pt x="10560" y="74980"/>
                </a:lnTo>
                <a:lnTo>
                  <a:pt x="10570" y="74880"/>
                </a:lnTo>
                <a:lnTo>
                  <a:pt x="10610" y="74790"/>
                </a:lnTo>
                <a:lnTo>
                  <a:pt x="10660" y="74720"/>
                </a:lnTo>
                <a:lnTo>
                  <a:pt x="10710" y="74720"/>
                </a:lnTo>
                <a:lnTo>
                  <a:pt x="10740" y="74780"/>
                </a:lnTo>
                <a:lnTo>
                  <a:pt x="10750" y="74860"/>
                </a:lnTo>
                <a:lnTo>
                  <a:pt x="10770" y="74900"/>
                </a:lnTo>
                <a:lnTo>
                  <a:pt x="10810" y="74840"/>
                </a:lnTo>
                <a:lnTo>
                  <a:pt x="10820" y="74810"/>
                </a:lnTo>
                <a:lnTo>
                  <a:pt x="10810" y="74700"/>
                </a:lnTo>
                <a:lnTo>
                  <a:pt x="10810" y="74670"/>
                </a:lnTo>
                <a:lnTo>
                  <a:pt x="10840" y="74650"/>
                </a:lnTo>
                <a:lnTo>
                  <a:pt x="10940" y="74630"/>
                </a:lnTo>
                <a:lnTo>
                  <a:pt x="10930" y="74600"/>
                </a:lnTo>
                <a:lnTo>
                  <a:pt x="10930" y="74580"/>
                </a:lnTo>
                <a:lnTo>
                  <a:pt x="10930" y="74560"/>
                </a:lnTo>
                <a:lnTo>
                  <a:pt x="10920" y="74540"/>
                </a:lnTo>
                <a:lnTo>
                  <a:pt x="10860" y="74600"/>
                </a:lnTo>
                <a:lnTo>
                  <a:pt x="10790" y="74620"/>
                </a:lnTo>
                <a:lnTo>
                  <a:pt x="10660" y="74630"/>
                </a:lnTo>
                <a:lnTo>
                  <a:pt x="10540" y="74660"/>
                </a:lnTo>
                <a:lnTo>
                  <a:pt x="10410" y="74670"/>
                </a:lnTo>
                <a:lnTo>
                  <a:pt x="10410" y="74630"/>
                </a:lnTo>
                <a:lnTo>
                  <a:pt x="10750" y="74450"/>
                </a:lnTo>
                <a:lnTo>
                  <a:pt x="11070" y="74410"/>
                </a:lnTo>
                <a:lnTo>
                  <a:pt x="11150" y="74320"/>
                </a:lnTo>
                <a:lnTo>
                  <a:pt x="11130" y="74270"/>
                </a:lnTo>
                <a:lnTo>
                  <a:pt x="11240" y="74300"/>
                </a:lnTo>
                <a:lnTo>
                  <a:pt x="11390" y="74380"/>
                </a:lnTo>
                <a:lnTo>
                  <a:pt x="11530" y="74420"/>
                </a:lnTo>
                <a:lnTo>
                  <a:pt x="11610" y="74320"/>
                </a:lnTo>
                <a:lnTo>
                  <a:pt x="12060" y="74530"/>
                </a:lnTo>
                <a:lnTo>
                  <a:pt x="12160" y="74540"/>
                </a:lnTo>
                <a:lnTo>
                  <a:pt x="12240" y="74500"/>
                </a:lnTo>
                <a:lnTo>
                  <a:pt x="12220" y="74450"/>
                </a:lnTo>
                <a:lnTo>
                  <a:pt x="12280" y="74420"/>
                </a:lnTo>
                <a:lnTo>
                  <a:pt x="12410" y="74400"/>
                </a:lnTo>
                <a:lnTo>
                  <a:pt x="12470" y="74360"/>
                </a:lnTo>
                <a:lnTo>
                  <a:pt x="12500" y="74320"/>
                </a:lnTo>
                <a:lnTo>
                  <a:pt x="12530" y="74260"/>
                </a:lnTo>
                <a:lnTo>
                  <a:pt x="12570" y="74210"/>
                </a:lnTo>
                <a:lnTo>
                  <a:pt x="12620" y="74190"/>
                </a:lnTo>
                <a:lnTo>
                  <a:pt x="12760" y="74180"/>
                </a:lnTo>
                <a:lnTo>
                  <a:pt x="12830" y="74190"/>
                </a:lnTo>
                <a:lnTo>
                  <a:pt x="12880" y="74250"/>
                </a:lnTo>
                <a:lnTo>
                  <a:pt x="12940" y="74380"/>
                </a:lnTo>
                <a:lnTo>
                  <a:pt x="12970" y="74410"/>
                </a:lnTo>
                <a:lnTo>
                  <a:pt x="13040" y="74410"/>
                </a:lnTo>
                <a:lnTo>
                  <a:pt x="13040" y="74360"/>
                </a:lnTo>
                <a:lnTo>
                  <a:pt x="12970" y="74310"/>
                </a:lnTo>
                <a:lnTo>
                  <a:pt x="12860" y="74140"/>
                </a:lnTo>
                <a:lnTo>
                  <a:pt x="12790" y="74100"/>
                </a:lnTo>
                <a:lnTo>
                  <a:pt x="12610" y="74100"/>
                </a:lnTo>
                <a:lnTo>
                  <a:pt x="12530" y="74130"/>
                </a:lnTo>
                <a:lnTo>
                  <a:pt x="12450" y="74190"/>
                </a:lnTo>
                <a:lnTo>
                  <a:pt x="12360" y="74300"/>
                </a:lnTo>
                <a:lnTo>
                  <a:pt x="12340" y="74320"/>
                </a:lnTo>
                <a:lnTo>
                  <a:pt x="12180" y="74320"/>
                </a:lnTo>
                <a:lnTo>
                  <a:pt x="12080" y="74390"/>
                </a:lnTo>
                <a:lnTo>
                  <a:pt x="11990" y="74400"/>
                </a:lnTo>
                <a:lnTo>
                  <a:pt x="11920" y="74350"/>
                </a:lnTo>
                <a:lnTo>
                  <a:pt x="11930" y="74230"/>
                </a:lnTo>
                <a:lnTo>
                  <a:pt x="11790" y="74180"/>
                </a:lnTo>
                <a:lnTo>
                  <a:pt x="11460" y="74220"/>
                </a:lnTo>
                <a:lnTo>
                  <a:pt x="11350" y="74120"/>
                </a:lnTo>
                <a:lnTo>
                  <a:pt x="11120" y="74030"/>
                </a:lnTo>
                <a:lnTo>
                  <a:pt x="11000" y="73940"/>
                </a:lnTo>
                <a:lnTo>
                  <a:pt x="11020" y="73840"/>
                </a:lnTo>
                <a:lnTo>
                  <a:pt x="11010" y="73790"/>
                </a:lnTo>
                <a:lnTo>
                  <a:pt x="11000" y="73790"/>
                </a:lnTo>
                <a:lnTo>
                  <a:pt x="11000" y="73740"/>
                </a:lnTo>
                <a:lnTo>
                  <a:pt x="11050" y="73740"/>
                </a:lnTo>
                <a:lnTo>
                  <a:pt x="11190" y="73790"/>
                </a:lnTo>
                <a:lnTo>
                  <a:pt x="11230" y="73790"/>
                </a:lnTo>
                <a:lnTo>
                  <a:pt x="11330" y="73740"/>
                </a:lnTo>
                <a:lnTo>
                  <a:pt x="11670" y="73740"/>
                </a:lnTo>
                <a:lnTo>
                  <a:pt x="11670" y="73700"/>
                </a:lnTo>
                <a:lnTo>
                  <a:pt x="11590" y="73700"/>
                </a:lnTo>
                <a:lnTo>
                  <a:pt x="11100" y="73540"/>
                </a:lnTo>
                <a:lnTo>
                  <a:pt x="11020" y="73480"/>
                </a:lnTo>
                <a:lnTo>
                  <a:pt x="11610" y="73480"/>
                </a:lnTo>
                <a:lnTo>
                  <a:pt x="11550" y="73510"/>
                </a:lnTo>
                <a:lnTo>
                  <a:pt x="11520" y="73520"/>
                </a:lnTo>
                <a:lnTo>
                  <a:pt x="11520" y="73560"/>
                </a:lnTo>
                <a:lnTo>
                  <a:pt x="11810" y="73580"/>
                </a:lnTo>
                <a:lnTo>
                  <a:pt x="11880" y="73520"/>
                </a:lnTo>
                <a:lnTo>
                  <a:pt x="11650" y="73410"/>
                </a:lnTo>
                <a:lnTo>
                  <a:pt x="11400" y="73350"/>
                </a:lnTo>
                <a:lnTo>
                  <a:pt x="11550" y="73260"/>
                </a:lnTo>
                <a:lnTo>
                  <a:pt x="11620" y="73170"/>
                </a:lnTo>
                <a:lnTo>
                  <a:pt x="11440" y="73180"/>
                </a:lnTo>
                <a:lnTo>
                  <a:pt x="11310" y="73250"/>
                </a:lnTo>
                <a:lnTo>
                  <a:pt x="11280" y="73260"/>
                </a:lnTo>
                <a:lnTo>
                  <a:pt x="10550" y="73250"/>
                </a:lnTo>
                <a:lnTo>
                  <a:pt x="10480" y="73220"/>
                </a:lnTo>
                <a:lnTo>
                  <a:pt x="10460" y="73180"/>
                </a:lnTo>
                <a:lnTo>
                  <a:pt x="10400" y="73020"/>
                </a:lnTo>
                <a:lnTo>
                  <a:pt x="10390" y="72940"/>
                </a:lnTo>
                <a:lnTo>
                  <a:pt x="10410" y="72880"/>
                </a:lnTo>
                <a:lnTo>
                  <a:pt x="10440" y="72840"/>
                </a:lnTo>
                <a:lnTo>
                  <a:pt x="10480" y="72820"/>
                </a:lnTo>
                <a:lnTo>
                  <a:pt x="10450" y="72760"/>
                </a:lnTo>
                <a:lnTo>
                  <a:pt x="10460" y="72690"/>
                </a:lnTo>
                <a:lnTo>
                  <a:pt x="10490" y="72640"/>
                </a:lnTo>
                <a:lnTo>
                  <a:pt x="10540" y="72640"/>
                </a:lnTo>
                <a:lnTo>
                  <a:pt x="10530" y="72610"/>
                </a:lnTo>
                <a:lnTo>
                  <a:pt x="10520" y="72590"/>
                </a:lnTo>
                <a:lnTo>
                  <a:pt x="10510" y="72570"/>
                </a:lnTo>
                <a:lnTo>
                  <a:pt x="10500" y="72550"/>
                </a:lnTo>
                <a:lnTo>
                  <a:pt x="10540" y="72500"/>
                </a:lnTo>
                <a:lnTo>
                  <a:pt x="10580" y="72470"/>
                </a:lnTo>
                <a:lnTo>
                  <a:pt x="10690" y="72470"/>
                </a:lnTo>
                <a:lnTo>
                  <a:pt x="10740" y="72480"/>
                </a:lnTo>
                <a:lnTo>
                  <a:pt x="10790" y="72510"/>
                </a:lnTo>
                <a:lnTo>
                  <a:pt x="10810" y="72530"/>
                </a:lnTo>
                <a:lnTo>
                  <a:pt x="10810" y="72550"/>
                </a:lnTo>
                <a:lnTo>
                  <a:pt x="10810" y="72580"/>
                </a:lnTo>
                <a:lnTo>
                  <a:pt x="10810" y="72590"/>
                </a:lnTo>
                <a:lnTo>
                  <a:pt x="10830" y="72600"/>
                </a:lnTo>
                <a:lnTo>
                  <a:pt x="10880" y="72590"/>
                </a:lnTo>
                <a:lnTo>
                  <a:pt x="10890" y="72590"/>
                </a:lnTo>
                <a:lnTo>
                  <a:pt x="10950" y="72670"/>
                </a:lnTo>
                <a:lnTo>
                  <a:pt x="10960" y="72690"/>
                </a:lnTo>
                <a:lnTo>
                  <a:pt x="10990" y="72690"/>
                </a:lnTo>
                <a:lnTo>
                  <a:pt x="11020" y="72690"/>
                </a:lnTo>
                <a:lnTo>
                  <a:pt x="11090" y="72640"/>
                </a:lnTo>
                <a:lnTo>
                  <a:pt x="10990" y="72520"/>
                </a:lnTo>
                <a:lnTo>
                  <a:pt x="10960" y="72470"/>
                </a:lnTo>
                <a:lnTo>
                  <a:pt x="11030" y="72420"/>
                </a:lnTo>
                <a:lnTo>
                  <a:pt x="11160" y="72360"/>
                </a:lnTo>
                <a:lnTo>
                  <a:pt x="10770" y="72420"/>
                </a:lnTo>
                <a:lnTo>
                  <a:pt x="10820" y="72330"/>
                </a:lnTo>
                <a:lnTo>
                  <a:pt x="10890" y="72250"/>
                </a:lnTo>
                <a:lnTo>
                  <a:pt x="10980" y="72190"/>
                </a:lnTo>
                <a:lnTo>
                  <a:pt x="11320" y="72040"/>
                </a:lnTo>
                <a:lnTo>
                  <a:pt x="11400" y="71970"/>
                </a:lnTo>
                <a:lnTo>
                  <a:pt x="11390" y="71970"/>
                </a:lnTo>
                <a:lnTo>
                  <a:pt x="11380" y="71960"/>
                </a:lnTo>
                <a:lnTo>
                  <a:pt x="11360" y="71930"/>
                </a:lnTo>
                <a:lnTo>
                  <a:pt x="11480" y="71890"/>
                </a:lnTo>
                <a:lnTo>
                  <a:pt x="11610" y="71890"/>
                </a:lnTo>
                <a:lnTo>
                  <a:pt x="11560" y="71850"/>
                </a:lnTo>
                <a:lnTo>
                  <a:pt x="11500" y="71840"/>
                </a:lnTo>
                <a:lnTo>
                  <a:pt x="11470" y="71820"/>
                </a:lnTo>
                <a:lnTo>
                  <a:pt x="11460" y="71750"/>
                </a:lnTo>
                <a:lnTo>
                  <a:pt x="11480" y="71710"/>
                </a:lnTo>
                <a:lnTo>
                  <a:pt x="11680" y="71470"/>
                </a:lnTo>
                <a:lnTo>
                  <a:pt x="11780" y="71430"/>
                </a:lnTo>
                <a:lnTo>
                  <a:pt x="12070" y="71450"/>
                </a:lnTo>
                <a:lnTo>
                  <a:pt x="12170" y="71510"/>
                </a:lnTo>
                <a:lnTo>
                  <a:pt x="12230" y="71530"/>
                </a:lnTo>
                <a:lnTo>
                  <a:pt x="12350" y="71510"/>
                </a:lnTo>
                <a:lnTo>
                  <a:pt x="12410" y="71510"/>
                </a:lnTo>
                <a:lnTo>
                  <a:pt x="12520" y="71580"/>
                </a:lnTo>
                <a:lnTo>
                  <a:pt x="12650" y="71590"/>
                </a:lnTo>
                <a:lnTo>
                  <a:pt x="12690" y="71640"/>
                </a:lnTo>
                <a:lnTo>
                  <a:pt x="12770" y="71760"/>
                </a:lnTo>
                <a:lnTo>
                  <a:pt x="12850" y="71840"/>
                </a:lnTo>
                <a:lnTo>
                  <a:pt x="12760" y="71890"/>
                </a:lnTo>
                <a:lnTo>
                  <a:pt x="12640" y="71900"/>
                </a:lnTo>
                <a:lnTo>
                  <a:pt x="12540" y="71930"/>
                </a:lnTo>
                <a:lnTo>
                  <a:pt x="12470" y="72060"/>
                </a:lnTo>
                <a:lnTo>
                  <a:pt x="12560" y="72060"/>
                </a:lnTo>
                <a:lnTo>
                  <a:pt x="12830" y="71930"/>
                </a:lnTo>
                <a:lnTo>
                  <a:pt x="13400" y="71830"/>
                </a:lnTo>
                <a:lnTo>
                  <a:pt x="13460" y="71860"/>
                </a:lnTo>
                <a:lnTo>
                  <a:pt x="13470" y="71910"/>
                </a:lnTo>
                <a:lnTo>
                  <a:pt x="13470" y="71980"/>
                </a:lnTo>
                <a:lnTo>
                  <a:pt x="13450" y="72060"/>
                </a:lnTo>
                <a:lnTo>
                  <a:pt x="13420" y="72270"/>
                </a:lnTo>
                <a:lnTo>
                  <a:pt x="13330" y="72480"/>
                </a:lnTo>
                <a:lnTo>
                  <a:pt x="13330" y="72550"/>
                </a:lnTo>
                <a:lnTo>
                  <a:pt x="13380" y="72470"/>
                </a:lnTo>
                <a:lnTo>
                  <a:pt x="13420" y="72420"/>
                </a:lnTo>
                <a:lnTo>
                  <a:pt x="13460" y="72360"/>
                </a:lnTo>
                <a:lnTo>
                  <a:pt x="13500" y="72240"/>
                </a:lnTo>
                <a:lnTo>
                  <a:pt x="13530" y="72030"/>
                </a:lnTo>
                <a:lnTo>
                  <a:pt x="13560" y="71950"/>
                </a:lnTo>
                <a:lnTo>
                  <a:pt x="13610" y="71930"/>
                </a:lnTo>
                <a:lnTo>
                  <a:pt x="13670" y="71950"/>
                </a:lnTo>
                <a:lnTo>
                  <a:pt x="13820" y="72100"/>
                </a:lnTo>
                <a:lnTo>
                  <a:pt x="13940" y="72290"/>
                </a:lnTo>
                <a:lnTo>
                  <a:pt x="14020" y="72350"/>
                </a:lnTo>
                <a:lnTo>
                  <a:pt x="14190" y="72370"/>
                </a:lnTo>
                <a:lnTo>
                  <a:pt x="14160" y="72280"/>
                </a:lnTo>
                <a:lnTo>
                  <a:pt x="14110" y="72250"/>
                </a:lnTo>
                <a:lnTo>
                  <a:pt x="14060" y="72230"/>
                </a:lnTo>
                <a:lnTo>
                  <a:pt x="14020" y="72180"/>
                </a:lnTo>
                <a:lnTo>
                  <a:pt x="13970" y="72100"/>
                </a:lnTo>
                <a:lnTo>
                  <a:pt x="13920" y="72040"/>
                </a:lnTo>
                <a:lnTo>
                  <a:pt x="13870" y="71990"/>
                </a:lnTo>
                <a:lnTo>
                  <a:pt x="13820" y="71970"/>
                </a:lnTo>
                <a:lnTo>
                  <a:pt x="13820" y="71930"/>
                </a:lnTo>
                <a:lnTo>
                  <a:pt x="14530" y="71930"/>
                </a:lnTo>
                <a:lnTo>
                  <a:pt x="14600" y="71950"/>
                </a:lnTo>
                <a:lnTo>
                  <a:pt x="14740" y="72080"/>
                </a:lnTo>
                <a:lnTo>
                  <a:pt x="14820" y="72110"/>
                </a:lnTo>
                <a:lnTo>
                  <a:pt x="15090" y="72130"/>
                </a:lnTo>
                <a:lnTo>
                  <a:pt x="15180" y="72110"/>
                </a:lnTo>
                <a:lnTo>
                  <a:pt x="15240" y="72060"/>
                </a:lnTo>
                <a:lnTo>
                  <a:pt x="15270" y="72000"/>
                </a:lnTo>
                <a:lnTo>
                  <a:pt x="15330" y="71840"/>
                </a:lnTo>
                <a:lnTo>
                  <a:pt x="15380" y="71750"/>
                </a:lnTo>
                <a:lnTo>
                  <a:pt x="15450" y="71700"/>
                </a:lnTo>
                <a:lnTo>
                  <a:pt x="15520" y="71670"/>
                </a:lnTo>
                <a:lnTo>
                  <a:pt x="15600" y="71660"/>
                </a:lnTo>
                <a:lnTo>
                  <a:pt x="15690" y="71680"/>
                </a:lnTo>
                <a:lnTo>
                  <a:pt x="15850" y="71770"/>
                </a:lnTo>
                <a:lnTo>
                  <a:pt x="15930" y="71790"/>
                </a:lnTo>
                <a:lnTo>
                  <a:pt x="15960" y="71820"/>
                </a:lnTo>
                <a:lnTo>
                  <a:pt x="15990" y="71860"/>
                </a:lnTo>
                <a:lnTo>
                  <a:pt x="16020" y="71890"/>
                </a:lnTo>
                <a:lnTo>
                  <a:pt x="16050" y="71860"/>
                </a:lnTo>
                <a:lnTo>
                  <a:pt x="16100" y="71770"/>
                </a:lnTo>
                <a:lnTo>
                  <a:pt x="16120" y="71730"/>
                </a:lnTo>
                <a:lnTo>
                  <a:pt x="16150" y="71700"/>
                </a:lnTo>
                <a:lnTo>
                  <a:pt x="16150" y="71660"/>
                </a:lnTo>
                <a:lnTo>
                  <a:pt x="16100" y="71660"/>
                </a:lnTo>
                <a:lnTo>
                  <a:pt x="16000" y="71700"/>
                </a:lnTo>
                <a:lnTo>
                  <a:pt x="15960" y="71680"/>
                </a:lnTo>
                <a:lnTo>
                  <a:pt x="15920" y="71650"/>
                </a:lnTo>
                <a:lnTo>
                  <a:pt x="15770" y="71620"/>
                </a:lnTo>
                <a:lnTo>
                  <a:pt x="15760" y="71600"/>
                </a:lnTo>
                <a:lnTo>
                  <a:pt x="15740" y="71540"/>
                </a:lnTo>
                <a:lnTo>
                  <a:pt x="15720" y="71530"/>
                </a:lnTo>
                <a:lnTo>
                  <a:pt x="15700" y="71530"/>
                </a:lnTo>
                <a:lnTo>
                  <a:pt x="15670" y="71570"/>
                </a:lnTo>
                <a:lnTo>
                  <a:pt x="15650" y="71580"/>
                </a:lnTo>
                <a:lnTo>
                  <a:pt x="15340" y="71650"/>
                </a:lnTo>
                <a:lnTo>
                  <a:pt x="15290" y="71730"/>
                </a:lnTo>
                <a:lnTo>
                  <a:pt x="15250" y="71830"/>
                </a:lnTo>
                <a:lnTo>
                  <a:pt x="15200" y="71930"/>
                </a:lnTo>
                <a:lnTo>
                  <a:pt x="15100" y="71990"/>
                </a:lnTo>
                <a:lnTo>
                  <a:pt x="14430" y="71790"/>
                </a:lnTo>
                <a:lnTo>
                  <a:pt x="13930" y="71840"/>
                </a:lnTo>
                <a:lnTo>
                  <a:pt x="13890" y="71820"/>
                </a:lnTo>
                <a:lnTo>
                  <a:pt x="13750" y="71700"/>
                </a:lnTo>
                <a:lnTo>
                  <a:pt x="13700" y="71690"/>
                </a:lnTo>
                <a:lnTo>
                  <a:pt x="13520" y="71700"/>
                </a:lnTo>
                <a:lnTo>
                  <a:pt x="13350" y="71630"/>
                </a:lnTo>
                <a:lnTo>
                  <a:pt x="13290" y="71620"/>
                </a:lnTo>
                <a:lnTo>
                  <a:pt x="13250" y="71630"/>
                </a:lnTo>
                <a:lnTo>
                  <a:pt x="13160" y="71690"/>
                </a:lnTo>
                <a:lnTo>
                  <a:pt x="13110" y="71700"/>
                </a:lnTo>
                <a:lnTo>
                  <a:pt x="13100" y="71720"/>
                </a:lnTo>
                <a:lnTo>
                  <a:pt x="13060" y="71780"/>
                </a:lnTo>
                <a:lnTo>
                  <a:pt x="13040" y="71790"/>
                </a:lnTo>
                <a:lnTo>
                  <a:pt x="13010" y="71780"/>
                </a:lnTo>
                <a:lnTo>
                  <a:pt x="12810" y="71580"/>
                </a:lnTo>
                <a:lnTo>
                  <a:pt x="12810" y="71530"/>
                </a:lnTo>
                <a:lnTo>
                  <a:pt x="13430" y="71490"/>
                </a:lnTo>
                <a:lnTo>
                  <a:pt x="13520" y="71440"/>
                </a:lnTo>
                <a:lnTo>
                  <a:pt x="13520" y="71400"/>
                </a:lnTo>
                <a:lnTo>
                  <a:pt x="12550" y="71340"/>
                </a:lnTo>
                <a:lnTo>
                  <a:pt x="12160" y="71260"/>
                </a:lnTo>
                <a:lnTo>
                  <a:pt x="11950" y="71340"/>
                </a:lnTo>
                <a:lnTo>
                  <a:pt x="11930" y="71320"/>
                </a:lnTo>
                <a:lnTo>
                  <a:pt x="11910" y="71280"/>
                </a:lnTo>
                <a:lnTo>
                  <a:pt x="11880" y="71260"/>
                </a:lnTo>
                <a:lnTo>
                  <a:pt x="11640" y="71330"/>
                </a:lnTo>
                <a:lnTo>
                  <a:pt x="11500" y="71420"/>
                </a:lnTo>
                <a:lnTo>
                  <a:pt x="11420" y="71440"/>
                </a:lnTo>
                <a:lnTo>
                  <a:pt x="11250" y="71410"/>
                </a:lnTo>
                <a:lnTo>
                  <a:pt x="11170" y="71430"/>
                </a:lnTo>
                <a:lnTo>
                  <a:pt x="11100" y="71510"/>
                </a:lnTo>
                <a:lnTo>
                  <a:pt x="11050" y="71530"/>
                </a:lnTo>
                <a:lnTo>
                  <a:pt x="10990" y="71500"/>
                </a:lnTo>
                <a:lnTo>
                  <a:pt x="10880" y="71400"/>
                </a:lnTo>
                <a:lnTo>
                  <a:pt x="10920" y="71310"/>
                </a:lnTo>
                <a:lnTo>
                  <a:pt x="10960" y="71220"/>
                </a:lnTo>
                <a:lnTo>
                  <a:pt x="11000" y="71060"/>
                </a:lnTo>
                <a:lnTo>
                  <a:pt x="11000" y="71040"/>
                </a:lnTo>
                <a:lnTo>
                  <a:pt x="11050" y="71010"/>
                </a:lnTo>
                <a:lnTo>
                  <a:pt x="11070" y="71040"/>
                </a:lnTo>
                <a:lnTo>
                  <a:pt x="11080" y="71090"/>
                </a:lnTo>
                <a:lnTo>
                  <a:pt x="11110" y="71130"/>
                </a:lnTo>
                <a:lnTo>
                  <a:pt x="11140" y="71120"/>
                </a:lnTo>
                <a:lnTo>
                  <a:pt x="11160" y="71090"/>
                </a:lnTo>
                <a:lnTo>
                  <a:pt x="11170" y="71050"/>
                </a:lnTo>
                <a:lnTo>
                  <a:pt x="11190" y="71040"/>
                </a:lnTo>
                <a:lnTo>
                  <a:pt x="11220" y="71060"/>
                </a:lnTo>
                <a:lnTo>
                  <a:pt x="11260" y="71120"/>
                </a:lnTo>
                <a:lnTo>
                  <a:pt x="11270" y="71130"/>
                </a:lnTo>
                <a:lnTo>
                  <a:pt x="11300" y="71110"/>
                </a:lnTo>
                <a:lnTo>
                  <a:pt x="11310" y="71080"/>
                </a:lnTo>
                <a:lnTo>
                  <a:pt x="11310" y="71040"/>
                </a:lnTo>
                <a:lnTo>
                  <a:pt x="11340" y="70990"/>
                </a:lnTo>
                <a:lnTo>
                  <a:pt x="11460" y="70900"/>
                </a:lnTo>
                <a:lnTo>
                  <a:pt x="11500" y="70840"/>
                </a:lnTo>
                <a:lnTo>
                  <a:pt x="11520" y="70680"/>
                </a:lnTo>
                <a:lnTo>
                  <a:pt x="11610" y="70730"/>
                </a:lnTo>
                <a:lnTo>
                  <a:pt x="11730" y="70750"/>
                </a:lnTo>
                <a:lnTo>
                  <a:pt x="11800" y="70720"/>
                </a:lnTo>
                <a:lnTo>
                  <a:pt x="11760" y="70630"/>
                </a:lnTo>
                <a:lnTo>
                  <a:pt x="11710" y="70610"/>
                </a:lnTo>
                <a:lnTo>
                  <a:pt x="11620" y="70610"/>
                </a:lnTo>
                <a:lnTo>
                  <a:pt x="11580" y="70570"/>
                </a:lnTo>
                <a:lnTo>
                  <a:pt x="11530" y="70480"/>
                </a:lnTo>
                <a:lnTo>
                  <a:pt x="11490" y="70410"/>
                </a:lnTo>
                <a:lnTo>
                  <a:pt x="11210" y="70190"/>
                </a:lnTo>
                <a:lnTo>
                  <a:pt x="10910" y="70140"/>
                </a:lnTo>
                <a:lnTo>
                  <a:pt x="10850" y="70050"/>
                </a:lnTo>
                <a:lnTo>
                  <a:pt x="10880" y="70050"/>
                </a:lnTo>
                <a:lnTo>
                  <a:pt x="10910" y="70040"/>
                </a:lnTo>
                <a:lnTo>
                  <a:pt x="10960" y="70010"/>
                </a:lnTo>
                <a:lnTo>
                  <a:pt x="10910" y="69940"/>
                </a:lnTo>
                <a:lnTo>
                  <a:pt x="10820" y="69860"/>
                </a:lnTo>
                <a:lnTo>
                  <a:pt x="10790" y="69780"/>
                </a:lnTo>
                <a:lnTo>
                  <a:pt x="10810" y="69770"/>
                </a:lnTo>
                <a:lnTo>
                  <a:pt x="10840" y="69750"/>
                </a:lnTo>
                <a:lnTo>
                  <a:pt x="10850" y="69740"/>
                </a:lnTo>
                <a:lnTo>
                  <a:pt x="10840" y="69720"/>
                </a:lnTo>
                <a:lnTo>
                  <a:pt x="10820" y="69670"/>
                </a:lnTo>
                <a:lnTo>
                  <a:pt x="10810" y="69650"/>
                </a:lnTo>
                <a:lnTo>
                  <a:pt x="10830" y="69650"/>
                </a:lnTo>
                <a:lnTo>
                  <a:pt x="10830" y="69640"/>
                </a:lnTo>
                <a:lnTo>
                  <a:pt x="10830" y="69600"/>
                </a:lnTo>
                <a:lnTo>
                  <a:pt x="10870" y="69590"/>
                </a:lnTo>
                <a:lnTo>
                  <a:pt x="10960" y="69600"/>
                </a:lnTo>
                <a:lnTo>
                  <a:pt x="10970" y="69600"/>
                </a:lnTo>
                <a:lnTo>
                  <a:pt x="11010" y="69610"/>
                </a:lnTo>
                <a:lnTo>
                  <a:pt x="11020" y="69600"/>
                </a:lnTo>
                <a:lnTo>
                  <a:pt x="11020" y="69590"/>
                </a:lnTo>
                <a:lnTo>
                  <a:pt x="11020" y="69530"/>
                </a:lnTo>
                <a:lnTo>
                  <a:pt x="11020" y="69510"/>
                </a:lnTo>
                <a:lnTo>
                  <a:pt x="11090" y="69450"/>
                </a:lnTo>
                <a:lnTo>
                  <a:pt x="11130" y="69460"/>
                </a:lnTo>
                <a:lnTo>
                  <a:pt x="11220" y="69580"/>
                </a:lnTo>
                <a:lnTo>
                  <a:pt x="11310" y="69660"/>
                </a:lnTo>
                <a:lnTo>
                  <a:pt x="11350" y="69710"/>
                </a:lnTo>
                <a:lnTo>
                  <a:pt x="11370" y="69740"/>
                </a:lnTo>
                <a:lnTo>
                  <a:pt x="11400" y="69740"/>
                </a:lnTo>
                <a:lnTo>
                  <a:pt x="11420" y="69740"/>
                </a:lnTo>
                <a:lnTo>
                  <a:pt x="11420" y="69800"/>
                </a:lnTo>
                <a:lnTo>
                  <a:pt x="11420" y="69840"/>
                </a:lnTo>
                <a:lnTo>
                  <a:pt x="11400" y="69930"/>
                </a:lnTo>
                <a:lnTo>
                  <a:pt x="11400" y="69970"/>
                </a:lnTo>
                <a:lnTo>
                  <a:pt x="11550" y="70160"/>
                </a:lnTo>
                <a:lnTo>
                  <a:pt x="11770" y="70280"/>
                </a:lnTo>
                <a:lnTo>
                  <a:pt x="11960" y="70450"/>
                </a:lnTo>
                <a:lnTo>
                  <a:pt x="11990" y="70810"/>
                </a:lnTo>
                <a:lnTo>
                  <a:pt x="11990" y="70880"/>
                </a:lnTo>
                <a:lnTo>
                  <a:pt x="12050" y="70890"/>
                </a:lnTo>
                <a:lnTo>
                  <a:pt x="12230" y="70990"/>
                </a:lnTo>
                <a:lnTo>
                  <a:pt x="12330" y="71090"/>
                </a:lnTo>
                <a:lnTo>
                  <a:pt x="12810" y="70940"/>
                </a:lnTo>
                <a:lnTo>
                  <a:pt x="13040" y="71000"/>
                </a:lnTo>
                <a:lnTo>
                  <a:pt x="13420" y="70850"/>
                </a:lnTo>
                <a:lnTo>
                  <a:pt x="13860" y="71020"/>
                </a:lnTo>
                <a:lnTo>
                  <a:pt x="13970" y="71030"/>
                </a:lnTo>
                <a:lnTo>
                  <a:pt x="14020" y="71010"/>
                </a:lnTo>
                <a:lnTo>
                  <a:pt x="14040" y="70980"/>
                </a:lnTo>
                <a:lnTo>
                  <a:pt x="14050" y="70950"/>
                </a:lnTo>
                <a:lnTo>
                  <a:pt x="14060" y="70910"/>
                </a:lnTo>
                <a:lnTo>
                  <a:pt x="14090" y="70860"/>
                </a:lnTo>
                <a:lnTo>
                  <a:pt x="14090" y="70850"/>
                </a:lnTo>
                <a:lnTo>
                  <a:pt x="14230" y="70800"/>
                </a:lnTo>
                <a:lnTo>
                  <a:pt x="14290" y="70810"/>
                </a:lnTo>
                <a:lnTo>
                  <a:pt x="14330" y="70830"/>
                </a:lnTo>
                <a:lnTo>
                  <a:pt x="14340" y="70840"/>
                </a:lnTo>
                <a:lnTo>
                  <a:pt x="14360" y="70870"/>
                </a:lnTo>
                <a:lnTo>
                  <a:pt x="14470" y="70970"/>
                </a:lnTo>
                <a:lnTo>
                  <a:pt x="14590" y="71010"/>
                </a:lnTo>
                <a:lnTo>
                  <a:pt x="14680" y="71010"/>
                </a:lnTo>
                <a:lnTo>
                  <a:pt x="14740" y="70980"/>
                </a:lnTo>
                <a:lnTo>
                  <a:pt x="14810" y="70910"/>
                </a:lnTo>
                <a:lnTo>
                  <a:pt x="14940" y="70740"/>
                </a:lnTo>
                <a:lnTo>
                  <a:pt x="15020" y="70670"/>
                </a:lnTo>
                <a:lnTo>
                  <a:pt x="15090" y="70650"/>
                </a:lnTo>
                <a:lnTo>
                  <a:pt x="15690" y="70340"/>
                </a:lnTo>
                <a:lnTo>
                  <a:pt x="15800" y="70480"/>
                </a:lnTo>
                <a:lnTo>
                  <a:pt x="15980" y="70910"/>
                </a:lnTo>
                <a:lnTo>
                  <a:pt x="16040" y="70980"/>
                </a:lnTo>
                <a:lnTo>
                  <a:pt x="16110" y="71030"/>
                </a:lnTo>
                <a:lnTo>
                  <a:pt x="16810" y="70860"/>
                </a:lnTo>
                <a:lnTo>
                  <a:pt x="17040" y="70670"/>
                </a:lnTo>
                <a:lnTo>
                  <a:pt x="17130" y="70620"/>
                </a:lnTo>
                <a:lnTo>
                  <a:pt x="17710" y="70530"/>
                </a:lnTo>
                <a:lnTo>
                  <a:pt x="17770" y="70550"/>
                </a:lnTo>
                <a:lnTo>
                  <a:pt x="17800" y="70570"/>
                </a:lnTo>
                <a:lnTo>
                  <a:pt x="17840" y="70600"/>
                </a:lnTo>
                <a:lnTo>
                  <a:pt x="17890" y="70660"/>
                </a:lnTo>
                <a:lnTo>
                  <a:pt x="17920" y="70740"/>
                </a:lnTo>
                <a:lnTo>
                  <a:pt x="17950" y="70830"/>
                </a:lnTo>
                <a:lnTo>
                  <a:pt x="17950" y="71020"/>
                </a:lnTo>
                <a:lnTo>
                  <a:pt x="17910" y="71410"/>
                </a:lnTo>
                <a:lnTo>
                  <a:pt x="17910" y="71560"/>
                </a:lnTo>
                <a:lnTo>
                  <a:pt x="17910" y="71650"/>
                </a:lnTo>
                <a:lnTo>
                  <a:pt x="18000" y="71890"/>
                </a:lnTo>
                <a:lnTo>
                  <a:pt x="18140" y="72250"/>
                </a:lnTo>
                <a:lnTo>
                  <a:pt x="18210" y="72410"/>
                </a:lnTo>
                <a:lnTo>
                  <a:pt x="18300" y="72450"/>
                </a:lnTo>
                <a:lnTo>
                  <a:pt x="19020" y="72410"/>
                </a:lnTo>
                <a:lnTo>
                  <a:pt x="19270" y="72460"/>
                </a:lnTo>
                <a:lnTo>
                  <a:pt x="19370" y="72510"/>
                </a:lnTo>
                <a:lnTo>
                  <a:pt x="19440" y="72570"/>
                </a:lnTo>
                <a:lnTo>
                  <a:pt x="19480" y="72650"/>
                </a:lnTo>
                <a:lnTo>
                  <a:pt x="19500" y="72730"/>
                </a:lnTo>
                <a:lnTo>
                  <a:pt x="19510" y="72930"/>
                </a:lnTo>
                <a:lnTo>
                  <a:pt x="19520" y="73030"/>
                </a:lnTo>
                <a:lnTo>
                  <a:pt x="19540" y="73140"/>
                </a:lnTo>
                <a:lnTo>
                  <a:pt x="19570" y="73260"/>
                </a:lnTo>
                <a:lnTo>
                  <a:pt x="19630" y="73400"/>
                </a:lnTo>
                <a:lnTo>
                  <a:pt x="19740" y="73600"/>
                </a:lnTo>
                <a:lnTo>
                  <a:pt x="19790" y="73640"/>
                </a:lnTo>
                <a:lnTo>
                  <a:pt x="20400" y="73940"/>
                </a:lnTo>
                <a:lnTo>
                  <a:pt x="20610" y="74230"/>
                </a:lnTo>
                <a:lnTo>
                  <a:pt x="20720" y="74420"/>
                </a:lnTo>
                <a:lnTo>
                  <a:pt x="20280" y="74500"/>
                </a:lnTo>
                <a:lnTo>
                  <a:pt x="20210" y="74560"/>
                </a:lnTo>
                <a:lnTo>
                  <a:pt x="20200" y="74710"/>
                </a:lnTo>
                <a:lnTo>
                  <a:pt x="20210" y="74750"/>
                </a:lnTo>
                <a:lnTo>
                  <a:pt x="20230" y="74810"/>
                </a:lnTo>
                <a:lnTo>
                  <a:pt x="20300" y="74880"/>
                </a:lnTo>
                <a:lnTo>
                  <a:pt x="20360" y="74990"/>
                </a:lnTo>
                <a:lnTo>
                  <a:pt x="20400" y="75140"/>
                </a:lnTo>
                <a:lnTo>
                  <a:pt x="20180" y="75480"/>
                </a:lnTo>
                <a:lnTo>
                  <a:pt x="19940" y="75750"/>
                </a:lnTo>
                <a:lnTo>
                  <a:pt x="19920" y="75810"/>
                </a:lnTo>
                <a:lnTo>
                  <a:pt x="19910" y="75860"/>
                </a:lnTo>
                <a:lnTo>
                  <a:pt x="19930" y="75960"/>
                </a:lnTo>
                <a:lnTo>
                  <a:pt x="19990" y="76090"/>
                </a:lnTo>
                <a:lnTo>
                  <a:pt x="20330" y="76600"/>
                </a:lnTo>
                <a:lnTo>
                  <a:pt x="20380" y="76820"/>
                </a:lnTo>
                <a:close/>
                <a:moveTo>
                  <a:pt x="11550" y="85020"/>
                </a:moveTo>
                <a:lnTo>
                  <a:pt x="11600" y="85210"/>
                </a:lnTo>
                <a:lnTo>
                  <a:pt x="11630" y="85280"/>
                </a:lnTo>
                <a:lnTo>
                  <a:pt x="11520" y="85400"/>
                </a:lnTo>
                <a:lnTo>
                  <a:pt x="11460" y="85440"/>
                </a:lnTo>
                <a:lnTo>
                  <a:pt x="11400" y="85440"/>
                </a:lnTo>
                <a:lnTo>
                  <a:pt x="11400" y="85400"/>
                </a:lnTo>
                <a:lnTo>
                  <a:pt x="11430" y="85390"/>
                </a:lnTo>
                <a:lnTo>
                  <a:pt x="11520" y="85320"/>
                </a:lnTo>
                <a:lnTo>
                  <a:pt x="11500" y="85230"/>
                </a:lnTo>
                <a:lnTo>
                  <a:pt x="11490" y="85120"/>
                </a:lnTo>
                <a:lnTo>
                  <a:pt x="11460" y="85030"/>
                </a:lnTo>
                <a:lnTo>
                  <a:pt x="11400" y="85020"/>
                </a:lnTo>
                <a:lnTo>
                  <a:pt x="11410" y="85120"/>
                </a:lnTo>
                <a:lnTo>
                  <a:pt x="11370" y="85130"/>
                </a:lnTo>
                <a:lnTo>
                  <a:pt x="11310" y="85080"/>
                </a:lnTo>
                <a:lnTo>
                  <a:pt x="11270" y="85000"/>
                </a:lnTo>
                <a:lnTo>
                  <a:pt x="11250" y="85000"/>
                </a:lnTo>
                <a:lnTo>
                  <a:pt x="11220" y="85010"/>
                </a:lnTo>
                <a:lnTo>
                  <a:pt x="11190" y="85040"/>
                </a:lnTo>
                <a:lnTo>
                  <a:pt x="11170" y="85060"/>
                </a:lnTo>
                <a:lnTo>
                  <a:pt x="11160" y="85120"/>
                </a:lnTo>
                <a:lnTo>
                  <a:pt x="11160" y="85160"/>
                </a:lnTo>
                <a:lnTo>
                  <a:pt x="11160" y="85200"/>
                </a:lnTo>
                <a:lnTo>
                  <a:pt x="11170" y="85250"/>
                </a:lnTo>
                <a:lnTo>
                  <a:pt x="11150" y="85320"/>
                </a:lnTo>
                <a:lnTo>
                  <a:pt x="11060" y="85440"/>
                </a:lnTo>
                <a:lnTo>
                  <a:pt x="11050" y="85520"/>
                </a:lnTo>
                <a:lnTo>
                  <a:pt x="11060" y="85610"/>
                </a:lnTo>
                <a:lnTo>
                  <a:pt x="11110" y="85570"/>
                </a:lnTo>
                <a:lnTo>
                  <a:pt x="11160" y="85480"/>
                </a:lnTo>
                <a:lnTo>
                  <a:pt x="11210" y="85440"/>
                </a:lnTo>
                <a:lnTo>
                  <a:pt x="11160" y="85560"/>
                </a:lnTo>
                <a:lnTo>
                  <a:pt x="11150" y="85610"/>
                </a:lnTo>
                <a:lnTo>
                  <a:pt x="11160" y="85660"/>
                </a:lnTo>
                <a:lnTo>
                  <a:pt x="11180" y="85700"/>
                </a:lnTo>
                <a:lnTo>
                  <a:pt x="11190" y="85740"/>
                </a:lnTo>
                <a:lnTo>
                  <a:pt x="11170" y="85810"/>
                </a:lnTo>
                <a:lnTo>
                  <a:pt x="11190" y="85860"/>
                </a:lnTo>
                <a:lnTo>
                  <a:pt x="11170" y="85900"/>
                </a:lnTo>
                <a:lnTo>
                  <a:pt x="11140" y="85930"/>
                </a:lnTo>
                <a:lnTo>
                  <a:pt x="11120" y="85960"/>
                </a:lnTo>
                <a:lnTo>
                  <a:pt x="11050" y="85990"/>
                </a:lnTo>
                <a:lnTo>
                  <a:pt x="11040" y="85990"/>
                </a:lnTo>
                <a:lnTo>
                  <a:pt x="11040" y="85980"/>
                </a:lnTo>
                <a:lnTo>
                  <a:pt x="11020" y="85940"/>
                </a:lnTo>
                <a:lnTo>
                  <a:pt x="10990" y="85890"/>
                </a:lnTo>
                <a:lnTo>
                  <a:pt x="10950" y="85810"/>
                </a:lnTo>
                <a:lnTo>
                  <a:pt x="10930" y="85730"/>
                </a:lnTo>
                <a:lnTo>
                  <a:pt x="10920" y="85630"/>
                </a:lnTo>
                <a:lnTo>
                  <a:pt x="10930" y="85420"/>
                </a:lnTo>
                <a:lnTo>
                  <a:pt x="10980" y="85260"/>
                </a:lnTo>
                <a:lnTo>
                  <a:pt x="11050" y="85120"/>
                </a:lnTo>
                <a:lnTo>
                  <a:pt x="11150" y="84980"/>
                </a:lnTo>
                <a:lnTo>
                  <a:pt x="11020" y="84990"/>
                </a:lnTo>
                <a:lnTo>
                  <a:pt x="10960" y="84960"/>
                </a:lnTo>
                <a:lnTo>
                  <a:pt x="10940" y="84860"/>
                </a:lnTo>
                <a:lnTo>
                  <a:pt x="10900" y="84930"/>
                </a:lnTo>
                <a:lnTo>
                  <a:pt x="10850" y="84960"/>
                </a:lnTo>
                <a:lnTo>
                  <a:pt x="10810" y="84930"/>
                </a:lnTo>
                <a:lnTo>
                  <a:pt x="10790" y="84830"/>
                </a:lnTo>
                <a:lnTo>
                  <a:pt x="10810" y="84760"/>
                </a:lnTo>
                <a:lnTo>
                  <a:pt x="10840" y="84720"/>
                </a:lnTo>
                <a:lnTo>
                  <a:pt x="10870" y="84670"/>
                </a:lnTo>
                <a:lnTo>
                  <a:pt x="10880" y="84560"/>
                </a:lnTo>
                <a:lnTo>
                  <a:pt x="10890" y="84570"/>
                </a:lnTo>
                <a:lnTo>
                  <a:pt x="10920" y="84590"/>
                </a:lnTo>
                <a:lnTo>
                  <a:pt x="10940" y="84610"/>
                </a:lnTo>
                <a:lnTo>
                  <a:pt x="10950" y="84560"/>
                </a:lnTo>
                <a:lnTo>
                  <a:pt x="10970" y="84540"/>
                </a:lnTo>
                <a:lnTo>
                  <a:pt x="10990" y="84540"/>
                </a:lnTo>
                <a:lnTo>
                  <a:pt x="11020" y="84560"/>
                </a:lnTo>
                <a:lnTo>
                  <a:pt x="11000" y="84480"/>
                </a:lnTo>
                <a:lnTo>
                  <a:pt x="10890" y="84310"/>
                </a:lnTo>
                <a:lnTo>
                  <a:pt x="10930" y="84280"/>
                </a:lnTo>
                <a:lnTo>
                  <a:pt x="10970" y="84270"/>
                </a:lnTo>
                <a:lnTo>
                  <a:pt x="11050" y="84270"/>
                </a:lnTo>
                <a:lnTo>
                  <a:pt x="11060" y="84360"/>
                </a:lnTo>
                <a:lnTo>
                  <a:pt x="11090" y="84420"/>
                </a:lnTo>
                <a:lnTo>
                  <a:pt x="11170" y="84520"/>
                </a:lnTo>
                <a:lnTo>
                  <a:pt x="11200" y="84540"/>
                </a:lnTo>
                <a:lnTo>
                  <a:pt x="11230" y="84550"/>
                </a:lnTo>
                <a:lnTo>
                  <a:pt x="11250" y="84570"/>
                </a:lnTo>
                <a:lnTo>
                  <a:pt x="11260" y="84630"/>
                </a:lnTo>
                <a:lnTo>
                  <a:pt x="11270" y="84680"/>
                </a:lnTo>
                <a:lnTo>
                  <a:pt x="11300" y="84700"/>
                </a:lnTo>
                <a:lnTo>
                  <a:pt x="11340" y="84690"/>
                </a:lnTo>
                <a:lnTo>
                  <a:pt x="11370" y="84710"/>
                </a:lnTo>
                <a:lnTo>
                  <a:pt x="11430" y="84860"/>
                </a:lnTo>
                <a:lnTo>
                  <a:pt x="11470" y="84950"/>
                </a:lnTo>
                <a:lnTo>
                  <a:pt x="11520" y="84980"/>
                </a:lnTo>
                <a:lnTo>
                  <a:pt x="11550" y="85020"/>
                </a:lnTo>
                <a:close/>
                <a:moveTo>
                  <a:pt x="12080" y="84410"/>
                </a:moveTo>
                <a:lnTo>
                  <a:pt x="12080" y="84580"/>
                </a:lnTo>
                <a:lnTo>
                  <a:pt x="12100" y="84710"/>
                </a:lnTo>
                <a:lnTo>
                  <a:pt x="12050" y="84800"/>
                </a:lnTo>
                <a:lnTo>
                  <a:pt x="11870" y="84980"/>
                </a:lnTo>
                <a:lnTo>
                  <a:pt x="11770" y="84980"/>
                </a:lnTo>
                <a:lnTo>
                  <a:pt x="11690" y="84950"/>
                </a:lnTo>
                <a:lnTo>
                  <a:pt x="11670" y="84900"/>
                </a:lnTo>
                <a:lnTo>
                  <a:pt x="11710" y="84880"/>
                </a:lnTo>
                <a:lnTo>
                  <a:pt x="11760" y="84900"/>
                </a:lnTo>
                <a:lnTo>
                  <a:pt x="11800" y="84900"/>
                </a:lnTo>
                <a:lnTo>
                  <a:pt x="11820" y="84860"/>
                </a:lnTo>
                <a:lnTo>
                  <a:pt x="11810" y="84810"/>
                </a:lnTo>
                <a:lnTo>
                  <a:pt x="11770" y="84780"/>
                </a:lnTo>
                <a:lnTo>
                  <a:pt x="11730" y="84770"/>
                </a:lnTo>
                <a:lnTo>
                  <a:pt x="11720" y="84790"/>
                </a:lnTo>
                <a:lnTo>
                  <a:pt x="11700" y="84850"/>
                </a:lnTo>
                <a:lnTo>
                  <a:pt x="11650" y="84860"/>
                </a:lnTo>
                <a:lnTo>
                  <a:pt x="11600" y="84860"/>
                </a:lnTo>
                <a:lnTo>
                  <a:pt x="11570" y="84830"/>
                </a:lnTo>
                <a:lnTo>
                  <a:pt x="11540" y="84790"/>
                </a:lnTo>
                <a:lnTo>
                  <a:pt x="11530" y="84760"/>
                </a:lnTo>
                <a:lnTo>
                  <a:pt x="11510" y="84650"/>
                </a:lnTo>
                <a:lnTo>
                  <a:pt x="11450" y="84430"/>
                </a:lnTo>
                <a:lnTo>
                  <a:pt x="11410" y="84350"/>
                </a:lnTo>
                <a:lnTo>
                  <a:pt x="11360" y="84270"/>
                </a:lnTo>
                <a:lnTo>
                  <a:pt x="11380" y="84210"/>
                </a:lnTo>
                <a:lnTo>
                  <a:pt x="11380" y="84150"/>
                </a:lnTo>
                <a:lnTo>
                  <a:pt x="11360" y="84100"/>
                </a:lnTo>
                <a:lnTo>
                  <a:pt x="11340" y="84060"/>
                </a:lnTo>
                <a:lnTo>
                  <a:pt x="11460" y="83890"/>
                </a:lnTo>
                <a:lnTo>
                  <a:pt x="11490" y="83810"/>
                </a:lnTo>
                <a:lnTo>
                  <a:pt x="11430" y="83770"/>
                </a:lnTo>
                <a:lnTo>
                  <a:pt x="11420" y="83750"/>
                </a:lnTo>
                <a:lnTo>
                  <a:pt x="11440" y="83710"/>
                </a:lnTo>
                <a:lnTo>
                  <a:pt x="11480" y="83670"/>
                </a:lnTo>
                <a:lnTo>
                  <a:pt x="11510" y="83640"/>
                </a:lnTo>
                <a:lnTo>
                  <a:pt x="11540" y="83640"/>
                </a:lnTo>
                <a:lnTo>
                  <a:pt x="11570" y="83650"/>
                </a:lnTo>
                <a:lnTo>
                  <a:pt x="11610" y="83680"/>
                </a:lnTo>
                <a:lnTo>
                  <a:pt x="11630" y="83730"/>
                </a:lnTo>
                <a:lnTo>
                  <a:pt x="11760" y="83760"/>
                </a:lnTo>
                <a:lnTo>
                  <a:pt x="11860" y="83880"/>
                </a:lnTo>
                <a:lnTo>
                  <a:pt x="11940" y="84050"/>
                </a:lnTo>
                <a:lnTo>
                  <a:pt x="12010" y="84230"/>
                </a:lnTo>
                <a:lnTo>
                  <a:pt x="12070" y="84360"/>
                </a:lnTo>
                <a:lnTo>
                  <a:pt x="12080" y="84410"/>
                </a:lnTo>
                <a:close/>
                <a:moveTo>
                  <a:pt x="12560" y="83010"/>
                </a:moveTo>
                <a:lnTo>
                  <a:pt x="12590" y="83020"/>
                </a:lnTo>
                <a:lnTo>
                  <a:pt x="12600" y="83100"/>
                </a:lnTo>
                <a:lnTo>
                  <a:pt x="12600" y="83400"/>
                </a:lnTo>
                <a:lnTo>
                  <a:pt x="12570" y="83500"/>
                </a:lnTo>
                <a:lnTo>
                  <a:pt x="12430" y="83740"/>
                </a:lnTo>
                <a:lnTo>
                  <a:pt x="12430" y="83810"/>
                </a:lnTo>
                <a:lnTo>
                  <a:pt x="12480" y="83880"/>
                </a:lnTo>
                <a:lnTo>
                  <a:pt x="12540" y="84020"/>
                </a:lnTo>
                <a:lnTo>
                  <a:pt x="12480" y="84050"/>
                </a:lnTo>
                <a:lnTo>
                  <a:pt x="12390" y="83980"/>
                </a:lnTo>
                <a:lnTo>
                  <a:pt x="12330" y="83980"/>
                </a:lnTo>
                <a:lnTo>
                  <a:pt x="12190" y="84110"/>
                </a:lnTo>
                <a:lnTo>
                  <a:pt x="12130" y="84120"/>
                </a:lnTo>
                <a:lnTo>
                  <a:pt x="12070" y="84020"/>
                </a:lnTo>
                <a:lnTo>
                  <a:pt x="12050" y="83790"/>
                </a:lnTo>
                <a:lnTo>
                  <a:pt x="12040" y="83730"/>
                </a:lnTo>
                <a:lnTo>
                  <a:pt x="12000" y="83750"/>
                </a:lnTo>
                <a:lnTo>
                  <a:pt x="11970" y="83780"/>
                </a:lnTo>
                <a:lnTo>
                  <a:pt x="11970" y="83810"/>
                </a:lnTo>
                <a:lnTo>
                  <a:pt x="11900" y="83800"/>
                </a:lnTo>
                <a:lnTo>
                  <a:pt x="11830" y="83770"/>
                </a:lnTo>
                <a:lnTo>
                  <a:pt x="11770" y="83710"/>
                </a:lnTo>
                <a:lnTo>
                  <a:pt x="11720" y="83640"/>
                </a:lnTo>
                <a:lnTo>
                  <a:pt x="11680" y="83530"/>
                </a:lnTo>
                <a:lnTo>
                  <a:pt x="11720" y="83490"/>
                </a:lnTo>
                <a:lnTo>
                  <a:pt x="11950" y="83480"/>
                </a:lnTo>
                <a:lnTo>
                  <a:pt x="11960" y="83450"/>
                </a:lnTo>
                <a:lnTo>
                  <a:pt x="11940" y="83370"/>
                </a:lnTo>
                <a:lnTo>
                  <a:pt x="11920" y="83310"/>
                </a:lnTo>
                <a:lnTo>
                  <a:pt x="11930" y="83250"/>
                </a:lnTo>
                <a:lnTo>
                  <a:pt x="11960" y="83210"/>
                </a:lnTo>
                <a:lnTo>
                  <a:pt x="11990" y="83180"/>
                </a:lnTo>
                <a:lnTo>
                  <a:pt x="12010" y="83180"/>
                </a:lnTo>
                <a:lnTo>
                  <a:pt x="12030" y="83210"/>
                </a:lnTo>
                <a:lnTo>
                  <a:pt x="12060" y="83220"/>
                </a:lnTo>
                <a:lnTo>
                  <a:pt x="12080" y="83200"/>
                </a:lnTo>
                <a:lnTo>
                  <a:pt x="12100" y="83180"/>
                </a:lnTo>
                <a:lnTo>
                  <a:pt x="12130" y="83140"/>
                </a:lnTo>
                <a:lnTo>
                  <a:pt x="12150" y="83140"/>
                </a:lnTo>
                <a:lnTo>
                  <a:pt x="12350" y="83100"/>
                </a:lnTo>
                <a:lnTo>
                  <a:pt x="12360" y="83110"/>
                </a:lnTo>
                <a:lnTo>
                  <a:pt x="12380" y="83130"/>
                </a:lnTo>
                <a:lnTo>
                  <a:pt x="12400" y="83140"/>
                </a:lnTo>
                <a:lnTo>
                  <a:pt x="12420" y="83120"/>
                </a:lnTo>
                <a:lnTo>
                  <a:pt x="12430" y="83090"/>
                </a:lnTo>
                <a:lnTo>
                  <a:pt x="12440" y="83070"/>
                </a:lnTo>
                <a:lnTo>
                  <a:pt x="12450" y="83060"/>
                </a:lnTo>
                <a:lnTo>
                  <a:pt x="12470" y="83050"/>
                </a:lnTo>
                <a:lnTo>
                  <a:pt x="12560" y="83010"/>
                </a:lnTo>
                <a:close/>
                <a:moveTo>
                  <a:pt x="10890" y="82330"/>
                </a:moveTo>
                <a:lnTo>
                  <a:pt x="10830" y="82340"/>
                </a:lnTo>
                <a:lnTo>
                  <a:pt x="10770" y="82330"/>
                </a:lnTo>
                <a:lnTo>
                  <a:pt x="10750" y="82320"/>
                </a:lnTo>
                <a:lnTo>
                  <a:pt x="10740" y="82220"/>
                </a:lnTo>
                <a:lnTo>
                  <a:pt x="10720" y="82120"/>
                </a:lnTo>
                <a:lnTo>
                  <a:pt x="10680" y="82040"/>
                </a:lnTo>
                <a:lnTo>
                  <a:pt x="10640" y="82000"/>
                </a:lnTo>
                <a:lnTo>
                  <a:pt x="10630" y="82150"/>
                </a:lnTo>
                <a:lnTo>
                  <a:pt x="10550" y="82120"/>
                </a:lnTo>
                <a:lnTo>
                  <a:pt x="10460" y="82010"/>
                </a:lnTo>
                <a:lnTo>
                  <a:pt x="10410" y="81910"/>
                </a:lnTo>
                <a:lnTo>
                  <a:pt x="10380" y="81810"/>
                </a:lnTo>
                <a:lnTo>
                  <a:pt x="10380" y="81750"/>
                </a:lnTo>
                <a:lnTo>
                  <a:pt x="10390" y="81710"/>
                </a:lnTo>
                <a:lnTo>
                  <a:pt x="10550" y="81680"/>
                </a:lnTo>
                <a:lnTo>
                  <a:pt x="10600" y="81690"/>
                </a:lnTo>
                <a:lnTo>
                  <a:pt x="10640" y="81740"/>
                </a:lnTo>
                <a:lnTo>
                  <a:pt x="10690" y="81570"/>
                </a:lnTo>
                <a:lnTo>
                  <a:pt x="10640" y="81610"/>
                </a:lnTo>
                <a:lnTo>
                  <a:pt x="10590" y="81580"/>
                </a:lnTo>
                <a:lnTo>
                  <a:pt x="10550" y="81520"/>
                </a:lnTo>
                <a:lnTo>
                  <a:pt x="10510" y="81490"/>
                </a:lnTo>
                <a:lnTo>
                  <a:pt x="10480" y="81460"/>
                </a:lnTo>
                <a:lnTo>
                  <a:pt x="10470" y="81290"/>
                </a:lnTo>
                <a:lnTo>
                  <a:pt x="10450" y="81240"/>
                </a:lnTo>
                <a:lnTo>
                  <a:pt x="10490" y="81140"/>
                </a:lnTo>
                <a:lnTo>
                  <a:pt x="10480" y="81090"/>
                </a:lnTo>
                <a:lnTo>
                  <a:pt x="10450" y="81050"/>
                </a:lnTo>
                <a:lnTo>
                  <a:pt x="10430" y="81000"/>
                </a:lnTo>
                <a:lnTo>
                  <a:pt x="10400" y="80850"/>
                </a:lnTo>
                <a:lnTo>
                  <a:pt x="10420" y="80800"/>
                </a:lnTo>
                <a:lnTo>
                  <a:pt x="10480" y="80770"/>
                </a:lnTo>
                <a:lnTo>
                  <a:pt x="10500" y="80780"/>
                </a:lnTo>
                <a:lnTo>
                  <a:pt x="10520" y="80810"/>
                </a:lnTo>
                <a:lnTo>
                  <a:pt x="10580" y="81040"/>
                </a:lnTo>
                <a:lnTo>
                  <a:pt x="10790" y="81360"/>
                </a:lnTo>
                <a:lnTo>
                  <a:pt x="10860" y="81530"/>
                </a:lnTo>
                <a:lnTo>
                  <a:pt x="10870" y="81670"/>
                </a:lnTo>
                <a:lnTo>
                  <a:pt x="10830" y="81750"/>
                </a:lnTo>
                <a:lnTo>
                  <a:pt x="10730" y="81740"/>
                </a:lnTo>
                <a:lnTo>
                  <a:pt x="10750" y="81810"/>
                </a:lnTo>
                <a:lnTo>
                  <a:pt x="10840" y="81900"/>
                </a:lnTo>
                <a:lnTo>
                  <a:pt x="10880" y="81960"/>
                </a:lnTo>
                <a:lnTo>
                  <a:pt x="10890" y="82020"/>
                </a:lnTo>
                <a:lnTo>
                  <a:pt x="10910" y="82090"/>
                </a:lnTo>
                <a:lnTo>
                  <a:pt x="10910" y="82180"/>
                </a:lnTo>
                <a:lnTo>
                  <a:pt x="10920" y="82270"/>
                </a:lnTo>
                <a:lnTo>
                  <a:pt x="10890" y="82330"/>
                </a:lnTo>
                <a:close/>
                <a:moveTo>
                  <a:pt x="10450" y="80040"/>
                </a:moveTo>
                <a:lnTo>
                  <a:pt x="10480" y="80080"/>
                </a:lnTo>
                <a:lnTo>
                  <a:pt x="10500" y="80080"/>
                </a:lnTo>
                <a:lnTo>
                  <a:pt x="10520" y="80090"/>
                </a:lnTo>
                <a:lnTo>
                  <a:pt x="10650" y="80270"/>
                </a:lnTo>
                <a:lnTo>
                  <a:pt x="11030" y="80410"/>
                </a:lnTo>
                <a:lnTo>
                  <a:pt x="11170" y="80600"/>
                </a:lnTo>
                <a:lnTo>
                  <a:pt x="11200" y="80730"/>
                </a:lnTo>
                <a:lnTo>
                  <a:pt x="11200" y="80840"/>
                </a:lnTo>
                <a:lnTo>
                  <a:pt x="11160" y="80920"/>
                </a:lnTo>
                <a:lnTo>
                  <a:pt x="11000" y="81030"/>
                </a:lnTo>
                <a:lnTo>
                  <a:pt x="10960" y="81020"/>
                </a:lnTo>
                <a:lnTo>
                  <a:pt x="10940" y="80960"/>
                </a:lnTo>
                <a:lnTo>
                  <a:pt x="10930" y="80860"/>
                </a:lnTo>
                <a:lnTo>
                  <a:pt x="10940" y="80820"/>
                </a:lnTo>
                <a:lnTo>
                  <a:pt x="10980" y="80770"/>
                </a:lnTo>
                <a:lnTo>
                  <a:pt x="10820" y="80690"/>
                </a:lnTo>
                <a:lnTo>
                  <a:pt x="10770" y="80640"/>
                </a:lnTo>
                <a:lnTo>
                  <a:pt x="10790" y="80610"/>
                </a:lnTo>
                <a:lnTo>
                  <a:pt x="10800" y="80600"/>
                </a:lnTo>
                <a:lnTo>
                  <a:pt x="10810" y="80600"/>
                </a:lnTo>
                <a:lnTo>
                  <a:pt x="10810" y="80550"/>
                </a:lnTo>
                <a:lnTo>
                  <a:pt x="10770" y="80560"/>
                </a:lnTo>
                <a:lnTo>
                  <a:pt x="10750" y="80530"/>
                </a:lnTo>
                <a:lnTo>
                  <a:pt x="10750" y="80470"/>
                </a:lnTo>
                <a:lnTo>
                  <a:pt x="10740" y="80400"/>
                </a:lnTo>
                <a:lnTo>
                  <a:pt x="10710" y="80380"/>
                </a:lnTo>
                <a:lnTo>
                  <a:pt x="10670" y="80390"/>
                </a:lnTo>
                <a:lnTo>
                  <a:pt x="10630" y="80410"/>
                </a:lnTo>
                <a:lnTo>
                  <a:pt x="10590" y="80430"/>
                </a:lnTo>
                <a:lnTo>
                  <a:pt x="10540" y="80380"/>
                </a:lnTo>
                <a:lnTo>
                  <a:pt x="10510" y="80270"/>
                </a:lnTo>
                <a:lnTo>
                  <a:pt x="10450" y="80040"/>
                </a:lnTo>
                <a:close/>
                <a:moveTo>
                  <a:pt x="12680" y="79720"/>
                </a:moveTo>
                <a:lnTo>
                  <a:pt x="12680" y="79820"/>
                </a:lnTo>
                <a:lnTo>
                  <a:pt x="12640" y="80130"/>
                </a:lnTo>
                <a:lnTo>
                  <a:pt x="12640" y="80240"/>
                </a:lnTo>
                <a:lnTo>
                  <a:pt x="12660" y="80530"/>
                </a:lnTo>
                <a:lnTo>
                  <a:pt x="12650" y="80590"/>
                </a:lnTo>
                <a:lnTo>
                  <a:pt x="12610" y="80600"/>
                </a:lnTo>
                <a:lnTo>
                  <a:pt x="12520" y="80600"/>
                </a:lnTo>
                <a:lnTo>
                  <a:pt x="12490" y="80620"/>
                </a:lnTo>
                <a:lnTo>
                  <a:pt x="12460" y="80680"/>
                </a:lnTo>
                <a:lnTo>
                  <a:pt x="12450" y="80740"/>
                </a:lnTo>
                <a:lnTo>
                  <a:pt x="12440" y="80770"/>
                </a:lnTo>
                <a:lnTo>
                  <a:pt x="12200" y="80820"/>
                </a:lnTo>
                <a:lnTo>
                  <a:pt x="12110" y="80810"/>
                </a:lnTo>
                <a:lnTo>
                  <a:pt x="12060" y="80760"/>
                </a:lnTo>
                <a:lnTo>
                  <a:pt x="11980" y="80630"/>
                </a:lnTo>
                <a:lnTo>
                  <a:pt x="11940" y="80600"/>
                </a:lnTo>
                <a:lnTo>
                  <a:pt x="11910" y="80560"/>
                </a:lnTo>
                <a:lnTo>
                  <a:pt x="11780" y="80340"/>
                </a:lnTo>
                <a:lnTo>
                  <a:pt x="11570" y="80130"/>
                </a:lnTo>
                <a:lnTo>
                  <a:pt x="11610" y="80090"/>
                </a:lnTo>
                <a:lnTo>
                  <a:pt x="11760" y="80090"/>
                </a:lnTo>
                <a:lnTo>
                  <a:pt x="11830" y="80060"/>
                </a:lnTo>
                <a:lnTo>
                  <a:pt x="11850" y="80030"/>
                </a:lnTo>
                <a:lnTo>
                  <a:pt x="11870" y="79980"/>
                </a:lnTo>
                <a:lnTo>
                  <a:pt x="11910" y="79930"/>
                </a:lnTo>
                <a:lnTo>
                  <a:pt x="12030" y="79830"/>
                </a:lnTo>
                <a:lnTo>
                  <a:pt x="12170" y="79750"/>
                </a:lnTo>
                <a:lnTo>
                  <a:pt x="12240" y="79680"/>
                </a:lnTo>
                <a:lnTo>
                  <a:pt x="12320" y="79640"/>
                </a:lnTo>
                <a:lnTo>
                  <a:pt x="12360" y="79590"/>
                </a:lnTo>
                <a:lnTo>
                  <a:pt x="12380" y="79530"/>
                </a:lnTo>
                <a:lnTo>
                  <a:pt x="12380" y="79380"/>
                </a:lnTo>
                <a:lnTo>
                  <a:pt x="12390" y="79310"/>
                </a:lnTo>
                <a:lnTo>
                  <a:pt x="12440" y="79240"/>
                </a:lnTo>
                <a:lnTo>
                  <a:pt x="12520" y="79210"/>
                </a:lnTo>
                <a:lnTo>
                  <a:pt x="12610" y="79240"/>
                </a:lnTo>
                <a:lnTo>
                  <a:pt x="12680" y="79310"/>
                </a:lnTo>
                <a:lnTo>
                  <a:pt x="12680" y="79720"/>
                </a:lnTo>
                <a:close/>
                <a:moveTo>
                  <a:pt x="11490" y="83140"/>
                </a:moveTo>
                <a:lnTo>
                  <a:pt x="11490" y="83190"/>
                </a:lnTo>
                <a:lnTo>
                  <a:pt x="11490" y="83220"/>
                </a:lnTo>
                <a:lnTo>
                  <a:pt x="11490" y="83270"/>
                </a:lnTo>
                <a:lnTo>
                  <a:pt x="11480" y="83340"/>
                </a:lnTo>
                <a:lnTo>
                  <a:pt x="11430" y="83430"/>
                </a:lnTo>
                <a:lnTo>
                  <a:pt x="11420" y="83480"/>
                </a:lnTo>
                <a:lnTo>
                  <a:pt x="11400" y="83540"/>
                </a:lnTo>
                <a:lnTo>
                  <a:pt x="11350" y="83550"/>
                </a:lnTo>
                <a:lnTo>
                  <a:pt x="11330" y="83520"/>
                </a:lnTo>
                <a:lnTo>
                  <a:pt x="11330" y="83480"/>
                </a:lnTo>
                <a:lnTo>
                  <a:pt x="11310" y="83470"/>
                </a:lnTo>
                <a:lnTo>
                  <a:pt x="11280" y="83470"/>
                </a:lnTo>
                <a:lnTo>
                  <a:pt x="11240" y="83450"/>
                </a:lnTo>
                <a:lnTo>
                  <a:pt x="11200" y="83410"/>
                </a:lnTo>
                <a:lnTo>
                  <a:pt x="11180" y="83360"/>
                </a:lnTo>
                <a:lnTo>
                  <a:pt x="11190" y="83330"/>
                </a:lnTo>
                <a:lnTo>
                  <a:pt x="11180" y="83300"/>
                </a:lnTo>
                <a:lnTo>
                  <a:pt x="11110" y="83220"/>
                </a:lnTo>
                <a:lnTo>
                  <a:pt x="11100" y="83200"/>
                </a:lnTo>
                <a:lnTo>
                  <a:pt x="11100" y="83170"/>
                </a:lnTo>
                <a:lnTo>
                  <a:pt x="11120" y="83090"/>
                </a:lnTo>
                <a:lnTo>
                  <a:pt x="11180" y="83000"/>
                </a:lnTo>
                <a:lnTo>
                  <a:pt x="11200" y="82960"/>
                </a:lnTo>
                <a:lnTo>
                  <a:pt x="11210" y="82970"/>
                </a:lnTo>
                <a:lnTo>
                  <a:pt x="11210" y="83020"/>
                </a:lnTo>
                <a:lnTo>
                  <a:pt x="11220" y="83070"/>
                </a:lnTo>
                <a:lnTo>
                  <a:pt x="11240" y="83130"/>
                </a:lnTo>
                <a:lnTo>
                  <a:pt x="11250" y="83190"/>
                </a:lnTo>
                <a:lnTo>
                  <a:pt x="11260" y="83250"/>
                </a:lnTo>
                <a:lnTo>
                  <a:pt x="11280" y="83260"/>
                </a:lnTo>
                <a:lnTo>
                  <a:pt x="11310" y="83240"/>
                </a:lnTo>
                <a:lnTo>
                  <a:pt x="11320" y="83220"/>
                </a:lnTo>
                <a:lnTo>
                  <a:pt x="11310" y="83200"/>
                </a:lnTo>
                <a:lnTo>
                  <a:pt x="11320" y="83190"/>
                </a:lnTo>
                <a:lnTo>
                  <a:pt x="11330" y="83190"/>
                </a:lnTo>
                <a:lnTo>
                  <a:pt x="11310" y="83170"/>
                </a:lnTo>
                <a:lnTo>
                  <a:pt x="11270" y="83090"/>
                </a:lnTo>
                <a:lnTo>
                  <a:pt x="11260" y="83020"/>
                </a:lnTo>
                <a:lnTo>
                  <a:pt x="11250" y="82980"/>
                </a:lnTo>
                <a:lnTo>
                  <a:pt x="11240" y="82970"/>
                </a:lnTo>
                <a:lnTo>
                  <a:pt x="11230" y="82960"/>
                </a:lnTo>
                <a:lnTo>
                  <a:pt x="11200" y="82850"/>
                </a:lnTo>
                <a:lnTo>
                  <a:pt x="11200" y="82790"/>
                </a:lnTo>
                <a:lnTo>
                  <a:pt x="11240" y="82780"/>
                </a:lnTo>
                <a:lnTo>
                  <a:pt x="11250" y="82790"/>
                </a:lnTo>
                <a:lnTo>
                  <a:pt x="11280" y="82820"/>
                </a:lnTo>
                <a:lnTo>
                  <a:pt x="11330" y="82900"/>
                </a:lnTo>
                <a:lnTo>
                  <a:pt x="11350" y="82950"/>
                </a:lnTo>
                <a:lnTo>
                  <a:pt x="11340" y="82960"/>
                </a:lnTo>
                <a:lnTo>
                  <a:pt x="11350" y="82980"/>
                </a:lnTo>
                <a:lnTo>
                  <a:pt x="11370" y="83040"/>
                </a:lnTo>
                <a:lnTo>
                  <a:pt x="11380" y="83040"/>
                </a:lnTo>
                <a:lnTo>
                  <a:pt x="11390" y="83000"/>
                </a:lnTo>
                <a:lnTo>
                  <a:pt x="11410" y="82990"/>
                </a:lnTo>
                <a:lnTo>
                  <a:pt x="11430" y="83010"/>
                </a:lnTo>
                <a:lnTo>
                  <a:pt x="11460" y="83050"/>
                </a:lnTo>
                <a:lnTo>
                  <a:pt x="11490" y="83140"/>
                </a:lnTo>
                <a:close/>
                <a:moveTo>
                  <a:pt x="10120" y="79660"/>
                </a:moveTo>
                <a:lnTo>
                  <a:pt x="10120" y="79700"/>
                </a:lnTo>
                <a:lnTo>
                  <a:pt x="10100" y="79720"/>
                </a:lnTo>
                <a:lnTo>
                  <a:pt x="10090" y="79750"/>
                </a:lnTo>
                <a:lnTo>
                  <a:pt x="10090" y="79860"/>
                </a:lnTo>
                <a:lnTo>
                  <a:pt x="10070" y="79880"/>
                </a:lnTo>
                <a:lnTo>
                  <a:pt x="10020" y="79890"/>
                </a:lnTo>
                <a:lnTo>
                  <a:pt x="9970" y="79870"/>
                </a:lnTo>
                <a:lnTo>
                  <a:pt x="9910" y="79840"/>
                </a:lnTo>
                <a:lnTo>
                  <a:pt x="9900" y="79800"/>
                </a:lnTo>
                <a:lnTo>
                  <a:pt x="9930" y="79810"/>
                </a:lnTo>
                <a:lnTo>
                  <a:pt x="9930" y="79790"/>
                </a:lnTo>
                <a:lnTo>
                  <a:pt x="9920" y="79720"/>
                </a:lnTo>
                <a:lnTo>
                  <a:pt x="9920" y="79690"/>
                </a:lnTo>
                <a:lnTo>
                  <a:pt x="9930" y="79710"/>
                </a:lnTo>
                <a:lnTo>
                  <a:pt x="9940" y="79700"/>
                </a:lnTo>
                <a:lnTo>
                  <a:pt x="9940" y="79680"/>
                </a:lnTo>
                <a:lnTo>
                  <a:pt x="9930" y="79600"/>
                </a:lnTo>
                <a:lnTo>
                  <a:pt x="9920" y="79560"/>
                </a:lnTo>
                <a:lnTo>
                  <a:pt x="9920" y="79520"/>
                </a:lnTo>
                <a:lnTo>
                  <a:pt x="9920" y="79490"/>
                </a:lnTo>
                <a:lnTo>
                  <a:pt x="9920" y="79440"/>
                </a:lnTo>
                <a:lnTo>
                  <a:pt x="9930" y="79380"/>
                </a:lnTo>
                <a:lnTo>
                  <a:pt x="9960" y="79370"/>
                </a:lnTo>
                <a:lnTo>
                  <a:pt x="9990" y="79410"/>
                </a:lnTo>
                <a:lnTo>
                  <a:pt x="10020" y="79440"/>
                </a:lnTo>
                <a:lnTo>
                  <a:pt x="10030" y="79470"/>
                </a:lnTo>
                <a:lnTo>
                  <a:pt x="10030" y="79500"/>
                </a:lnTo>
                <a:lnTo>
                  <a:pt x="10040" y="79520"/>
                </a:lnTo>
                <a:lnTo>
                  <a:pt x="10050" y="79540"/>
                </a:lnTo>
                <a:lnTo>
                  <a:pt x="10060" y="79570"/>
                </a:lnTo>
                <a:lnTo>
                  <a:pt x="10040" y="79600"/>
                </a:lnTo>
                <a:lnTo>
                  <a:pt x="10050" y="79610"/>
                </a:lnTo>
                <a:lnTo>
                  <a:pt x="10080" y="79600"/>
                </a:lnTo>
                <a:lnTo>
                  <a:pt x="10100" y="79620"/>
                </a:lnTo>
                <a:lnTo>
                  <a:pt x="10120" y="79660"/>
                </a:lnTo>
                <a:close/>
                <a:moveTo>
                  <a:pt x="10530" y="76520"/>
                </a:moveTo>
                <a:lnTo>
                  <a:pt x="10530" y="76620"/>
                </a:lnTo>
                <a:lnTo>
                  <a:pt x="10480" y="76700"/>
                </a:lnTo>
                <a:lnTo>
                  <a:pt x="10350" y="76800"/>
                </a:lnTo>
                <a:lnTo>
                  <a:pt x="10300" y="76880"/>
                </a:lnTo>
                <a:lnTo>
                  <a:pt x="10250" y="76920"/>
                </a:lnTo>
                <a:lnTo>
                  <a:pt x="10220" y="76840"/>
                </a:lnTo>
                <a:lnTo>
                  <a:pt x="10190" y="76710"/>
                </a:lnTo>
                <a:lnTo>
                  <a:pt x="10140" y="76640"/>
                </a:lnTo>
                <a:lnTo>
                  <a:pt x="10130" y="76670"/>
                </a:lnTo>
                <a:lnTo>
                  <a:pt x="10040" y="76780"/>
                </a:lnTo>
                <a:lnTo>
                  <a:pt x="10020" y="76790"/>
                </a:lnTo>
                <a:lnTo>
                  <a:pt x="10010" y="76840"/>
                </a:lnTo>
                <a:lnTo>
                  <a:pt x="10000" y="76890"/>
                </a:lnTo>
                <a:lnTo>
                  <a:pt x="10000" y="76940"/>
                </a:lnTo>
                <a:lnTo>
                  <a:pt x="9970" y="76990"/>
                </a:lnTo>
                <a:lnTo>
                  <a:pt x="9950" y="76880"/>
                </a:lnTo>
                <a:lnTo>
                  <a:pt x="9950" y="76750"/>
                </a:lnTo>
                <a:lnTo>
                  <a:pt x="9950" y="76530"/>
                </a:lnTo>
                <a:lnTo>
                  <a:pt x="9950" y="76480"/>
                </a:lnTo>
                <a:lnTo>
                  <a:pt x="9930" y="76410"/>
                </a:lnTo>
                <a:lnTo>
                  <a:pt x="9930" y="76350"/>
                </a:lnTo>
                <a:lnTo>
                  <a:pt x="9940" y="76310"/>
                </a:lnTo>
                <a:lnTo>
                  <a:pt x="10020" y="76290"/>
                </a:lnTo>
                <a:lnTo>
                  <a:pt x="10050" y="76240"/>
                </a:lnTo>
                <a:lnTo>
                  <a:pt x="10120" y="76460"/>
                </a:lnTo>
                <a:lnTo>
                  <a:pt x="10150" y="76510"/>
                </a:lnTo>
                <a:lnTo>
                  <a:pt x="10180" y="76410"/>
                </a:lnTo>
                <a:lnTo>
                  <a:pt x="10170" y="76330"/>
                </a:lnTo>
                <a:lnTo>
                  <a:pt x="10100" y="76030"/>
                </a:lnTo>
                <a:lnTo>
                  <a:pt x="10150" y="75990"/>
                </a:lnTo>
                <a:lnTo>
                  <a:pt x="10180" y="76050"/>
                </a:lnTo>
                <a:lnTo>
                  <a:pt x="10220" y="76240"/>
                </a:lnTo>
                <a:lnTo>
                  <a:pt x="10240" y="76360"/>
                </a:lnTo>
                <a:lnTo>
                  <a:pt x="10250" y="76410"/>
                </a:lnTo>
                <a:lnTo>
                  <a:pt x="10280" y="76400"/>
                </a:lnTo>
                <a:lnTo>
                  <a:pt x="10290" y="76350"/>
                </a:lnTo>
                <a:lnTo>
                  <a:pt x="10280" y="76300"/>
                </a:lnTo>
                <a:lnTo>
                  <a:pt x="10280" y="76240"/>
                </a:lnTo>
                <a:lnTo>
                  <a:pt x="10270" y="76200"/>
                </a:lnTo>
                <a:lnTo>
                  <a:pt x="10300" y="76210"/>
                </a:lnTo>
                <a:lnTo>
                  <a:pt x="10320" y="76200"/>
                </a:lnTo>
                <a:lnTo>
                  <a:pt x="10350" y="76180"/>
                </a:lnTo>
                <a:lnTo>
                  <a:pt x="10370" y="76150"/>
                </a:lnTo>
                <a:lnTo>
                  <a:pt x="10360" y="76140"/>
                </a:lnTo>
                <a:lnTo>
                  <a:pt x="10340" y="76100"/>
                </a:lnTo>
                <a:lnTo>
                  <a:pt x="10330" y="76070"/>
                </a:lnTo>
                <a:lnTo>
                  <a:pt x="10370" y="76060"/>
                </a:lnTo>
                <a:lnTo>
                  <a:pt x="10400" y="76070"/>
                </a:lnTo>
                <a:lnTo>
                  <a:pt x="10430" y="76110"/>
                </a:lnTo>
                <a:lnTo>
                  <a:pt x="10450" y="76150"/>
                </a:lnTo>
                <a:lnTo>
                  <a:pt x="10530" y="76520"/>
                </a:lnTo>
                <a:close/>
                <a:moveTo>
                  <a:pt x="10300" y="71520"/>
                </a:moveTo>
                <a:lnTo>
                  <a:pt x="10430" y="71530"/>
                </a:lnTo>
                <a:lnTo>
                  <a:pt x="11260" y="71840"/>
                </a:lnTo>
                <a:lnTo>
                  <a:pt x="11200" y="71940"/>
                </a:lnTo>
                <a:lnTo>
                  <a:pt x="11110" y="71990"/>
                </a:lnTo>
                <a:lnTo>
                  <a:pt x="10940" y="72020"/>
                </a:lnTo>
                <a:lnTo>
                  <a:pt x="10980" y="71980"/>
                </a:lnTo>
                <a:lnTo>
                  <a:pt x="11000" y="71910"/>
                </a:lnTo>
                <a:lnTo>
                  <a:pt x="10990" y="71850"/>
                </a:lnTo>
                <a:lnTo>
                  <a:pt x="10960" y="71790"/>
                </a:lnTo>
                <a:lnTo>
                  <a:pt x="10850" y="71970"/>
                </a:lnTo>
                <a:lnTo>
                  <a:pt x="10740" y="72100"/>
                </a:lnTo>
                <a:lnTo>
                  <a:pt x="10610" y="72180"/>
                </a:lnTo>
                <a:lnTo>
                  <a:pt x="10320" y="72280"/>
                </a:lnTo>
                <a:lnTo>
                  <a:pt x="10240" y="72250"/>
                </a:lnTo>
                <a:lnTo>
                  <a:pt x="10180" y="72150"/>
                </a:lnTo>
                <a:lnTo>
                  <a:pt x="10180" y="72070"/>
                </a:lnTo>
                <a:lnTo>
                  <a:pt x="10210" y="72060"/>
                </a:lnTo>
                <a:lnTo>
                  <a:pt x="10270" y="72110"/>
                </a:lnTo>
                <a:lnTo>
                  <a:pt x="10290" y="72080"/>
                </a:lnTo>
                <a:lnTo>
                  <a:pt x="10310" y="72050"/>
                </a:lnTo>
                <a:lnTo>
                  <a:pt x="10350" y="71970"/>
                </a:lnTo>
                <a:lnTo>
                  <a:pt x="10260" y="71980"/>
                </a:lnTo>
                <a:lnTo>
                  <a:pt x="10050" y="71930"/>
                </a:lnTo>
                <a:lnTo>
                  <a:pt x="9970" y="71890"/>
                </a:lnTo>
                <a:lnTo>
                  <a:pt x="10030" y="71810"/>
                </a:lnTo>
                <a:lnTo>
                  <a:pt x="10100" y="71750"/>
                </a:lnTo>
                <a:lnTo>
                  <a:pt x="10160" y="71680"/>
                </a:lnTo>
                <a:lnTo>
                  <a:pt x="10160" y="71580"/>
                </a:lnTo>
                <a:lnTo>
                  <a:pt x="10300" y="71520"/>
                </a:lnTo>
                <a:close/>
                <a:moveTo>
                  <a:pt x="10350" y="78140"/>
                </a:moveTo>
                <a:lnTo>
                  <a:pt x="10360" y="78160"/>
                </a:lnTo>
                <a:lnTo>
                  <a:pt x="10360" y="78170"/>
                </a:lnTo>
                <a:lnTo>
                  <a:pt x="10340" y="78190"/>
                </a:lnTo>
                <a:lnTo>
                  <a:pt x="10320" y="78190"/>
                </a:lnTo>
                <a:lnTo>
                  <a:pt x="10260" y="78170"/>
                </a:lnTo>
                <a:lnTo>
                  <a:pt x="10200" y="78130"/>
                </a:lnTo>
                <a:lnTo>
                  <a:pt x="10180" y="78070"/>
                </a:lnTo>
                <a:lnTo>
                  <a:pt x="10180" y="78010"/>
                </a:lnTo>
                <a:lnTo>
                  <a:pt x="10170" y="77990"/>
                </a:lnTo>
                <a:lnTo>
                  <a:pt x="10160" y="78000"/>
                </a:lnTo>
                <a:lnTo>
                  <a:pt x="10150" y="78010"/>
                </a:lnTo>
                <a:lnTo>
                  <a:pt x="10100" y="77970"/>
                </a:lnTo>
                <a:lnTo>
                  <a:pt x="10070" y="77940"/>
                </a:lnTo>
                <a:lnTo>
                  <a:pt x="10060" y="77900"/>
                </a:lnTo>
                <a:lnTo>
                  <a:pt x="10060" y="77860"/>
                </a:lnTo>
                <a:lnTo>
                  <a:pt x="10060" y="77820"/>
                </a:lnTo>
                <a:lnTo>
                  <a:pt x="10040" y="77780"/>
                </a:lnTo>
                <a:lnTo>
                  <a:pt x="10020" y="77790"/>
                </a:lnTo>
                <a:lnTo>
                  <a:pt x="10010" y="77840"/>
                </a:lnTo>
                <a:lnTo>
                  <a:pt x="9990" y="77840"/>
                </a:lnTo>
                <a:lnTo>
                  <a:pt x="9960" y="77800"/>
                </a:lnTo>
                <a:lnTo>
                  <a:pt x="9930" y="77800"/>
                </a:lnTo>
                <a:lnTo>
                  <a:pt x="9910" y="77800"/>
                </a:lnTo>
                <a:lnTo>
                  <a:pt x="9900" y="77800"/>
                </a:lnTo>
                <a:lnTo>
                  <a:pt x="9910" y="77780"/>
                </a:lnTo>
                <a:lnTo>
                  <a:pt x="9910" y="77760"/>
                </a:lnTo>
                <a:lnTo>
                  <a:pt x="9890" y="77720"/>
                </a:lnTo>
                <a:lnTo>
                  <a:pt x="9900" y="77690"/>
                </a:lnTo>
                <a:lnTo>
                  <a:pt x="9950" y="77670"/>
                </a:lnTo>
                <a:lnTo>
                  <a:pt x="10070" y="77640"/>
                </a:lnTo>
                <a:lnTo>
                  <a:pt x="10090" y="77670"/>
                </a:lnTo>
                <a:lnTo>
                  <a:pt x="10070" y="77700"/>
                </a:lnTo>
                <a:lnTo>
                  <a:pt x="10040" y="77720"/>
                </a:lnTo>
                <a:lnTo>
                  <a:pt x="10040" y="77730"/>
                </a:lnTo>
                <a:lnTo>
                  <a:pt x="10130" y="77710"/>
                </a:lnTo>
                <a:lnTo>
                  <a:pt x="10180" y="77700"/>
                </a:lnTo>
                <a:lnTo>
                  <a:pt x="10210" y="77720"/>
                </a:lnTo>
                <a:lnTo>
                  <a:pt x="10220" y="77750"/>
                </a:lnTo>
                <a:lnTo>
                  <a:pt x="10200" y="77750"/>
                </a:lnTo>
                <a:lnTo>
                  <a:pt x="10180" y="77760"/>
                </a:lnTo>
                <a:lnTo>
                  <a:pt x="10190" y="77800"/>
                </a:lnTo>
                <a:lnTo>
                  <a:pt x="10220" y="77820"/>
                </a:lnTo>
                <a:lnTo>
                  <a:pt x="10260" y="77860"/>
                </a:lnTo>
                <a:lnTo>
                  <a:pt x="10340" y="78050"/>
                </a:lnTo>
                <a:lnTo>
                  <a:pt x="10340" y="78090"/>
                </a:lnTo>
                <a:lnTo>
                  <a:pt x="10330" y="78110"/>
                </a:lnTo>
                <a:lnTo>
                  <a:pt x="10340" y="78120"/>
                </a:lnTo>
                <a:lnTo>
                  <a:pt x="10350" y="78140"/>
                </a:lnTo>
                <a:close/>
                <a:moveTo>
                  <a:pt x="9750" y="77060"/>
                </a:moveTo>
                <a:lnTo>
                  <a:pt x="9780" y="77100"/>
                </a:lnTo>
                <a:lnTo>
                  <a:pt x="9770" y="77190"/>
                </a:lnTo>
                <a:lnTo>
                  <a:pt x="9750" y="77280"/>
                </a:lnTo>
                <a:lnTo>
                  <a:pt x="9710" y="77340"/>
                </a:lnTo>
                <a:lnTo>
                  <a:pt x="9670" y="77350"/>
                </a:lnTo>
                <a:lnTo>
                  <a:pt x="9660" y="77320"/>
                </a:lnTo>
                <a:lnTo>
                  <a:pt x="9660" y="77270"/>
                </a:lnTo>
                <a:lnTo>
                  <a:pt x="9670" y="77210"/>
                </a:lnTo>
                <a:lnTo>
                  <a:pt x="9680" y="77150"/>
                </a:lnTo>
                <a:lnTo>
                  <a:pt x="9670" y="77160"/>
                </a:lnTo>
                <a:lnTo>
                  <a:pt x="9650" y="77230"/>
                </a:lnTo>
                <a:lnTo>
                  <a:pt x="9630" y="77260"/>
                </a:lnTo>
                <a:lnTo>
                  <a:pt x="9620" y="77280"/>
                </a:lnTo>
                <a:lnTo>
                  <a:pt x="9590" y="77300"/>
                </a:lnTo>
                <a:lnTo>
                  <a:pt x="9570" y="77260"/>
                </a:lnTo>
                <a:lnTo>
                  <a:pt x="9560" y="77190"/>
                </a:lnTo>
                <a:lnTo>
                  <a:pt x="9550" y="77160"/>
                </a:lnTo>
                <a:lnTo>
                  <a:pt x="9520" y="77160"/>
                </a:lnTo>
                <a:lnTo>
                  <a:pt x="9500" y="77110"/>
                </a:lnTo>
                <a:lnTo>
                  <a:pt x="9490" y="77050"/>
                </a:lnTo>
                <a:lnTo>
                  <a:pt x="9480" y="76990"/>
                </a:lnTo>
                <a:lnTo>
                  <a:pt x="9490" y="76950"/>
                </a:lnTo>
                <a:lnTo>
                  <a:pt x="9500" y="76930"/>
                </a:lnTo>
                <a:lnTo>
                  <a:pt x="9480" y="76920"/>
                </a:lnTo>
                <a:lnTo>
                  <a:pt x="9480" y="76900"/>
                </a:lnTo>
                <a:lnTo>
                  <a:pt x="9530" y="76860"/>
                </a:lnTo>
                <a:lnTo>
                  <a:pt x="9540" y="76850"/>
                </a:lnTo>
                <a:lnTo>
                  <a:pt x="9560" y="76850"/>
                </a:lnTo>
                <a:lnTo>
                  <a:pt x="9580" y="76820"/>
                </a:lnTo>
                <a:lnTo>
                  <a:pt x="9590" y="76780"/>
                </a:lnTo>
                <a:lnTo>
                  <a:pt x="9620" y="76760"/>
                </a:lnTo>
                <a:lnTo>
                  <a:pt x="9650" y="76760"/>
                </a:lnTo>
                <a:lnTo>
                  <a:pt x="9670" y="76800"/>
                </a:lnTo>
                <a:lnTo>
                  <a:pt x="9680" y="76850"/>
                </a:lnTo>
                <a:lnTo>
                  <a:pt x="9700" y="76900"/>
                </a:lnTo>
                <a:lnTo>
                  <a:pt x="9690" y="76930"/>
                </a:lnTo>
                <a:lnTo>
                  <a:pt x="9690" y="76970"/>
                </a:lnTo>
                <a:lnTo>
                  <a:pt x="9720" y="77030"/>
                </a:lnTo>
                <a:lnTo>
                  <a:pt x="9750" y="77060"/>
                </a:lnTo>
                <a:close/>
                <a:moveTo>
                  <a:pt x="10980" y="70720"/>
                </a:moveTo>
                <a:lnTo>
                  <a:pt x="11040" y="70870"/>
                </a:lnTo>
                <a:lnTo>
                  <a:pt x="11030" y="70930"/>
                </a:lnTo>
                <a:lnTo>
                  <a:pt x="11000" y="70990"/>
                </a:lnTo>
                <a:lnTo>
                  <a:pt x="10970" y="71090"/>
                </a:lnTo>
                <a:lnTo>
                  <a:pt x="10970" y="71120"/>
                </a:lnTo>
                <a:lnTo>
                  <a:pt x="10950" y="71190"/>
                </a:lnTo>
                <a:lnTo>
                  <a:pt x="10920" y="71270"/>
                </a:lnTo>
                <a:lnTo>
                  <a:pt x="10870" y="71330"/>
                </a:lnTo>
                <a:lnTo>
                  <a:pt x="10800" y="71330"/>
                </a:lnTo>
                <a:lnTo>
                  <a:pt x="10700" y="71280"/>
                </a:lnTo>
                <a:lnTo>
                  <a:pt x="10680" y="71280"/>
                </a:lnTo>
                <a:lnTo>
                  <a:pt x="10640" y="71250"/>
                </a:lnTo>
                <a:lnTo>
                  <a:pt x="10620" y="71220"/>
                </a:lnTo>
                <a:lnTo>
                  <a:pt x="10620" y="71160"/>
                </a:lnTo>
                <a:lnTo>
                  <a:pt x="10650" y="71110"/>
                </a:lnTo>
                <a:lnTo>
                  <a:pt x="10690" y="71110"/>
                </a:lnTo>
                <a:lnTo>
                  <a:pt x="10710" y="71130"/>
                </a:lnTo>
                <a:lnTo>
                  <a:pt x="10720" y="71160"/>
                </a:lnTo>
                <a:lnTo>
                  <a:pt x="10740" y="71120"/>
                </a:lnTo>
                <a:lnTo>
                  <a:pt x="10740" y="71030"/>
                </a:lnTo>
                <a:lnTo>
                  <a:pt x="10570" y="70880"/>
                </a:lnTo>
                <a:lnTo>
                  <a:pt x="10530" y="70820"/>
                </a:lnTo>
                <a:lnTo>
                  <a:pt x="10530" y="70790"/>
                </a:lnTo>
                <a:lnTo>
                  <a:pt x="10520" y="70730"/>
                </a:lnTo>
                <a:lnTo>
                  <a:pt x="10530" y="70680"/>
                </a:lnTo>
                <a:lnTo>
                  <a:pt x="10530" y="70630"/>
                </a:lnTo>
                <a:lnTo>
                  <a:pt x="10550" y="70630"/>
                </a:lnTo>
                <a:lnTo>
                  <a:pt x="10600" y="70650"/>
                </a:lnTo>
                <a:lnTo>
                  <a:pt x="10780" y="70800"/>
                </a:lnTo>
                <a:lnTo>
                  <a:pt x="10820" y="70810"/>
                </a:lnTo>
                <a:lnTo>
                  <a:pt x="10840" y="70790"/>
                </a:lnTo>
                <a:lnTo>
                  <a:pt x="10850" y="70750"/>
                </a:lnTo>
                <a:lnTo>
                  <a:pt x="10890" y="70710"/>
                </a:lnTo>
                <a:lnTo>
                  <a:pt x="10940" y="70690"/>
                </a:lnTo>
                <a:lnTo>
                  <a:pt x="10980" y="70720"/>
                </a:lnTo>
                <a:close/>
                <a:moveTo>
                  <a:pt x="10060" y="72920"/>
                </a:moveTo>
                <a:lnTo>
                  <a:pt x="10050" y="72870"/>
                </a:lnTo>
                <a:lnTo>
                  <a:pt x="10060" y="72830"/>
                </a:lnTo>
                <a:lnTo>
                  <a:pt x="10080" y="72810"/>
                </a:lnTo>
                <a:lnTo>
                  <a:pt x="10110" y="72790"/>
                </a:lnTo>
                <a:lnTo>
                  <a:pt x="10140" y="72790"/>
                </a:lnTo>
                <a:lnTo>
                  <a:pt x="10150" y="72750"/>
                </a:lnTo>
                <a:lnTo>
                  <a:pt x="10180" y="72710"/>
                </a:lnTo>
                <a:lnTo>
                  <a:pt x="10210" y="72730"/>
                </a:lnTo>
                <a:lnTo>
                  <a:pt x="10200" y="72800"/>
                </a:lnTo>
                <a:lnTo>
                  <a:pt x="10220" y="72830"/>
                </a:lnTo>
                <a:lnTo>
                  <a:pt x="10230" y="72880"/>
                </a:lnTo>
                <a:lnTo>
                  <a:pt x="10250" y="72900"/>
                </a:lnTo>
                <a:lnTo>
                  <a:pt x="10280" y="72960"/>
                </a:lnTo>
                <a:lnTo>
                  <a:pt x="10280" y="73060"/>
                </a:lnTo>
                <a:lnTo>
                  <a:pt x="10280" y="73110"/>
                </a:lnTo>
                <a:lnTo>
                  <a:pt x="10270" y="73100"/>
                </a:lnTo>
                <a:lnTo>
                  <a:pt x="10260" y="73070"/>
                </a:lnTo>
                <a:lnTo>
                  <a:pt x="10240" y="73040"/>
                </a:lnTo>
                <a:lnTo>
                  <a:pt x="10220" y="73030"/>
                </a:lnTo>
                <a:lnTo>
                  <a:pt x="10160" y="73070"/>
                </a:lnTo>
                <a:lnTo>
                  <a:pt x="10140" y="73050"/>
                </a:lnTo>
                <a:lnTo>
                  <a:pt x="10120" y="73040"/>
                </a:lnTo>
                <a:lnTo>
                  <a:pt x="10110" y="73030"/>
                </a:lnTo>
                <a:lnTo>
                  <a:pt x="10090" y="73000"/>
                </a:lnTo>
                <a:lnTo>
                  <a:pt x="10070" y="72970"/>
                </a:lnTo>
                <a:lnTo>
                  <a:pt x="10060" y="72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