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Vestfold og Telemark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Vestfold og Tele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40" y="82810"/>
                </a:moveTo>
                <a:lnTo>
                  <a:pt x="18620" y="82610"/>
                </a:lnTo>
                <a:lnTo>
                  <a:pt x="18880" y="82600"/>
                </a:lnTo>
                <a:lnTo>
                  <a:pt x="19230" y="82720"/>
                </a:lnTo>
                <a:lnTo>
                  <a:pt x="19430" y="82640"/>
                </a:lnTo>
                <a:lnTo>
                  <a:pt x="20300" y="82290"/>
                </a:lnTo>
                <a:lnTo>
                  <a:pt x="20450" y="82310"/>
                </a:lnTo>
                <a:lnTo>
                  <a:pt x="20620" y="82300"/>
                </a:lnTo>
                <a:lnTo>
                  <a:pt x="20930" y="82350"/>
                </a:lnTo>
                <a:lnTo>
                  <a:pt x="21020" y="82400"/>
                </a:lnTo>
                <a:lnTo>
                  <a:pt x="22240" y="82460"/>
                </a:lnTo>
                <a:lnTo>
                  <a:pt x="22350" y="82510"/>
                </a:lnTo>
                <a:lnTo>
                  <a:pt x="22590" y="82680"/>
                </a:lnTo>
                <a:lnTo>
                  <a:pt x="22630" y="82730"/>
                </a:lnTo>
                <a:lnTo>
                  <a:pt x="22710" y="82860"/>
                </a:lnTo>
                <a:lnTo>
                  <a:pt x="22780" y="83230"/>
                </a:lnTo>
                <a:lnTo>
                  <a:pt x="22830" y="83400"/>
                </a:lnTo>
                <a:lnTo>
                  <a:pt x="22900" y="83510"/>
                </a:lnTo>
                <a:lnTo>
                  <a:pt x="23200" y="83650"/>
                </a:lnTo>
                <a:lnTo>
                  <a:pt x="23260" y="83700"/>
                </a:lnTo>
                <a:lnTo>
                  <a:pt x="23360" y="83810"/>
                </a:lnTo>
                <a:lnTo>
                  <a:pt x="23390" y="83860"/>
                </a:lnTo>
                <a:lnTo>
                  <a:pt x="23400" y="83900"/>
                </a:lnTo>
                <a:lnTo>
                  <a:pt x="23380" y="83930"/>
                </a:lnTo>
                <a:lnTo>
                  <a:pt x="23390" y="83960"/>
                </a:lnTo>
                <a:lnTo>
                  <a:pt x="23400" y="83980"/>
                </a:lnTo>
                <a:lnTo>
                  <a:pt x="23450" y="84020"/>
                </a:lnTo>
                <a:lnTo>
                  <a:pt x="23470" y="84250"/>
                </a:lnTo>
                <a:lnTo>
                  <a:pt x="23460" y="84420"/>
                </a:lnTo>
                <a:lnTo>
                  <a:pt x="23630" y="84520"/>
                </a:lnTo>
                <a:lnTo>
                  <a:pt x="23780" y="84560"/>
                </a:lnTo>
                <a:lnTo>
                  <a:pt x="23940" y="84680"/>
                </a:lnTo>
                <a:lnTo>
                  <a:pt x="23930" y="84780"/>
                </a:lnTo>
                <a:lnTo>
                  <a:pt x="23910" y="84900"/>
                </a:lnTo>
                <a:lnTo>
                  <a:pt x="23910" y="85020"/>
                </a:lnTo>
                <a:lnTo>
                  <a:pt x="23910" y="85120"/>
                </a:lnTo>
                <a:lnTo>
                  <a:pt x="23930" y="85170"/>
                </a:lnTo>
                <a:lnTo>
                  <a:pt x="23970" y="85210"/>
                </a:lnTo>
                <a:lnTo>
                  <a:pt x="24010" y="85250"/>
                </a:lnTo>
                <a:lnTo>
                  <a:pt x="24080" y="85310"/>
                </a:lnTo>
                <a:lnTo>
                  <a:pt x="24130" y="85440"/>
                </a:lnTo>
                <a:lnTo>
                  <a:pt x="24200" y="85640"/>
                </a:lnTo>
                <a:lnTo>
                  <a:pt x="24260" y="85970"/>
                </a:lnTo>
                <a:lnTo>
                  <a:pt x="24300" y="86100"/>
                </a:lnTo>
                <a:lnTo>
                  <a:pt x="24380" y="86170"/>
                </a:lnTo>
                <a:lnTo>
                  <a:pt x="24380" y="86210"/>
                </a:lnTo>
                <a:lnTo>
                  <a:pt x="24360" y="86250"/>
                </a:lnTo>
                <a:lnTo>
                  <a:pt x="24320" y="86310"/>
                </a:lnTo>
                <a:lnTo>
                  <a:pt x="24300" y="86370"/>
                </a:lnTo>
                <a:lnTo>
                  <a:pt x="24300" y="86420"/>
                </a:lnTo>
                <a:lnTo>
                  <a:pt x="24310" y="86440"/>
                </a:lnTo>
                <a:lnTo>
                  <a:pt x="24350" y="86460"/>
                </a:lnTo>
                <a:lnTo>
                  <a:pt x="24520" y="86460"/>
                </a:lnTo>
                <a:lnTo>
                  <a:pt x="24550" y="86480"/>
                </a:lnTo>
                <a:lnTo>
                  <a:pt x="24590" y="86520"/>
                </a:lnTo>
                <a:lnTo>
                  <a:pt x="24660" y="86630"/>
                </a:lnTo>
                <a:lnTo>
                  <a:pt x="24750" y="86750"/>
                </a:lnTo>
                <a:lnTo>
                  <a:pt x="24780" y="86810"/>
                </a:lnTo>
                <a:lnTo>
                  <a:pt x="24930" y="86910"/>
                </a:lnTo>
                <a:lnTo>
                  <a:pt x="25240" y="86960"/>
                </a:lnTo>
                <a:lnTo>
                  <a:pt x="25210" y="86690"/>
                </a:lnTo>
                <a:lnTo>
                  <a:pt x="25220" y="86640"/>
                </a:lnTo>
                <a:lnTo>
                  <a:pt x="25240" y="86600"/>
                </a:lnTo>
                <a:lnTo>
                  <a:pt x="25960" y="86590"/>
                </a:lnTo>
                <a:lnTo>
                  <a:pt x="26050" y="86570"/>
                </a:lnTo>
                <a:lnTo>
                  <a:pt x="26100" y="86550"/>
                </a:lnTo>
                <a:lnTo>
                  <a:pt x="26100" y="86540"/>
                </a:lnTo>
                <a:lnTo>
                  <a:pt x="26100" y="86490"/>
                </a:lnTo>
                <a:lnTo>
                  <a:pt x="25980" y="86250"/>
                </a:lnTo>
                <a:lnTo>
                  <a:pt x="25860" y="86090"/>
                </a:lnTo>
                <a:lnTo>
                  <a:pt x="25720" y="85950"/>
                </a:lnTo>
                <a:lnTo>
                  <a:pt x="25700" y="85900"/>
                </a:lnTo>
                <a:lnTo>
                  <a:pt x="25680" y="85860"/>
                </a:lnTo>
                <a:lnTo>
                  <a:pt x="25690" y="85770"/>
                </a:lnTo>
                <a:lnTo>
                  <a:pt x="25750" y="85680"/>
                </a:lnTo>
                <a:lnTo>
                  <a:pt x="26000" y="85430"/>
                </a:lnTo>
                <a:lnTo>
                  <a:pt x="26070" y="85440"/>
                </a:lnTo>
                <a:lnTo>
                  <a:pt x="26120" y="85550"/>
                </a:lnTo>
                <a:lnTo>
                  <a:pt x="26300" y="85390"/>
                </a:lnTo>
                <a:lnTo>
                  <a:pt x="26410" y="85360"/>
                </a:lnTo>
                <a:lnTo>
                  <a:pt x="26760" y="85400"/>
                </a:lnTo>
                <a:lnTo>
                  <a:pt x="26770" y="85360"/>
                </a:lnTo>
                <a:lnTo>
                  <a:pt x="26810" y="85390"/>
                </a:lnTo>
                <a:lnTo>
                  <a:pt x="27010" y="85500"/>
                </a:lnTo>
                <a:lnTo>
                  <a:pt x="27060" y="85590"/>
                </a:lnTo>
                <a:lnTo>
                  <a:pt x="27100" y="85710"/>
                </a:lnTo>
                <a:lnTo>
                  <a:pt x="27110" y="85880"/>
                </a:lnTo>
                <a:lnTo>
                  <a:pt x="27110" y="86030"/>
                </a:lnTo>
                <a:lnTo>
                  <a:pt x="27100" y="86200"/>
                </a:lnTo>
                <a:lnTo>
                  <a:pt x="27070" y="86340"/>
                </a:lnTo>
                <a:lnTo>
                  <a:pt x="27020" y="86390"/>
                </a:lnTo>
                <a:lnTo>
                  <a:pt x="26920" y="86350"/>
                </a:lnTo>
                <a:lnTo>
                  <a:pt x="26730" y="86190"/>
                </a:lnTo>
                <a:lnTo>
                  <a:pt x="26630" y="86190"/>
                </a:lnTo>
                <a:lnTo>
                  <a:pt x="26660" y="86290"/>
                </a:lnTo>
                <a:lnTo>
                  <a:pt x="26720" y="86400"/>
                </a:lnTo>
                <a:lnTo>
                  <a:pt x="26790" y="86490"/>
                </a:lnTo>
                <a:lnTo>
                  <a:pt x="26850" y="86520"/>
                </a:lnTo>
                <a:lnTo>
                  <a:pt x="26920" y="86580"/>
                </a:lnTo>
                <a:lnTo>
                  <a:pt x="27030" y="86820"/>
                </a:lnTo>
                <a:lnTo>
                  <a:pt x="27310" y="86910"/>
                </a:lnTo>
                <a:lnTo>
                  <a:pt x="27370" y="86970"/>
                </a:lnTo>
                <a:lnTo>
                  <a:pt x="27370" y="87080"/>
                </a:lnTo>
                <a:lnTo>
                  <a:pt x="27350" y="87190"/>
                </a:lnTo>
                <a:lnTo>
                  <a:pt x="27270" y="87360"/>
                </a:lnTo>
                <a:lnTo>
                  <a:pt x="27260" y="87460"/>
                </a:lnTo>
                <a:lnTo>
                  <a:pt x="27320" y="87540"/>
                </a:lnTo>
                <a:lnTo>
                  <a:pt x="27430" y="87630"/>
                </a:lnTo>
                <a:lnTo>
                  <a:pt x="27480" y="87740"/>
                </a:lnTo>
                <a:lnTo>
                  <a:pt x="27450" y="87790"/>
                </a:lnTo>
                <a:lnTo>
                  <a:pt x="27400" y="87850"/>
                </a:lnTo>
                <a:lnTo>
                  <a:pt x="27370" y="87940"/>
                </a:lnTo>
                <a:lnTo>
                  <a:pt x="27340" y="88070"/>
                </a:lnTo>
                <a:lnTo>
                  <a:pt x="27290" y="88060"/>
                </a:lnTo>
                <a:lnTo>
                  <a:pt x="27180" y="87960"/>
                </a:lnTo>
                <a:lnTo>
                  <a:pt x="27040" y="87910"/>
                </a:lnTo>
                <a:lnTo>
                  <a:pt x="27010" y="87930"/>
                </a:lnTo>
                <a:lnTo>
                  <a:pt x="27000" y="87960"/>
                </a:lnTo>
                <a:lnTo>
                  <a:pt x="27010" y="88080"/>
                </a:lnTo>
                <a:lnTo>
                  <a:pt x="27010" y="88130"/>
                </a:lnTo>
                <a:lnTo>
                  <a:pt x="27020" y="88200"/>
                </a:lnTo>
                <a:lnTo>
                  <a:pt x="27010" y="88240"/>
                </a:lnTo>
                <a:lnTo>
                  <a:pt x="26930" y="88260"/>
                </a:lnTo>
                <a:lnTo>
                  <a:pt x="26910" y="88300"/>
                </a:lnTo>
                <a:lnTo>
                  <a:pt x="26910" y="88340"/>
                </a:lnTo>
                <a:lnTo>
                  <a:pt x="26870" y="88480"/>
                </a:lnTo>
                <a:lnTo>
                  <a:pt x="26860" y="88600"/>
                </a:lnTo>
                <a:lnTo>
                  <a:pt x="26860" y="88710"/>
                </a:lnTo>
                <a:lnTo>
                  <a:pt x="26860" y="88780"/>
                </a:lnTo>
                <a:lnTo>
                  <a:pt x="26790" y="88740"/>
                </a:lnTo>
                <a:lnTo>
                  <a:pt x="26780" y="88860"/>
                </a:lnTo>
                <a:lnTo>
                  <a:pt x="26810" y="89040"/>
                </a:lnTo>
                <a:lnTo>
                  <a:pt x="26840" y="89190"/>
                </a:lnTo>
                <a:lnTo>
                  <a:pt x="26800" y="89130"/>
                </a:lnTo>
                <a:lnTo>
                  <a:pt x="26780" y="89040"/>
                </a:lnTo>
                <a:lnTo>
                  <a:pt x="26770" y="88950"/>
                </a:lnTo>
                <a:lnTo>
                  <a:pt x="26740" y="88870"/>
                </a:lnTo>
                <a:lnTo>
                  <a:pt x="26720" y="88980"/>
                </a:lnTo>
                <a:lnTo>
                  <a:pt x="26730" y="89260"/>
                </a:lnTo>
                <a:lnTo>
                  <a:pt x="26710" y="89320"/>
                </a:lnTo>
                <a:lnTo>
                  <a:pt x="26700" y="89250"/>
                </a:lnTo>
                <a:lnTo>
                  <a:pt x="26610" y="88870"/>
                </a:lnTo>
                <a:lnTo>
                  <a:pt x="26590" y="88870"/>
                </a:lnTo>
                <a:lnTo>
                  <a:pt x="26580" y="88950"/>
                </a:lnTo>
                <a:lnTo>
                  <a:pt x="26550" y="89080"/>
                </a:lnTo>
                <a:lnTo>
                  <a:pt x="26550" y="89150"/>
                </a:lnTo>
                <a:lnTo>
                  <a:pt x="26570" y="89200"/>
                </a:lnTo>
                <a:lnTo>
                  <a:pt x="26590" y="89250"/>
                </a:lnTo>
                <a:lnTo>
                  <a:pt x="26610" y="89310"/>
                </a:lnTo>
                <a:lnTo>
                  <a:pt x="26600" y="89370"/>
                </a:lnTo>
                <a:lnTo>
                  <a:pt x="26540" y="89450"/>
                </a:lnTo>
                <a:lnTo>
                  <a:pt x="26440" y="89520"/>
                </a:lnTo>
                <a:lnTo>
                  <a:pt x="26330" y="89550"/>
                </a:lnTo>
                <a:lnTo>
                  <a:pt x="26250" y="89520"/>
                </a:lnTo>
                <a:lnTo>
                  <a:pt x="26290" y="89460"/>
                </a:lnTo>
                <a:lnTo>
                  <a:pt x="26400" y="89380"/>
                </a:lnTo>
                <a:lnTo>
                  <a:pt x="26420" y="89340"/>
                </a:lnTo>
                <a:lnTo>
                  <a:pt x="26400" y="89240"/>
                </a:lnTo>
                <a:lnTo>
                  <a:pt x="26360" y="89240"/>
                </a:lnTo>
                <a:lnTo>
                  <a:pt x="26260" y="89320"/>
                </a:lnTo>
                <a:lnTo>
                  <a:pt x="26220" y="89340"/>
                </a:lnTo>
                <a:lnTo>
                  <a:pt x="26140" y="89420"/>
                </a:lnTo>
                <a:lnTo>
                  <a:pt x="26080" y="89440"/>
                </a:lnTo>
                <a:lnTo>
                  <a:pt x="26070" y="89410"/>
                </a:lnTo>
                <a:lnTo>
                  <a:pt x="26000" y="89360"/>
                </a:lnTo>
                <a:lnTo>
                  <a:pt x="25950" y="89350"/>
                </a:lnTo>
                <a:lnTo>
                  <a:pt x="26000" y="89590"/>
                </a:lnTo>
                <a:lnTo>
                  <a:pt x="25950" y="89710"/>
                </a:lnTo>
                <a:lnTo>
                  <a:pt x="25850" y="89780"/>
                </a:lnTo>
                <a:lnTo>
                  <a:pt x="25770" y="89800"/>
                </a:lnTo>
                <a:lnTo>
                  <a:pt x="25430" y="89810"/>
                </a:lnTo>
                <a:lnTo>
                  <a:pt x="25330" y="89760"/>
                </a:lnTo>
                <a:lnTo>
                  <a:pt x="25410" y="89710"/>
                </a:lnTo>
                <a:lnTo>
                  <a:pt x="25430" y="89610"/>
                </a:lnTo>
                <a:lnTo>
                  <a:pt x="25400" y="89490"/>
                </a:lnTo>
                <a:lnTo>
                  <a:pt x="25370" y="89440"/>
                </a:lnTo>
                <a:lnTo>
                  <a:pt x="25350" y="89390"/>
                </a:lnTo>
                <a:lnTo>
                  <a:pt x="25230" y="89240"/>
                </a:lnTo>
                <a:lnTo>
                  <a:pt x="25180" y="89230"/>
                </a:lnTo>
                <a:lnTo>
                  <a:pt x="25160" y="89350"/>
                </a:lnTo>
                <a:lnTo>
                  <a:pt x="25130" y="89320"/>
                </a:lnTo>
                <a:lnTo>
                  <a:pt x="25060" y="89190"/>
                </a:lnTo>
                <a:lnTo>
                  <a:pt x="25040" y="89180"/>
                </a:lnTo>
                <a:lnTo>
                  <a:pt x="25020" y="89180"/>
                </a:lnTo>
                <a:lnTo>
                  <a:pt x="25000" y="89160"/>
                </a:lnTo>
                <a:lnTo>
                  <a:pt x="24990" y="89130"/>
                </a:lnTo>
                <a:lnTo>
                  <a:pt x="24990" y="89040"/>
                </a:lnTo>
                <a:lnTo>
                  <a:pt x="24990" y="89030"/>
                </a:lnTo>
                <a:lnTo>
                  <a:pt x="24950" y="89010"/>
                </a:lnTo>
                <a:lnTo>
                  <a:pt x="24940" y="89070"/>
                </a:lnTo>
                <a:lnTo>
                  <a:pt x="24940" y="89170"/>
                </a:lnTo>
                <a:lnTo>
                  <a:pt x="24930" y="89270"/>
                </a:lnTo>
                <a:lnTo>
                  <a:pt x="24890" y="89240"/>
                </a:lnTo>
                <a:lnTo>
                  <a:pt x="24860" y="89210"/>
                </a:lnTo>
                <a:lnTo>
                  <a:pt x="24830" y="89110"/>
                </a:lnTo>
                <a:lnTo>
                  <a:pt x="24810" y="89050"/>
                </a:lnTo>
                <a:lnTo>
                  <a:pt x="24810" y="88990"/>
                </a:lnTo>
                <a:lnTo>
                  <a:pt x="24800" y="88940"/>
                </a:lnTo>
                <a:lnTo>
                  <a:pt x="24760" y="88900"/>
                </a:lnTo>
                <a:lnTo>
                  <a:pt x="24800" y="88850"/>
                </a:lnTo>
                <a:lnTo>
                  <a:pt x="24800" y="88790"/>
                </a:lnTo>
                <a:lnTo>
                  <a:pt x="24770" y="88760"/>
                </a:lnTo>
                <a:lnTo>
                  <a:pt x="24680" y="88860"/>
                </a:lnTo>
                <a:lnTo>
                  <a:pt x="24490" y="88830"/>
                </a:lnTo>
                <a:lnTo>
                  <a:pt x="24550" y="88940"/>
                </a:lnTo>
                <a:lnTo>
                  <a:pt x="24740" y="89100"/>
                </a:lnTo>
                <a:lnTo>
                  <a:pt x="24780" y="89250"/>
                </a:lnTo>
                <a:lnTo>
                  <a:pt x="24840" y="89320"/>
                </a:lnTo>
                <a:lnTo>
                  <a:pt x="24970" y="89370"/>
                </a:lnTo>
                <a:lnTo>
                  <a:pt x="25060" y="89460"/>
                </a:lnTo>
                <a:lnTo>
                  <a:pt x="25060" y="89640"/>
                </a:lnTo>
                <a:lnTo>
                  <a:pt x="25040" y="89640"/>
                </a:lnTo>
                <a:lnTo>
                  <a:pt x="25030" y="89610"/>
                </a:lnTo>
                <a:lnTo>
                  <a:pt x="25010" y="89590"/>
                </a:lnTo>
                <a:lnTo>
                  <a:pt x="24990" y="89560"/>
                </a:lnTo>
                <a:lnTo>
                  <a:pt x="24970" y="89620"/>
                </a:lnTo>
                <a:lnTo>
                  <a:pt x="24940" y="89650"/>
                </a:lnTo>
                <a:lnTo>
                  <a:pt x="24850" y="89640"/>
                </a:lnTo>
                <a:lnTo>
                  <a:pt x="24850" y="89680"/>
                </a:lnTo>
                <a:lnTo>
                  <a:pt x="24880" y="89690"/>
                </a:lnTo>
                <a:lnTo>
                  <a:pt x="24910" y="89710"/>
                </a:lnTo>
                <a:lnTo>
                  <a:pt x="24940" y="89750"/>
                </a:lnTo>
                <a:lnTo>
                  <a:pt x="24950" y="89800"/>
                </a:lnTo>
                <a:lnTo>
                  <a:pt x="24870" y="89790"/>
                </a:lnTo>
                <a:lnTo>
                  <a:pt x="24660" y="89890"/>
                </a:lnTo>
                <a:lnTo>
                  <a:pt x="24660" y="89930"/>
                </a:lnTo>
                <a:lnTo>
                  <a:pt x="24670" y="89940"/>
                </a:lnTo>
                <a:lnTo>
                  <a:pt x="24700" y="89970"/>
                </a:lnTo>
                <a:lnTo>
                  <a:pt x="24600" y="90010"/>
                </a:lnTo>
                <a:lnTo>
                  <a:pt x="24280" y="89970"/>
                </a:lnTo>
                <a:lnTo>
                  <a:pt x="24400" y="90080"/>
                </a:lnTo>
                <a:lnTo>
                  <a:pt x="24440" y="90140"/>
                </a:lnTo>
                <a:lnTo>
                  <a:pt x="24400" y="90170"/>
                </a:lnTo>
                <a:lnTo>
                  <a:pt x="24280" y="90140"/>
                </a:lnTo>
                <a:lnTo>
                  <a:pt x="24230" y="90160"/>
                </a:lnTo>
                <a:lnTo>
                  <a:pt x="24220" y="90250"/>
                </a:lnTo>
                <a:lnTo>
                  <a:pt x="24150" y="90180"/>
                </a:lnTo>
                <a:lnTo>
                  <a:pt x="24060" y="90150"/>
                </a:lnTo>
                <a:lnTo>
                  <a:pt x="23980" y="90170"/>
                </a:lnTo>
                <a:lnTo>
                  <a:pt x="23940" y="90250"/>
                </a:lnTo>
                <a:lnTo>
                  <a:pt x="24010" y="90210"/>
                </a:lnTo>
                <a:lnTo>
                  <a:pt x="24040" y="90200"/>
                </a:lnTo>
                <a:lnTo>
                  <a:pt x="24070" y="90210"/>
                </a:lnTo>
                <a:lnTo>
                  <a:pt x="24070" y="90250"/>
                </a:lnTo>
                <a:lnTo>
                  <a:pt x="24060" y="90290"/>
                </a:lnTo>
                <a:lnTo>
                  <a:pt x="24040" y="90320"/>
                </a:lnTo>
                <a:lnTo>
                  <a:pt x="24020" y="90340"/>
                </a:lnTo>
                <a:lnTo>
                  <a:pt x="23880" y="90360"/>
                </a:lnTo>
                <a:lnTo>
                  <a:pt x="23810" y="90340"/>
                </a:lnTo>
                <a:lnTo>
                  <a:pt x="23750" y="90250"/>
                </a:lnTo>
                <a:lnTo>
                  <a:pt x="23740" y="90330"/>
                </a:lnTo>
                <a:lnTo>
                  <a:pt x="23670" y="90540"/>
                </a:lnTo>
                <a:lnTo>
                  <a:pt x="23700" y="90540"/>
                </a:lnTo>
                <a:lnTo>
                  <a:pt x="23770" y="90570"/>
                </a:lnTo>
                <a:lnTo>
                  <a:pt x="23790" y="90580"/>
                </a:lnTo>
                <a:lnTo>
                  <a:pt x="23830" y="90560"/>
                </a:lnTo>
                <a:lnTo>
                  <a:pt x="23920" y="90500"/>
                </a:lnTo>
                <a:lnTo>
                  <a:pt x="24000" y="90470"/>
                </a:lnTo>
                <a:lnTo>
                  <a:pt x="24070" y="90470"/>
                </a:lnTo>
                <a:lnTo>
                  <a:pt x="24140" y="90500"/>
                </a:lnTo>
                <a:lnTo>
                  <a:pt x="24220" y="90540"/>
                </a:lnTo>
                <a:lnTo>
                  <a:pt x="24170" y="90610"/>
                </a:lnTo>
                <a:lnTo>
                  <a:pt x="24030" y="90710"/>
                </a:lnTo>
                <a:lnTo>
                  <a:pt x="23960" y="90780"/>
                </a:lnTo>
                <a:lnTo>
                  <a:pt x="24030" y="90770"/>
                </a:lnTo>
                <a:lnTo>
                  <a:pt x="24090" y="90740"/>
                </a:lnTo>
                <a:lnTo>
                  <a:pt x="24090" y="90780"/>
                </a:lnTo>
                <a:lnTo>
                  <a:pt x="24040" y="90810"/>
                </a:lnTo>
                <a:lnTo>
                  <a:pt x="24020" y="90820"/>
                </a:lnTo>
                <a:lnTo>
                  <a:pt x="23620" y="90670"/>
                </a:lnTo>
                <a:lnTo>
                  <a:pt x="23530" y="90670"/>
                </a:lnTo>
                <a:lnTo>
                  <a:pt x="23490" y="90650"/>
                </a:lnTo>
                <a:lnTo>
                  <a:pt x="23470" y="90630"/>
                </a:lnTo>
                <a:lnTo>
                  <a:pt x="23460" y="90420"/>
                </a:lnTo>
                <a:lnTo>
                  <a:pt x="23460" y="90330"/>
                </a:lnTo>
                <a:lnTo>
                  <a:pt x="23440" y="90290"/>
                </a:lnTo>
                <a:lnTo>
                  <a:pt x="23420" y="90240"/>
                </a:lnTo>
                <a:lnTo>
                  <a:pt x="23320" y="90110"/>
                </a:lnTo>
                <a:lnTo>
                  <a:pt x="22930" y="89710"/>
                </a:lnTo>
                <a:lnTo>
                  <a:pt x="22910" y="89630"/>
                </a:lnTo>
                <a:lnTo>
                  <a:pt x="22880" y="89560"/>
                </a:lnTo>
                <a:lnTo>
                  <a:pt x="22880" y="89550"/>
                </a:lnTo>
                <a:lnTo>
                  <a:pt x="22880" y="89540"/>
                </a:lnTo>
                <a:lnTo>
                  <a:pt x="22880" y="89530"/>
                </a:lnTo>
                <a:lnTo>
                  <a:pt x="22880" y="89510"/>
                </a:lnTo>
                <a:lnTo>
                  <a:pt x="22810" y="89490"/>
                </a:lnTo>
                <a:lnTo>
                  <a:pt x="22530" y="89500"/>
                </a:lnTo>
                <a:lnTo>
                  <a:pt x="22370" y="89530"/>
                </a:lnTo>
                <a:lnTo>
                  <a:pt x="22340" y="89540"/>
                </a:lnTo>
                <a:lnTo>
                  <a:pt x="22340" y="89550"/>
                </a:lnTo>
                <a:lnTo>
                  <a:pt x="22300" y="89600"/>
                </a:lnTo>
                <a:lnTo>
                  <a:pt x="22270" y="89680"/>
                </a:lnTo>
                <a:lnTo>
                  <a:pt x="22260" y="89770"/>
                </a:lnTo>
                <a:lnTo>
                  <a:pt x="22320" y="89920"/>
                </a:lnTo>
                <a:lnTo>
                  <a:pt x="22330" y="89960"/>
                </a:lnTo>
                <a:lnTo>
                  <a:pt x="22320" y="90000"/>
                </a:lnTo>
                <a:lnTo>
                  <a:pt x="22290" y="90060"/>
                </a:lnTo>
                <a:lnTo>
                  <a:pt x="22240" y="90170"/>
                </a:lnTo>
                <a:lnTo>
                  <a:pt x="22240" y="90200"/>
                </a:lnTo>
                <a:lnTo>
                  <a:pt x="22240" y="90240"/>
                </a:lnTo>
                <a:lnTo>
                  <a:pt x="22250" y="90280"/>
                </a:lnTo>
                <a:lnTo>
                  <a:pt x="22240" y="90310"/>
                </a:lnTo>
                <a:lnTo>
                  <a:pt x="22230" y="90340"/>
                </a:lnTo>
                <a:lnTo>
                  <a:pt x="22200" y="90370"/>
                </a:lnTo>
                <a:lnTo>
                  <a:pt x="22170" y="90390"/>
                </a:lnTo>
                <a:lnTo>
                  <a:pt x="22100" y="90400"/>
                </a:lnTo>
                <a:lnTo>
                  <a:pt x="22010" y="90340"/>
                </a:lnTo>
                <a:lnTo>
                  <a:pt x="21870" y="90210"/>
                </a:lnTo>
                <a:lnTo>
                  <a:pt x="21690" y="90000"/>
                </a:lnTo>
                <a:lnTo>
                  <a:pt x="21610" y="89930"/>
                </a:lnTo>
                <a:lnTo>
                  <a:pt x="21550" y="89900"/>
                </a:lnTo>
                <a:lnTo>
                  <a:pt x="21460" y="89910"/>
                </a:lnTo>
                <a:lnTo>
                  <a:pt x="21390" y="89940"/>
                </a:lnTo>
                <a:lnTo>
                  <a:pt x="21280" y="90030"/>
                </a:lnTo>
                <a:lnTo>
                  <a:pt x="21230" y="90040"/>
                </a:lnTo>
                <a:lnTo>
                  <a:pt x="21160" y="90020"/>
                </a:lnTo>
                <a:lnTo>
                  <a:pt x="21070" y="89940"/>
                </a:lnTo>
                <a:lnTo>
                  <a:pt x="21030" y="89890"/>
                </a:lnTo>
                <a:lnTo>
                  <a:pt x="20980" y="89800"/>
                </a:lnTo>
                <a:lnTo>
                  <a:pt x="20940" y="89780"/>
                </a:lnTo>
                <a:lnTo>
                  <a:pt x="20900" y="89770"/>
                </a:lnTo>
                <a:lnTo>
                  <a:pt x="20790" y="89810"/>
                </a:lnTo>
                <a:lnTo>
                  <a:pt x="20590" y="89730"/>
                </a:lnTo>
                <a:lnTo>
                  <a:pt x="20400" y="89590"/>
                </a:lnTo>
                <a:lnTo>
                  <a:pt x="20340" y="89560"/>
                </a:lnTo>
                <a:lnTo>
                  <a:pt x="20290" y="89540"/>
                </a:lnTo>
                <a:lnTo>
                  <a:pt x="20230" y="89560"/>
                </a:lnTo>
                <a:lnTo>
                  <a:pt x="20170" y="89600"/>
                </a:lnTo>
                <a:lnTo>
                  <a:pt x="20160" y="89610"/>
                </a:lnTo>
                <a:lnTo>
                  <a:pt x="20160" y="89620"/>
                </a:lnTo>
                <a:lnTo>
                  <a:pt x="20190" y="89630"/>
                </a:lnTo>
                <a:lnTo>
                  <a:pt x="20200" y="89630"/>
                </a:lnTo>
                <a:lnTo>
                  <a:pt x="20210" y="89640"/>
                </a:lnTo>
                <a:lnTo>
                  <a:pt x="20210" y="89660"/>
                </a:lnTo>
                <a:lnTo>
                  <a:pt x="20190" y="89680"/>
                </a:lnTo>
                <a:lnTo>
                  <a:pt x="20130" y="89690"/>
                </a:lnTo>
                <a:lnTo>
                  <a:pt x="20050" y="89700"/>
                </a:lnTo>
                <a:lnTo>
                  <a:pt x="19870" y="89650"/>
                </a:lnTo>
                <a:lnTo>
                  <a:pt x="19680" y="89540"/>
                </a:lnTo>
                <a:lnTo>
                  <a:pt x="19670" y="89530"/>
                </a:lnTo>
                <a:lnTo>
                  <a:pt x="19290" y="88820"/>
                </a:lnTo>
                <a:lnTo>
                  <a:pt x="19200" y="88740"/>
                </a:lnTo>
                <a:lnTo>
                  <a:pt x="19110" y="88670"/>
                </a:lnTo>
                <a:lnTo>
                  <a:pt x="19070" y="88610"/>
                </a:lnTo>
                <a:lnTo>
                  <a:pt x="19040" y="88520"/>
                </a:lnTo>
                <a:lnTo>
                  <a:pt x="19030" y="88380"/>
                </a:lnTo>
                <a:lnTo>
                  <a:pt x="19050" y="88280"/>
                </a:lnTo>
                <a:lnTo>
                  <a:pt x="19090" y="88200"/>
                </a:lnTo>
                <a:lnTo>
                  <a:pt x="19120" y="88150"/>
                </a:lnTo>
                <a:lnTo>
                  <a:pt x="19120" y="88090"/>
                </a:lnTo>
                <a:lnTo>
                  <a:pt x="19090" y="87990"/>
                </a:lnTo>
                <a:lnTo>
                  <a:pt x="18930" y="87640"/>
                </a:lnTo>
                <a:lnTo>
                  <a:pt x="18730" y="87410"/>
                </a:lnTo>
                <a:lnTo>
                  <a:pt x="18650" y="87390"/>
                </a:lnTo>
                <a:lnTo>
                  <a:pt x="18610" y="87370"/>
                </a:lnTo>
                <a:lnTo>
                  <a:pt x="18580" y="87320"/>
                </a:lnTo>
                <a:lnTo>
                  <a:pt x="18530" y="87210"/>
                </a:lnTo>
                <a:lnTo>
                  <a:pt x="18470" y="87100"/>
                </a:lnTo>
                <a:lnTo>
                  <a:pt x="18350" y="87010"/>
                </a:lnTo>
                <a:lnTo>
                  <a:pt x="18320" y="86990"/>
                </a:lnTo>
                <a:lnTo>
                  <a:pt x="18330" y="86960"/>
                </a:lnTo>
                <a:lnTo>
                  <a:pt x="18350" y="86940"/>
                </a:lnTo>
                <a:lnTo>
                  <a:pt x="18440" y="86900"/>
                </a:lnTo>
                <a:lnTo>
                  <a:pt x="18490" y="86860"/>
                </a:lnTo>
                <a:lnTo>
                  <a:pt x="18540" y="86800"/>
                </a:lnTo>
                <a:lnTo>
                  <a:pt x="18590" y="86670"/>
                </a:lnTo>
                <a:lnTo>
                  <a:pt x="18600" y="86590"/>
                </a:lnTo>
                <a:lnTo>
                  <a:pt x="18590" y="86510"/>
                </a:lnTo>
                <a:lnTo>
                  <a:pt x="18510" y="86400"/>
                </a:lnTo>
                <a:lnTo>
                  <a:pt x="18390" y="86330"/>
                </a:lnTo>
                <a:lnTo>
                  <a:pt x="18350" y="86300"/>
                </a:lnTo>
                <a:lnTo>
                  <a:pt x="18330" y="86250"/>
                </a:lnTo>
                <a:lnTo>
                  <a:pt x="18300" y="86120"/>
                </a:lnTo>
                <a:lnTo>
                  <a:pt x="18290" y="86050"/>
                </a:lnTo>
                <a:lnTo>
                  <a:pt x="18290" y="86010"/>
                </a:lnTo>
                <a:lnTo>
                  <a:pt x="18380" y="85860"/>
                </a:lnTo>
                <a:lnTo>
                  <a:pt x="18270" y="85820"/>
                </a:lnTo>
                <a:lnTo>
                  <a:pt x="18240" y="85790"/>
                </a:lnTo>
                <a:lnTo>
                  <a:pt x="18200" y="85710"/>
                </a:lnTo>
                <a:lnTo>
                  <a:pt x="18160" y="85610"/>
                </a:lnTo>
                <a:lnTo>
                  <a:pt x="18140" y="85580"/>
                </a:lnTo>
                <a:lnTo>
                  <a:pt x="18120" y="85550"/>
                </a:lnTo>
                <a:lnTo>
                  <a:pt x="18090" y="85520"/>
                </a:lnTo>
                <a:lnTo>
                  <a:pt x="18050" y="85480"/>
                </a:lnTo>
                <a:lnTo>
                  <a:pt x="18010" y="85470"/>
                </a:lnTo>
                <a:lnTo>
                  <a:pt x="17930" y="85470"/>
                </a:lnTo>
                <a:lnTo>
                  <a:pt x="17890" y="85490"/>
                </a:lnTo>
                <a:lnTo>
                  <a:pt x="17870" y="85510"/>
                </a:lnTo>
                <a:lnTo>
                  <a:pt x="17870" y="85550"/>
                </a:lnTo>
                <a:lnTo>
                  <a:pt x="17850" y="85580"/>
                </a:lnTo>
                <a:lnTo>
                  <a:pt x="17820" y="85590"/>
                </a:lnTo>
                <a:lnTo>
                  <a:pt x="17750" y="85570"/>
                </a:lnTo>
                <a:lnTo>
                  <a:pt x="17700" y="85550"/>
                </a:lnTo>
                <a:lnTo>
                  <a:pt x="17650" y="85500"/>
                </a:lnTo>
                <a:lnTo>
                  <a:pt x="17620" y="85480"/>
                </a:lnTo>
                <a:lnTo>
                  <a:pt x="17520" y="85480"/>
                </a:lnTo>
                <a:lnTo>
                  <a:pt x="17450" y="85390"/>
                </a:lnTo>
                <a:lnTo>
                  <a:pt x="17150" y="85250"/>
                </a:lnTo>
                <a:lnTo>
                  <a:pt x="17100" y="85200"/>
                </a:lnTo>
                <a:lnTo>
                  <a:pt x="17050" y="85120"/>
                </a:lnTo>
                <a:lnTo>
                  <a:pt x="17040" y="84900"/>
                </a:lnTo>
                <a:lnTo>
                  <a:pt x="16990" y="84760"/>
                </a:lnTo>
                <a:lnTo>
                  <a:pt x="17160" y="84540"/>
                </a:lnTo>
                <a:lnTo>
                  <a:pt x="17180" y="84500"/>
                </a:lnTo>
                <a:lnTo>
                  <a:pt x="17200" y="84460"/>
                </a:lnTo>
                <a:lnTo>
                  <a:pt x="17190" y="84370"/>
                </a:lnTo>
                <a:lnTo>
                  <a:pt x="17190" y="84270"/>
                </a:lnTo>
                <a:lnTo>
                  <a:pt x="17190" y="84100"/>
                </a:lnTo>
                <a:lnTo>
                  <a:pt x="17200" y="84040"/>
                </a:lnTo>
                <a:lnTo>
                  <a:pt x="17240" y="83960"/>
                </a:lnTo>
                <a:lnTo>
                  <a:pt x="17390" y="83710"/>
                </a:lnTo>
                <a:lnTo>
                  <a:pt x="17450" y="83630"/>
                </a:lnTo>
                <a:lnTo>
                  <a:pt x="17510" y="83570"/>
                </a:lnTo>
                <a:lnTo>
                  <a:pt x="17770" y="83440"/>
                </a:lnTo>
                <a:lnTo>
                  <a:pt x="17900" y="83340"/>
                </a:lnTo>
                <a:lnTo>
                  <a:pt x="18010" y="83160"/>
                </a:lnTo>
                <a:lnTo>
                  <a:pt x="18140" y="8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