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Trøndelag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Trøndela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180" y="49390"/>
                </a:moveTo>
                <a:lnTo>
                  <a:pt x="39120" y="49610"/>
                </a:lnTo>
                <a:lnTo>
                  <a:pt x="38690" y="50280"/>
                </a:lnTo>
                <a:lnTo>
                  <a:pt x="37880" y="51750"/>
                </a:lnTo>
                <a:lnTo>
                  <a:pt x="37070" y="53210"/>
                </a:lnTo>
                <a:lnTo>
                  <a:pt x="37980" y="53880"/>
                </a:lnTo>
                <a:lnTo>
                  <a:pt x="38110" y="53930"/>
                </a:lnTo>
                <a:lnTo>
                  <a:pt x="38350" y="53980"/>
                </a:lnTo>
                <a:lnTo>
                  <a:pt x="38460" y="54060"/>
                </a:lnTo>
                <a:lnTo>
                  <a:pt x="38520" y="54230"/>
                </a:lnTo>
                <a:lnTo>
                  <a:pt x="38660" y="55900"/>
                </a:lnTo>
                <a:lnTo>
                  <a:pt x="38660" y="56030"/>
                </a:lnTo>
                <a:lnTo>
                  <a:pt x="38620" y="56160"/>
                </a:lnTo>
                <a:lnTo>
                  <a:pt x="38110" y="57210"/>
                </a:lnTo>
                <a:lnTo>
                  <a:pt x="38060" y="57280"/>
                </a:lnTo>
                <a:lnTo>
                  <a:pt x="37980" y="57280"/>
                </a:lnTo>
                <a:lnTo>
                  <a:pt x="36900" y="56990"/>
                </a:lnTo>
                <a:lnTo>
                  <a:pt x="35820" y="56710"/>
                </a:lnTo>
                <a:lnTo>
                  <a:pt x="35050" y="56930"/>
                </a:lnTo>
                <a:lnTo>
                  <a:pt x="34350" y="57400"/>
                </a:lnTo>
                <a:lnTo>
                  <a:pt x="34120" y="57650"/>
                </a:lnTo>
                <a:lnTo>
                  <a:pt x="33510" y="58670"/>
                </a:lnTo>
                <a:lnTo>
                  <a:pt x="32930" y="59730"/>
                </a:lnTo>
                <a:lnTo>
                  <a:pt x="32560" y="60130"/>
                </a:lnTo>
                <a:lnTo>
                  <a:pt x="32710" y="60830"/>
                </a:lnTo>
                <a:lnTo>
                  <a:pt x="32710" y="60990"/>
                </a:lnTo>
                <a:lnTo>
                  <a:pt x="32660" y="61120"/>
                </a:lnTo>
                <a:lnTo>
                  <a:pt x="32010" y="62250"/>
                </a:lnTo>
                <a:lnTo>
                  <a:pt x="32220" y="62830"/>
                </a:lnTo>
                <a:lnTo>
                  <a:pt x="32720" y="64200"/>
                </a:lnTo>
                <a:lnTo>
                  <a:pt x="32350" y="64730"/>
                </a:lnTo>
                <a:lnTo>
                  <a:pt x="32320" y="64840"/>
                </a:lnTo>
                <a:lnTo>
                  <a:pt x="32330" y="64980"/>
                </a:lnTo>
                <a:lnTo>
                  <a:pt x="32510" y="66000"/>
                </a:lnTo>
                <a:lnTo>
                  <a:pt x="32510" y="66160"/>
                </a:lnTo>
                <a:lnTo>
                  <a:pt x="32460" y="66350"/>
                </a:lnTo>
                <a:lnTo>
                  <a:pt x="32350" y="66670"/>
                </a:lnTo>
                <a:lnTo>
                  <a:pt x="32310" y="66850"/>
                </a:lnTo>
                <a:lnTo>
                  <a:pt x="32310" y="66990"/>
                </a:lnTo>
                <a:lnTo>
                  <a:pt x="32890" y="68590"/>
                </a:lnTo>
                <a:lnTo>
                  <a:pt x="32560" y="68670"/>
                </a:lnTo>
                <a:lnTo>
                  <a:pt x="32070" y="68450"/>
                </a:lnTo>
                <a:lnTo>
                  <a:pt x="31490" y="68320"/>
                </a:lnTo>
                <a:lnTo>
                  <a:pt x="31400" y="68360"/>
                </a:lnTo>
                <a:lnTo>
                  <a:pt x="31170" y="68430"/>
                </a:lnTo>
                <a:lnTo>
                  <a:pt x="31120" y="68420"/>
                </a:lnTo>
                <a:lnTo>
                  <a:pt x="31070" y="68380"/>
                </a:lnTo>
                <a:lnTo>
                  <a:pt x="31010" y="68340"/>
                </a:lnTo>
                <a:lnTo>
                  <a:pt x="30930" y="68290"/>
                </a:lnTo>
                <a:lnTo>
                  <a:pt x="30720" y="68250"/>
                </a:lnTo>
                <a:lnTo>
                  <a:pt x="30630" y="68180"/>
                </a:lnTo>
                <a:lnTo>
                  <a:pt x="30550" y="68050"/>
                </a:lnTo>
                <a:lnTo>
                  <a:pt x="30480" y="67900"/>
                </a:lnTo>
                <a:lnTo>
                  <a:pt x="30430" y="67820"/>
                </a:lnTo>
                <a:lnTo>
                  <a:pt x="29690" y="67100"/>
                </a:lnTo>
                <a:lnTo>
                  <a:pt x="29630" y="67000"/>
                </a:lnTo>
                <a:lnTo>
                  <a:pt x="29570" y="66900"/>
                </a:lnTo>
                <a:lnTo>
                  <a:pt x="29530" y="66770"/>
                </a:lnTo>
                <a:lnTo>
                  <a:pt x="29500" y="66630"/>
                </a:lnTo>
                <a:lnTo>
                  <a:pt x="29500" y="66550"/>
                </a:lnTo>
                <a:lnTo>
                  <a:pt x="29490" y="66460"/>
                </a:lnTo>
                <a:lnTo>
                  <a:pt x="29350" y="66360"/>
                </a:lnTo>
                <a:lnTo>
                  <a:pt x="28650" y="66180"/>
                </a:lnTo>
                <a:lnTo>
                  <a:pt x="28370" y="66260"/>
                </a:lnTo>
                <a:lnTo>
                  <a:pt x="28210" y="66430"/>
                </a:lnTo>
                <a:lnTo>
                  <a:pt x="28180" y="66440"/>
                </a:lnTo>
                <a:lnTo>
                  <a:pt x="28140" y="66440"/>
                </a:lnTo>
                <a:lnTo>
                  <a:pt x="28120" y="66410"/>
                </a:lnTo>
                <a:lnTo>
                  <a:pt x="28100" y="66380"/>
                </a:lnTo>
                <a:lnTo>
                  <a:pt x="28090" y="66360"/>
                </a:lnTo>
                <a:lnTo>
                  <a:pt x="28060" y="66310"/>
                </a:lnTo>
                <a:lnTo>
                  <a:pt x="27970" y="66260"/>
                </a:lnTo>
                <a:lnTo>
                  <a:pt x="27700" y="66310"/>
                </a:lnTo>
                <a:lnTo>
                  <a:pt x="26780" y="66180"/>
                </a:lnTo>
                <a:lnTo>
                  <a:pt x="26380" y="66530"/>
                </a:lnTo>
                <a:lnTo>
                  <a:pt x="26200" y="66990"/>
                </a:lnTo>
                <a:lnTo>
                  <a:pt x="26140" y="67280"/>
                </a:lnTo>
                <a:lnTo>
                  <a:pt x="26130" y="67490"/>
                </a:lnTo>
                <a:lnTo>
                  <a:pt x="26170" y="67660"/>
                </a:lnTo>
                <a:lnTo>
                  <a:pt x="26220" y="67940"/>
                </a:lnTo>
                <a:lnTo>
                  <a:pt x="26170" y="68040"/>
                </a:lnTo>
                <a:lnTo>
                  <a:pt x="26130" y="68060"/>
                </a:lnTo>
                <a:lnTo>
                  <a:pt x="25860" y="68190"/>
                </a:lnTo>
                <a:lnTo>
                  <a:pt x="25810" y="68250"/>
                </a:lnTo>
                <a:lnTo>
                  <a:pt x="25760" y="68330"/>
                </a:lnTo>
                <a:lnTo>
                  <a:pt x="25700" y="68460"/>
                </a:lnTo>
                <a:lnTo>
                  <a:pt x="25650" y="68510"/>
                </a:lnTo>
                <a:lnTo>
                  <a:pt x="25600" y="68530"/>
                </a:lnTo>
                <a:lnTo>
                  <a:pt x="25480" y="68480"/>
                </a:lnTo>
                <a:lnTo>
                  <a:pt x="25460" y="68500"/>
                </a:lnTo>
                <a:lnTo>
                  <a:pt x="25450" y="68540"/>
                </a:lnTo>
                <a:lnTo>
                  <a:pt x="25440" y="68600"/>
                </a:lnTo>
                <a:lnTo>
                  <a:pt x="25390" y="68690"/>
                </a:lnTo>
                <a:lnTo>
                  <a:pt x="25370" y="68750"/>
                </a:lnTo>
                <a:lnTo>
                  <a:pt x="25240" y="68980"/>
                </a:lnTo>
                <a:lnTo>
                  <a:pt x="24670" y="69050"/>
                </a:lnTo>
                <a:lnTo>
                  <a:pt x="24400" y="68940"/>
                </a:lnTo>
                <a:lnTo>
                  <a:pt x="24250" y="68840"/>
                </a:lnTo>
                <a:lnTo>
                  <a:pt x="23580" y="68550"/>
                </a:lnTo>
                <a:lnTo>
                  <a:pt x="23110" y="68360"/>
                </a:lnTo>
                <a:lnTo>
                  <a:pt x="23350" y="68100"/>
                </a:lnTo>
                <a:lnTo>
                  <a:pt x="23390" y="67990"/>
                </a:lnTo>
                <a:lnTo>
                  <a:pt x="23430" y="67850"/>
                </a:lnTo>
                <a:lnTo>
                  <a:pt x="23440" y="67670"/>
                </a:lnTo>
                <a:lnTo>
                  <a:pt x="23480" y="67500"/>
                </a:lnTo>
                <a:lnTo>
                  <a:pt x="23520" y="67370"/>
                </a:lnTo>
                <a:lnTo>
                  <a:pt x="23570" y="67260"/>
                </a:lnTo>
                <a:lnTo>
                  <a:pt x="23590" y="67180"/>
                </a:lnTo>
                <a:lnTo>
                  <a:pt x="23590" y="67130"/>
                </a:lnTo>
                <a:lnTo>
                  <a:pt x="23570" y="67100"/>
                </a:lnTo>
                <a:lnTo>
                  <a:pt x="23540" y="67080"/>
                </a:lnTo>
                <a:lnTo>
                  <a:pt x="23400" y="67040"/>
                </a:lnTo>
                <a:lnTo>
                  <a:pt x="23350" y="67010"/>
                </a:lnTo>
                <a:lnTo>
                  <a:pt x="22660" y="66140"/>
                </a:lnTo>
                <a:lnTo>
                  <a:pt x="22630" y="66030"/>
                </a:lnTo>
                <a:lnTo>
                  <a:pt x="22640" y="65990"/>
                </a:lnTo>
                <a:lnTo>
                  <a:pt x="22680" y="65950"/>
                </a:lnTo>
                <a:lnTo>
                  <a:pt x="23770" y="65530"/>
                </a:lnTo>
                <a:lnTo>
                  <a:pt x="23970" y="65430"/>
                </a:lnTo>
                <a:lnTo>
                  <a:pt x="24110" y="65340"/>
                </a:lnTo>
                <a:lnTo>
                  <a:pt x="24220" y="64970"/>
                </a:lnTo>
                <a:lnTo>
                  <a:pt x="24220" y="64890"/>
                </a:lnTo>
                <a:lnTo>
                  <a:pt x="24220" y="64790"/>
                </a:lnTo>
                <a:lnTo>
                  <a:pt x="24200" y="64720"/>
                </a:lnTo>
                <a:lnTo>
                  <a:pt x="24190" y="64630"/>
                </a:lnTo>
                <a:lnTo>
                  <a:pt x="24220" y="64540"/>
                </a:lnTo>
                <a:lnTo>
                  <a:pt x="24280" y="64440"/>
                </a:lnTo>
                <a:lnTo>
                  <a:pt x="24540" y="64190"/>
                </a:lnTo>
                <a:lnTo>
                  <a:pt x="24620" y="64080"/>
                </a:lnTo>
                <a:lnTo>
                  <a:pt x="24570" y="64020"/>
                </a:lnTo>
                <a:lnTo>
                  <a:pt x="24500" y="63970"/>
                </a:lnTo>
                <a:lnTo>
                  <a:pt x="24430" y="63900"/>
                </a:lnTo>
                <a:lnTo>
                  <a:pt x="24340" y="63860"/>
                </a:lnTo>
                <a:lnTo>
                  <a:pt x="24320" y="63750"/>
                </a:lnTo>
                <a:lnTo>
                  <a:pt x="24330" y="63680"/>
                </a:lnTo>
                <a:lnTo>
                  <a:pt x="24330" y="63570"/>
                </a:lnTo>
                <a:lnTo>
                  <a:pt x="24310" y="63490"/>
                </a:lnTo>
                <a:lnTo>
                  <a:pt x="24300" y="63420"/>
                </a:lnTo>
                <a:lnTo>
                  <a:pt x="24300" y="63130"/>
                </a:lnTo>
                <a:lnTo>
                  <a:pt x="24290" y="63000"/>
                </a:lnTo>
                <a:lnTo>
                  <a:pt x="24270" y="62910"/>
                </a:lnTo>
                <a:lnTo>
                  <a:pt x="24110" y="62810"/>
                </a:lnTo>
                <a:lnTo>
                  <a:pt x="23840" y="62790"/>
                </a:lnTo>
                <a:lnTo>
                  <a:pt x="23690" y="62780"/>
                </a:lnTo>
                <a:lnTo>
                  <a:pt x="23570" y="62860"/>
                </a:lnTo>
                <a:lnTo>
                  <a:pt x="23510" y="62920"/>
                </a:lnTo>
                <a:lnTo>
                  <a:pt x="23490" y="62980"/>
                </a:lnTo>
                <a:lnTo>
                  <a:pt x="23500" y="63050"/>
                </a:lnTo>
                <a:lnTo>
                  <a:pt x="23510" y="63140"/>
                </a:lnTo>
                <a:lnTo>
                  <a:pt x="23500" y="63220"/>
                </a:lnTo>
                <a:lnTo>
                  <a:pt x="23470" y="63260"/>
                </a:lnTo>
                <a:lnTo>
                  <a:pt x="23280" y="63250"/>
                </a:lnTo>
                <a:lnTo>
                  <a:pt x="22950" y="63160"/>
                </a:lnTo>
                <a:lnTo>
                  <a:pt x="22830" y="63210"/>
                </a:lnTo>
                <a:lnTo>
                  <a:pt x="22680" y="63320"/>
                </a:lnTo>
                <a:lnTo>
                  <a:pt x="22530" y="63340"/>
                </a:lnTo>
                <a:lnTo>
                  <a:pt x="22400" y="63280"/>
                </a:lnTo>
                <a:lnTo>
                  <a:pt x="22370" y="63120"/>
                </a:lnTo>
                <a:lnTo>
                  <a:pt x="22250" y="62970"/>
                </a:lnTo>
                <a:lnTo>
                  <a:pt x="22240" y="62930"/>
                </a:lnTo>
                <a:lnTo>
                  <a:pt x="22250" y="62900"/>
                </a:lnTo>
                <a:lnTo>
                  <a:pt x="22380" y="62840"/>
                </a:lnTo>
                <a:lnTo>
                  <a:pt x="22660" y="62780"/>
                </a:lnTo>
                <a:lnTo>
                  <a:pt x="22430" y="62790"/>
                </a:lnTo>
                <a:lnTo>
                  <a:pt x="22460" y="62630"/>
                </a:lnTo>
                <a:lnTo>
                  <a:pt x="22480" y="62370"/>
                </a:lnTo>
                <a:lnTo>
                  <a:pt x="22570" y="61960"/>
                </a:lnTo>
                <a:lnTo>
                  <a:pt x="22580" y="61800"/>
                </a:lnTo>
                <a:lnTo>
                  <a:pt x="22560" y="61700"/>
                </a:lnTo>
                <a:lnTo>
                  <a:pt x="22510" y="61650"/>
                </a:lnTo>
                <a:lnTo>
                  <a:pt x="22400" y="61580"/>
                </a:lnTo>
                <a:lnTo>
                  <a:pt x="22330" y="61520"/>
                </a:lnTo>
                <a:lnTo>
                  <a:pt x="22290" y="61460"/>
                </a:lnTo>
                <a:lnTo>
                  <a:pt x="22210" y="61330"/>
                </a:lnTo>
                <a:lnTo>
                  <a:pt x="22180" y="61290"/>
                </a:lnTo>
                <a:lnTo>
                  <a:pt x="22200" y="61280"/>
                </a:lnTo>
                <a:lnTo>
                  <a:pt x="22300" y="61290"/>
                </a:lnTo>
                <a:lnTo>
                  <a:pt x="22350" y="61350"/>
                </a:lnTo>
                <a:lnTo>
                  <a:pt x="22400" y="61440"/>
                </a:lnTo>
                <a:lnTo>
                  <a:pt x="22470" y="61510"/>
                </a:lnTo>
                <a:lnTo>
                  <a:pt x="22500" y="61350"/>
                </a:lnTo>
                <a:lnTo>
                  <a:pt x="22610" y="61330"/>
                </a:lnTo>
                <a:lnTo>
                  <a:pt x="22740" y="61370"/>
                </a:lnTo>
                <a:lnTo>
                  <a:pt x="22830" y="61370"/>
                </a:lnTo>
                <a:lnTo>
                  <a:pt x="22830" y="61330"/>
                </a:lnTo>
                <a:lnTo>
                  <a:pt x="22750" y="61330"/>
                </a:lnTo>
                <a:lnTo>
                  <a:pt x="22740" y="61270"/>
                </a:lnTo>
                <a:lnTo>
                  <a:pt x="22760" y="61170"/>
                </a:lnTo>
                <a:lnTo>
                  <a:pt x="22840" y="61040"/>
                </a:lnTo>
                <a:lnTo>
                  <a:pt x="22860" y="61030"/>
                </a:lnTo>
                <a:lnTo>
                  <a:pt x="22890" y="61040"/>
                </a:lnTo>
                <a:lnTo>
                  <a:pt x="23000" y="61140"/>
                </a:lnTo>
                <a:lnTo>
                  <a:pt x="23190" y="61370"/>
                </a:lnTo>
                <a:lnTo>
                  <a:pt x="23210" y="61440"/>
                </a:lnTo>
                <a:lnTo>
                  <a:pt x="23230" y="61530"/>
                </a:lnTo>
                <a:lnTo>
                  <a:pt x="23250" y="61600"/>
                </a:lnTo>
                <a:lnTo>
                  <a:pt x="23290" y="61660"/>
                </a:lnTo>
                <a:lnTo>
                  <a:pt x="23220" y="61750"/>
                </a:lnTo>
                <a:lnTo>
                  <a:pt x="23150" y="61880"/>
                </a:lnTo>
                <a:lnTo>
                  <a:pt x="23110" y="62040"/>
                </a:lnTo>
                <a:lnTo>
                  <a:pt x="23120" y="62220"/>
                </a:lnTo>
                <a:lnTo>
                  <a:pt x="23220" y="62040"/>
                </a:lnTo>
                <a:lnTo>
                  <a:pt x="23280" y="61970"/>
                </a:lnTo>
                <a:lnTo>
                  <a:pt x="23420" y="61920"/>
                </a:lnTo>
                <a:lnTo>
                  <a:pt x="23650" y="61750"/>
                </a:lnTo>
                <a:lnTo>
                  <a:pt x="24170" y="61630"/>
                </a:lnTo>
                <a:lnTo>
                  <a:pt x="24300" y="61470"/>
                </a:lnTo>
                <a:lnTo>
                  <a:pt x="24220" y="61490"/>
                </a:lnTo>
                <a:lnTo>
                  <a:pt x="24040" y="61590"/>
                </a:lnTo>
                <a:lnTo>
                  <a:pt x="23630" y="61620"/>
                </a:lnTo>
                <a:lnTo>
                  <a:pt x="23540" y="61680"/>
                </a:lnTo>
                <a:lnTo>
                  <a:pt x="23500" y="61690"/>
                </a:lnTo>
                <a:lnTo>
                  <a:pt x="23460" y="61650"/>
                </a:lnTo>
                <a:lnTo>
                  <a:pt x="23420" y="61610"/>
                </a:lnTo>
                <a:lnTo>
                  <a:pt x="23350" y="61480"/>
                </a:lnTo>
                <a:lnTo>
                  <a:pt x="23350" y="61350"/>
                </a:lnTo>
                <a:lnTo>
                  <a:pt x="23400" y="61260"/>
                </a:lnTo>
                <a:lnTo>
                  <a:pt x="24310" y="60990"/>
                </a:lnTo>
                <a:lnTo>
                  <a:pt x="24320" y="60970"/>
                </a:lnTo>
                <a:lnTo>
                  <a:pt x="24320" y="60930"/>
                </a:lnTo>
                <a:lnTo>
                  <a:pt x="24310" y="60900"/>
                </a:lnTo>
                <a:lnTo>
                  <a:pt x="24280" y="60910"/>
                </a:lnTo>
                <a:lnTo>
                  <a:pt x="24240" y="60950"/>
                </a:lnTo>
                <a:lnTo>
                  <a:pt x="23950" y="61040"/>
                </a:lnTo>
                <a:lnTo>
                  <a:pt x="23860" y="61040"/>
                </a:lnTo>
                <a:lnTo>
                  <a:pt x="23760" y="60960"/>
                </a:lnTo>
                <a:lnTo>
                  <a:pt x="23710" y="60950"/>
                </a:lnTo>
                <a:lnTo>
                  <a:pt x="23690" y="60930"/>
                </a:lnTo>
                <a:lnTo>
                  <a:pt x="23660" y="60840"/>
                </a:lnTo>
                <a:lnTo>
                  <a:pt x="23630" y="60810"/>
                </a:lnTo>
                <a:lnTo>
                  <a:pt x="23640" y="60910"/>
                </a:lnTo>
                <a:lnTo>
                  <a:pt x="23660" y="60990"/>
                </a:lnTo>
                <a:lnTo>
                  <a:pt x="23690" y="61050"/>
                </a:lnTo>
                <a:lnTo>
                  <a:pt x="23730" y="61090"/>
                </a:lnTo>
                <a:lnTo>
                  <a:pt x="23480" y="61090"/>
                </a:lnTo>
                <a:lnTo>
                  <a:pt x="23350" y="61040"/>
                </a:lnTo>
                <a:lnTo>
                  <a:pt x="23290" y="60910"/>
                </a:lnTo>
                <a:lnTo>
                  <a:pt x="23330" y="60760"/>
                </a:lnTo>
                <a:lnTo>
                  <a:pt x="23430" y="60710"/>
                </a:lnTo>
                <a:lnTo>
                  <a:pt x="23590" y="60710"/>
                </a:lnTo>
                <a:lnTo>
                  <a:pt x="23560" y="60570"/>
                </a:lnTo>
                <a:lnTo>
                  <a:pt x="23620" y="60570"/>
                </a:lnTo>
                <a:lnTo>
                  <a:pt x="23710" y="60600"/>
                </a:lnTo>
                <a:lnTo>
                  <a:pt x="23760" y="60600"/>
                </a:lnTo>
                <a:lnTo>
                  <a:pt x="23810" y="60510"/>
                </a:lnTo>
                <a:lnTo>
                  <a:pt x="23890" y="60430"/>
                </a:lnTo>
                <a:lnTo>
                  <a:pt x="23960" y="60370"/>
                </a:lnTo>
                <a:lnTo>
                  <a:pt x="24030" y="60380"/>
                </a:lnTo>
                <a:lnTo>
                  <a:pt x="23990" y="60440"/>
                </a:lnTo>
                <a:lnTo>
                  <a:pt x="23980" y="60520"/>
                </a:lnTo>
                <a:lnTo>
                  <a:pt x="24000" y="60600"/>
                </a:lnTo>
                <a:lnTo>
                  <a:pt x="24030" y="60660"/>
                </a:lnTo>
                <a:lnTo>
                  <a:pt x="24070" y="60680"/>
                </a:lnTo>
                <a:lnTo>
                  <a:pt x="24110" y="60640"/>
                </a:lnTo>
                <a:lnTo>
                  <a:pt x="24250" y="60380"/>
                </a:lnTo>
                <a:lnTo>
                  <a:pt x="24300" y="60310"/>
                </a:lnTo>
                <a:lnTo>
                  <a:pt x="24360" y="60280"/>
                </a:lnTo>
                <a:lnTo>
                  <a:pt x="24430" y="60290"/>
                </a:lnTo>
                <a:lnTo>
                  <a:pt x="24480" y="60350"/>
                </a:lnTo>
                <a:lnTo>
                  <a:pt x="24550" y="60490"/>
                </a:lnTo>
                <a:lnTo>
                  <a:pt x="24590" y="60530"/>
                </a:lnTo>
                <a:lnTo>
                  <a:pt x="24550" y="60360"/>
                </a:lnTo>
                <a:lnTo>
                  <a:pt x="24510" y="60250"/>
                </a:lnTo>
                <a:lnTo>
                  <a:pt x="24440" y="60210"/>
                </a:lnTo>
                <a:lnTo>
                  <a:pt x="24340" y="60190"/>
                </a:lnTo>
                <a:lnTo>
                  <a:pt x="24420" y="60090"/>
                </a:lnTo>
                <a:lnTo>
                  <a:pt x="24510" y="60050"/>
                </a:lnTo>
                <a:lnTo>
                  <a:pt x="24700" y="60000"/>
                </a:lnTo>
                <a:lnTo>
                  <a:pt x="24880" y="59860"/>
                </a:lnTo>
                <a:lnTo>
                  <a:pt x="24980" y="59810"/>
                </a:lnTo>
                <a:lnTo>
                  <a:pt x="25060" y="59870"/>
                </a:lnTo>
                <a:lnTo>
                  <a:pt x="25040" y="59980"/>
                </a:lnTo>
                <a:lnTo>
                  <a:pt x="25100" y="60100"/>
                </a:lnTo>
                <a:lnTo>
                  <a:pt x="25240" y="60290"/>
                </a:lnTo>
                <a:lnTo>
                  <a:pt x="25290" y="60370"/>
                </a:lnTo>
                <a:lnTo>
                  <a:pt x="25320" y="60470"/>
                </a:lnTo>
                <a:lnTo>
                  <a:pt x="25330" y="60590"/>
                </a:lnTo>
                <a:lnTo>
                  <a:pt x="25310" y="60710"/>
                </a:lnTo>
                <a:lnTo>
                  <a:pt x="25590" y="60960"/>
                </a:lnTo>
                <a:lnTo>
                  <a:pt x="25740" y="61150"/>
                </a:lnTo>
                <a:lnTo>
                  <a:pt x="25780" y="61300"/>
                </a:lnTo>
                <a:lnTo>
                  <a:pt x="25720" y="61530"/>
                </a:lnTo>
                <a:lnTo>
                  <a:pt x="25680" y="61650"/>
                </a:lnTo>
                <a:lnTo>
                  <a:pt x="25390" y="61980"/>
                </a:lnTo>
                <a:lnTo>
                  <a:pt x="25460" y="62000"/>
                </a:lnTo>
                <a:lnTo>
                  <a:pt x="25580" y="61960"/>
                </a:lnTo>
                <a:lnTo>
                  <a:pt x="25690" y="61890"/>
                </a:lnTo>
                <a:lnTo>
                  <a:pt x="25840" y="61740"/>
                </a:lnTo>
                <a:lnTo>
                  <a:pt x="25940" y="61750"/>
                </a:lnTo>
                <a:lnTo>
                  <a:pt x="26050" y="61820"/>
                </a:lnTo>
                <a:lnTo>
                  <a:pt x="26210" y="62010"/>
                </a:lnTo>
                <a:lnTo>
                  <a:pt x="26330" y="62030"/>
                </a:lnTo>
                <a:lnTo>
                  <a:pt x="26550" y="61980"/>
                </a:lnTo>
                <a:lnTo>
                  <a:pt x="26640" y="62000"/>
                </a:lnTo>
                <a:lnTo>
                  <a:pt x="26680" y="62080"/>
                </a:lnTo>
                <a:lnTo>
                  <a:pt x="26700" y="62400"/>
                </a:lnTo>
                <a:lnTo>
                  <a:pt x="26730" y="62360"/>
                </a:lnTo>
                <a:lnTo>
                  <a:pt x="26740" y="62300"/>
                </a:lnTo>
                <a:lnTo>
                  <a:pt x="26740" y="62140"/>
                </a:lnTo>
                <a:lnTo>
                  <a:pt x="26740" y="62120"/>
                </a:lnTo>
                <a:lnTo>
                  <a:pt x="26750" y="62110"/>
                </a:lnTo>
                <a:lnTo>
                  <a:pt x="26760" y="62090"/>
                </a:lnTo>
                <a:lnTo>
                  <a:pt x="26760" y="62050"/>
                </a:lnTo>
                <a:lnTo>
                  <a:pt x="26750" y="62020"/>
                </a:lnTo>
                <a:lnTo>
                  <a:pt x="26740" y="61990"/>
                </a:lnTo>
                <a:lnTo>
                  <a:pt x="26720" y="61980"/>
                </a:lnTo>
                <a:lnTo>
                  <a:pt x="26720" y="61960"/>
                </a:lnTo>
                <a:lnTo>
                  <a:pt x="26650" y="61880"/>
                </a:lnTo>
                <a:lnTo>
                  <a:pt x="26160" y="61760"/>
                </a:lnTo>
                <a:lnTo>
                  <a:pt x="26110" y="61730"/>
                </a:lnTo>
                <a:lnTo>
                  <a:pt x="26080" y="61680"/>
                </a:lnTo>
                <a:lnTo>
                  <a:pt x="26050" y="61620"/>
                </a:lnTo>
                <a:lnTo>
                  <a:pt x="26030" y="61530"/>
                </a:lnTo>
                <a:lnTo>
                  <a:pt x="26030" y="61450"/>
                </a:lnTo>
                <a:lnTo>
                  <a:pt x="26050" y="61420"/>
                </a:lnTo>
                <a:lnTo>
                  <a:pt x="26090" y="61390"/>
                </a:lnTo>
                <a:lnTo>
                  <a:pt x="26160" y="61270"/>
                </a:lnTo>
                <a:lnTo>
                  <a:pt x="26190" y="61230"/>
                </a:lnTo>
                <a:lnTo>
                  <a:pt x="26380" y="61140"/>
                </a:lnTo>
                <a:lnTo>
                  <a:pt x="26820" y="61040"/>
                </a:lnTo>
                <a:lnTo>
                  <a:pt x="26870" y="61060"/>
                </a:lnTo>
                <a:lnTo>
                  <a:pt x="26990" y="61190"/>
                </a:lnTo>
                <a:lnTo>
                  <a:pt x="27050" y="61210"/>
                </a:lnTo>
                <a:lnTo>
                  <a:pt x="27090" y="61200"/>
                </a:lnTo>
                <a:lnTo>
                  <a:pt x="27180" y="61140"/>
                </a:lnTo>
                <a:lnTo>
                  <a:pt x="27270" y="61110"/>
                </a:lnTo>
                <a:lnTo>
                  <a:pt x="27380" y="61120"/>
                </a:lnTo>
                <a:lnTo>
                  <a:pt x="27480" y="61170"/>
                </a:lnTo>
                <a:lnTo>
                  <a:pt x="27580" y="61260"/>
                </a:lnTo>
                <a:lnTo>
                  <a:pt x="27670" y="61280"/>
                </a:lnTo>
                <a:lnTo>
                  <a:pt x="28020" y="61140"/>
                </a:lnTo>
                <a:lnTo>
                  <a:pt x="28040" y="61170"/>
                </a:lnTo>
                <a:lnTo>
                  <a:pt x="28230" y="61230"/>
                </a:lnTo>
                <a:lnTo>
                  <a:pt x="28300" y="61340"/>
                </a:lnTo>
                <a:lnTo>
                  <a:pt x="28350" y="61380"/>
                </a:lnTo>
                <a:lnTo>
                  <a:pt x="28390" y="61350"/>
                </a:lnTo>
                <a:lnTo>
                  <a:pt x="28450" y="61220"/>
                </a:lnTo>
                <a:lnTo>
                  <a:pt x="28480" y="61190"/>
                </a:lnTo>
                <a:lnTo>
                  <a:pt x="28590" y="61180"/>
                </a:lnTo>
                <a:lnTo>
                  <a:pt x="28640" y="61150"/>
                </a:lnTo>
                <a:lnTo>
                  <a:pt x="28690" y="61110"/>
                </a:lnTo>
                <a:lnTo>
                  <a:pt x="28710" y="61040"/>
                </a:lnTo>
                <a:lnTo>
                  <a:pt x="28420" y="60970"/>
                </a:lnTo>
                <a:lnTo>
                  <a:pt x="28290" y="60890"/>
                </a:lnTo>
                <a:lnTo>
                  <a:pt x="28230" y="60690"/>
                </a:lnTo>
                <a:lnTo>
                  <a:pt x="28300" y="60540"/>
                </a:lnTo>
                <a:lnTo>
                  <a:pt x="28450" y="60460"/>
                </a:lnTo>
                <a:lnTo>
                  <a:pt x="28730" y="60430"/>
                </a:lnTo>
                <a:lnTo>
                  <a:pt x="28730" y="60380"/>
                </a:lnTo>
                <a:lnTo>
                  <a:pt x="28590" y="60370"/>
                </a:lnTo>
                <a:lnTo>
                  <a:pt x="28530" y="60330"/>
                </a:lnTo>
                <a:lnTo>
                  <a:pt x="28540" y="60270"/>
                </a:lnTo>
                <a:lnTo>
                  <a:pt x="28600" y="60230"/>
                </a:lnTo>
                <a:lnTo>
                  <a:pt x="28650" y="60230"/>
                </a:lnTo>
                <a:lnTo>
                  <a:pt x="28700" y="60200"/>
                </a:lnTo>
                <a:lnTo>
                  <a:pt x="28730" y="60100"/>
                </a:lnTo>
                <a:lnTo>
                  <a:pt x="28510" y="60130"/>
                </a:lnTo>
                <a:lnTo>
                  <a:pt x="28410" y="60180"/>
                </a:lnTo>
                <a:lnTo>
                  <a:pt x="28310" y="60270"/>
                </a:lnTo>
                <a:lnTo>
                  <a:pt x="28260" y="60300"/>
                </a:lnTo>
                <a:lnTo>
                  <a:pt x="28140" y="60310"/>
                </a:lnTo>
                <a:lnTo>
                  <a:pt x="28090" y="60360"/>
                </a:lnTo>
                <a:lnTo>
                  <a:pt x="28050" y="60410"/>
                </a:lnTo>
                <a:lnTo>
                  <a:pt x="28010" y="60450"/>
                </a:lnTo>
                <a:lnTo>
                  <a:pt x="27960" y="60470"/>
                </a:lnTo>
                <a:lnTo>
                  <a:pt x="27910" y="60470"/>
                </a:lnTo>
                <a:lnTo>
                  <a:pt x="27910" y="60430"/>
                </a:lnTo>
                <a:lnTo>
                  <a:pt x="27960" y="60410"/>
                </a:lnTo>
                <a:lnTo>
                  <a:pt x="27990" y="60340"/>
                </a:lnTo>
                <a:lnTo>
                  <a:pt x="28010" y="60280"/>
                </a:lnTo>
                <a:lnTo>
                  <a:pt x="28040" y="60240"/>
                </a:lnTo>
                <a:lnTo>
                  <a:pt x="28060" y="60230"/>
                </a:lnTo>
                <a:lnTo>
                  <a:pt x="28070" y="60200"/>
                </a:lnTo>
                <a:lnTo>
                  <a:pt x="28080" y="60170"/>
                </a:lnTo>
                <a:lnTo>
                  <a:pt x="28090" y="60130"/>
                </a:lnTo>
                <a:lnTo>
                  <a:pt x="28110" y="60100"/>
                </a:lnTo>
                <a:lnTo>
                  <a:pt x="28140" y="60060"/>
                </a:lnTo>
                <a:lnTo>
                  <a:pt x="28150" y="60030"/>
                </a:lnTo>
                <a:lnTo>
                  <a:pt x="28220" y="59950"/>
                </a:lnTo>
                <a:lnTo>
                  <a:pt x="28320" y="59880"/>
                </a:lnTo>
                <a:lnTo>
                  <a:pt x="28490" y="59820"/>
                </a:lnTo>
                <a:lnTo>
                  <a:pt x="28550" y="59760"/>
                </a:lnTo>
                <a:lnTo>
                  <a:pt x="28680" y="59540"/>
                </a:lnTo>
                <a:lnTo>
                  <a:pt x="29070" y="59300"/>
                </a:lnTo>
                <a:lnTo>
                  <a:pt x="29140" y="59320"/>
                </a:lnTo>
                <a:lnTo>
                  <a:pt x="29220" y="59400"/>
                </a:lnTo>
                <a:lnTo>
                  <a:pt x="29330" y="59400"/>
                </a:lnTo>
                <a:lnTo>
                  <a:pt x="29450" y="59350"/>
                </a:lnTo>
                <a:lnTo>
                  <a:pt x="29530" y="59290"/>
                </a:lnTo>
                <a:lnTo>
                  <a:pt x="29600" y="59200"/>
                </a:lnTo>
                <a:lnTo>
                  <a:pt x="29710" y="58980"/>
                </a:lnTo>
                <a:lnTo>
                  <a:pt x="29780" y="58910"/>
                </a:lnTo>
                <a:lnTo>
                  <a:pt x="30000" y="58850"/>
                </a:lnTo>
                <a:lnTo>
                  <a:pt x="30330" y="58830"/>
                </a:lnTo>
                <a:lnTo>
                  <a:pt x="30370" y="58810"/>
                </a:lnTo>
                <a:lnTo>
                  <a:pt x="30390" y="58720"/>
                </a:lnTo>
                <a:lnTo>
                  <a:pt x="30380" y="58650"/>
                </a:lnTo>
                <a:lnTo>
                  <a:pt x="30350" y="58600"/>
                </a:lnTo>
                <a:lnTo>
                  <a:pt x="30310" y="58580"/>
                </a:lnTo>
                <a:lnTo>
                  <a:pt x="30270" y="58580"/>
                </a:lnTo>
                <a:lnTo>
                  <a:pt x="30280" y="58560"/>
                </a:lnTo>
                <a:lnTo>
                  <a:pt x="30300" y="58510"/>
                </a:lnTo>
                <a:lnTo>
                  <a:pt x="30310" y="58490"/>
                </a:lnTo>
                <a:lnTo>
                  <a:pt x="30240" y="58390"/>
                </a:lnTo>
                <a:lnTo>
                  <a:pt x="30060" y="58400"/>
                </a:lnTo>
                <a:lnTo>
                  <a:pt x="29970" y="58370"/>
                </a:lnTo>
                <a:lnTo>
                  <a:pt x="29890" y="58300"/>
                </a:lnTo>
                <a:lnTo>
                  <a:pt x="29820" y="58270"/>
                </a:lnTo>
                <a:lnTo>
                  <a:pt x="29740" y="58270"/>
                </a:lnTo>
                <a:lnTo>
                  <a:pt x="29310" y="58390"/>
                </a:lnTo>
                <a:lnTo>
                  <a:pt x="29280" y="58380"/>
                </a:lnTo>
                <a:lnTo>
                  <a:pt x="29260" y="58330"/>
                </a:lnTo>
                <a:lnTo>
                  <a:pt x="29260" y="58270"/>
                </a:lnTo>
                <a:lnTo>
                  <a:pt x="29260" y="58200"/>
                </a:lnTo>
                <a:lnTo>
                  <a:pt x="29260" y="58110"/>
                </a:lnTo>
                <a:lnTo>
                  <a:pt x="29280" y="58090"/>
                </a:lnTo>
                <a:lnTo>
                  <a:pt x="29310" y="58080"/>
                </a:lnTo>
                <a:lnTo>
                  <a:pt x="29510" y="57980"/>
                </a:lnTo>
                <a:lnTo>
                  <a:pt x="29580" y="57900"/>
                </a:lnTo>
                <a:lnTo>
                  <a:pt x="29610" y="57800"/>
                </a:lnTo>
                <a:lnTo>
                  <a:pt x="29650" y="57720"/>
                </a:lnTo>
                <a:lnTo>
                  <a:pt x="29890" y="57580"/>
                </a:lnTo>
                <a:lnTo>
                  <a:pt x="30310" y="57460"/>
                </a:lnTo>
                <a:lnTo>
                  <a:pt x="30390" y="57390"/>
                </a:lnTo>
                <a:lnTo>
                  <a:pt x="30460" y="57300"/>
                </a:lnTo>
                <a:lnTo>
                  <a:pt x="30490" y="57200"/>
                </a:lnTo>
                <a:lnTo>
                  <a:pt x="30360" y="57220"/>
                </a:lnTo>
                <a:lnTo>
                  <a:pt x="30320" y="57160"/>
                </a:lnTo>
                <a:lnTo>
                  <a:pt x="30270" y="57140"/>
                </a:lnTo>
                <a:lnTo>
                  <a:pt x="30090" y="57150"/>
                </a:lnTo>
                <a:lnTo>
                  <a:pt x="29770" y="57090"/>
                </a:lnTo>
                <a:lnTo>
                  <a:pt x="29750" y="57080"/>
                </a:lnTo>
                <a:lnTo>
                  <a:pt x="29710" y="56980"/>
                </a:lnTo>
                <a:lnTo>
                  <a:pt x="29710" y="56920"/>
                </a:lnTo>
                <a:lnTo>
                  <a:pt x="29740" y="56870"/>
                </a:lnTo>
                <a:lnTo>
                  <a:pt x="29830" y="56810"/>
                </a:lnTo>
                <a:lnTo>
                  <a:pt x="30030" y="56610"/>
                </a:lnTo>
                <a:lnTo>
                  <a:pt x="30080" y="56520"/>
                </a:lnTo>
                <a:lnTo>
                  <a:pt x="29970" y="56540"/>
                </a:lnTo>
                <a:lnTo>
                  <a:pt x="29890" y="56590"/>
                </a:lnTo>
                <a:lnTo>
                  <a:pt x="29660" y="56840"/>
                </a:lnTo>
                <a:lnTo>
                  <a:pt x="29590" y="57150"/>
                </a:lnTo>
                <a:lnTo>
                  <a:pt x="29570" y="57200"/>
                </a:lnTo>
                <a:lnTo>
                  <a:pt x="29500" y="57290"/>
                </a:lnTo>
                <a:lnTo>
                  <a:pt x="28850" y="57710"/>
                </a:lnTo>
                <a:lnTo>
                  <a:pt x="28770" y="57790"/>
                </a:lnTo>
                <a:lnTo>
                  <a:pt x="28690" y="57890"/>
                </a:lnTo>
                <a:lnTo>
                  <a:pt x="28640" y="57990"/>
                </a:lnTo>
                <a:lnTo>
                  <a:pt x="28570" y="58060"/>
                </a:lnTo>
                <a:lnTo>
                  <a:pt x="28470" y="58130"/>
                </a:lnTo>
                <a:lnTo>
                  <a:pt x="28110" y="58250"/>
                </a:lnTo>
                <a:lnTo>
                  <a:pt x="28010" y="58320"/>
                </a:lnTo>
                <a:lnTo>
                  <a:pt x="27880" y="58510"/>
                </a:lnTo>
                <a:lnTo>
                  <a:pt x="27730" y="58600"/>
                </a:lnTo>
                <a:lnTo>
                  <a:pt x="27660" y="58670"/>
                </a:lnTo>
                <a:lnTo>
                  <a:pt x="27720" y="58680"/>
                </a:lnTo>
                <a:lnTo>
                  <a:pt x="27780" y="58660"/>
                </a:lnTo>
                <a:lnTo>
                  <a:pt x="27840" y="58620"/>
                </a:lnTo>
                <a:lnTo>
                  <a:pt x="28010" y="58460"/>
                </a:lnTo>
                <a:lnTo>
                  <a:pt x="28050" y="58440"/>
                </a:lnTo>
                <a:lnTo>
                  <a:pt x="28260" y="58390"/>
                </a:lnTo>
                <a:lnTo>
                  <a:pt x="28660" y="58080"/>
                </a:lnTo>
                <a:lnTo>
                  <a:pt x="28770" y="58050"/>
                </a:lnTo>
                <a:lnTo>
                  <a:pt x="28970" y="58200"/>
                </a:lnTo>
                <a:lnTo>
                  <a:pt x="29060" y="58240"/>
                </a:lnTo>
                <a:lnTo>
                  <a:pt x="29140" y="58310"/>
                </a:lnTo>
                <a:lnTo>
                  <a:pt x="29190" y="58490"/>
                </a:lnTo>
                <a:lnTo>
                  <a:pt x="29130" y="58520"/>
                </a:lnTo>
                <a:lnTo>
                  <a:pt x="29060" y="58570"/>
                </a:lnTo>
                <a:lnTo>
                  <a:pt x="28990" y="58640"/>
                </a:lnTo>
                <a:lnTo>
                  <a:pt x="28940" y="58720"/>
                </a:lnTo>
                <a:lnTo>
                  <a:pt x="28930" y="58780"/>
                </a:lnTo>
                <a:lnTo>
                  <a:pt x="28910" y="58900"/>
                </a:lnTo>
                <a:lnTo>
                  <a:pt x="28900" y="58960"/>
                </a:lnTo>
                <a:lnTo>
                  <a:pt x="28880" y="58990"/>
                </a:lnTo>
                <a:lnTo>
                  <a:pt x="28830" y="59040"/>
                </a:lnTo>
                <a:lnTo>
                  <a:pt x="28810" y="59080"/>
                </a:lnTo>
                <a:lnTo>
                  <a:pt x="28690" y="59210"/>
                </a:lnTo>
                <a:lnTo>
                  <a:pt x="28390" y="59290"/>
                </a:lnTo>
                <a:lnTo>
                  <a:pt x="28170" y="59500"/>
                </a:lnTo>
                <a:lnTo>
                  <a:pt x="27960" y="59520"/>
                </a:lnTo>
                <a:lnTo>
                  <a:pt x="27870" y="59580"/>
                </a:lnTo>
                <a:lnTo>
                  <a:pt x="27840" y="59640"/>
                </a:lnTo>
                <a:lnTo>
                  <a:pt x="27780" y="59840"/>
                </a:lnTo>
                <a:lnTo>
                  <a:pt x="27750" y="59870"/>
                </a:lnTo>
                <a:lnTo>
                  <a:pt x="27640" y="59950"/>
                </a:lnTo>
                <a:lnTo>
                  <a:pt x="27530" y="59990"/>
                </a:lnTo>
                <a:lnTo>
                  <a:pt x="27180" y="60260"/>
                </a:lnTo>
                <a:lnTo>
                  <a:pt x="27130" y="60280"/>
                </a:lnTo>
                <a:lnTo>
                  <a:pt x="27030" y="60300"/>
                </a:lnTo>
                <a:lnTo>
                  <a:pt x="26930" y="60370"/>
                </a:lnTo>
                <a:lnTo>
                  <a:pt x="26880" y="60380"/>
                </a:lnTo>
                <a:lnTo>
                  <a:pt x="26640" y="60380"/>
                </a:lnTo>
                <a:lnTo>
                  <a:pt x="26600" y="60400"/>
                </a:lnTo>
                <a:lnTo>
                  <a:pt x="26530" y="60500"/>
                </a:lnTo>
                <a:lnTo>
                  <a:pt x="26510" y="60520"/>
                </a:lnTo>
                <a:lnTo>
                  <a:pt x="26500" y="60530"/>
                </a:lnTo>
                <a:lnTo>
                  <a:pt x="26410" y="60550"/>
                </a:lnTo>
                <a:lnTo>
                  <a:pt x="26150" y="60760"/>
                </a:lnTo>
                <a:lnTo>
                  <a:pt x="26030" y="60800"/>
                </a:lnTo>
                <a:lnTo>
                  <a:pt x="25900" y="60810"/>
                </a:lnTo>
                <a:lnTo>
                  <a:pt x="25880" y="60820"/>
                </a:lnTo>
                <a:lnTo>
                  <a:pt x="25860" y="60840"/>
                </a:lnTo>
                <a:lnTo>
                  <a:pt x="25840" y="60850"/>
                </a:lnTo>
                <a:lnTo>
                  <a:pt x="25820" y="60830"/>
                </a:lnTo>
                <a:lnTo>
                  <a:pt x="25810" y="60810"/>
                </a:lnTo>
                <a:lnTo>
                  <a:pt x="25790" y="60780"/>
                </a:lnTo>
                <a:lnTo>
                  <a:pt x="25770" y="60760"/>
                </a:lnTo>
                <a:lnTo>
                  <a:pt x="25650" y="60710"/>
                </a:lnTo>
                <a:lnTo>
                  <a:pt x="25620" y="60590"/>
                </a:lnTo>
                <a:lnTo>
                  <a:pt x="25610" y="60430"/>
                </a:lnTo>
                <a:lnTo>
                  <a:pt x="25560" y="60290"/>
                </a:lnTo>
                <a:lnTo>
                  <a:pt x="25590" y="60210"/>
                </a:lnTo>
                <a:lnTo>
                  <a:pt x="25600" y="60190"/>
                </a:lnTo>
                <a:lnTo>
                  <a:pt x="25550" y="60150"/>
                </a:lnTo>
                <a:lnTo>
                  <a:pt x="25440" y="60140"/>
                </a:lnTo>
                <a:lnTo>
                  <a:pt x="25390" y="60100"/>
                </a:lnTo>
                <a:lnTo>
                  <a:pt x="25340" y="60020"/>
                </a:lnTo>
                <a:lnTo>
                  <a:pt x="25320" y="59930"/>
                </a:lnTo>
                <a:lnTo>
                  <a:pt x="25330" y="59860"/>
                </a:lnTo>
                <a:lnTo>
                  <a:pt x="25390" y="59820"/>
                </a:lnTo>
                <a:lnTo>
                  <a:pt x="25370" y="59750"/>
                </a:lnTo>
                <a:lnTo>
                  <a:pt x="25340" y="59710"/>
                </a:lnTo>
                <a:lnTo>
                  <a:pt x="25270" y="59670"/>
                </a:lnTo>
                <a:lnTo>
                  <a:pt x="25280" y="59650"/>
                </a:lnTo>
                <a:lnTo>
                  <a:pt x="25280" y="59620"/>
                </a:lnTo>
                <a:lnTo>
                  <a:pt x="25290" y="59600"/>
                </a:lnTo>
                <a:lnTo>
                  <a:pt x="25310" y="59580"/>
                </a:lnTo>
                <a:lnTo>
                  <a:pt x="25300" y="59560"/>
                </a:lnTo>
                <a:lnTo>
                  <a:pt x="25290" y="59490"/>
                </a:lnTo>
                <a:lnTo>
                  <a:pt x="25420" y="59460"/>
                </a:lnTo>
                <a:lnTo>
                  <a:pt x="25670" y="59320"/>
                </a:lnTo>
                <a:lnTo>
                  <a:pt x="25900" y="59260"/>
                </a:lnTo>
                <a:lnTo>
                  <a:pt x="26010" y="59190"/>
                </a:lnTo>
                <a:lnTo>
                  <a:pt x="26120" y="59080"/>
                </a:lnTo>
                <a:lnTo>
                  <a:pt x="26210" y="58960"/>
                </a:lnTo>
                <a:lnTo>
                  <a:pt x="26130" y="58970"/>
                </a:lnTo>
                <a:lnTo>
                  <a:pt x="25990" y="59100"/>
                </a:lnTo>
                <a:lnTo>
                  <a:pt x="25920" y="59110"/>
                </a:lnTo>
                <a:lnTo>
                  <a:pt x="25930" y="59030"/>
                </a:lnTo>
                <a:lnTo>
                  <a:pt x="25960" y="58970"/>
                </a:lnTo>
                <a:lnTo>
                  <a:pt x="25990" y="58930"/>
                </a:lnTo>
                <a:lnTo>
                  <a:pt x="26020" y="58910"/>
                </a:lnTo>
                <a:lnTo>
                  <a:pt x="25990" y="58850"/>
                </a:lnTo>
                <a:lnTo>
                  <a:pt x="25940" y="58870"/>
                </a:lnTo>
                <a:lnTo>
                  <a:pt x="25880" y="58930"/>
                </a:lnTo>
                <a:lnTo>
                  <a:pt x="25820" y="58960"/>
                </a:lnTo>
                <a:lnTo>
                  <a:pt x="25770" y="58970"/>
                </a:lnTo>
                <a:lnTo>
                  <a:pt x="25620" y="59030"/>
                </a:lnTo>
                <a:lnTo>
                  <a:pt x="25470" y="59210"/>
                </a:lnTo>
                <a:lnTo>
                  <a:pt x="25230" y="59270"/>
                </a:lnTo>
                <a:lnTo>
                  <a:pt x="25070" y="59410"/>
                </a:lnTo>
                <a:lnTo>
                  <a:pt x="24830" y="59430"/>
                </a:lnTo>
                <a:lnTo>
                  <a:pt x="24820" y="59450"/>
                </a:lnTo>
                <a:lnTo>
                  <a:pt x="24810" y="59490"/>
                </a:lnTo>
                <a:lnTo>
                  <a:pt x="24810" y="59520"/>
                </a:lnTo>
                <a:lnTo>
                  <a:pt x="24800" y="59530"/>
                </a:lnTo>
                <a:lnTo>
                  <a:pt x="24790" y="59540"/>
                </a:lnTo>
                <a:lnTo>
                  <a:pt x="24750" y="59530"/>
                </a:lnTo>
                <a:lnTo>
                  <a:pt x="24740" y="59530"/>
                </a:lnTo>
                <a:lnTo>
                  <a:pt x="24640" y="59630"/>
                </a:lnTo>
                <a:lnTo>
                  <a:pt x="24500" y="59670"/>
                </a:lnTo>
                <a:lnTo>
                  <a:pt x="24530" y="59550"/>
                </a:lnTo>
                <a:lnTo>
                  <a:pt x="24580" y="59380"/>
                </a:lnTo>
                <a:lnTo>
                  <a:pt x="24530" y="59290"/>
                </a:lnTo>
                <a:lnTo>
                  <a:pt x="24530" y="59250"/>
                </a:lnTo>
                <a:lnTo>
                  <a:pt x="25040" y="58990"/>
                </a:lnTo>
                <a:lnTo>
                  <a:pt x="25220" y="58960"/>
                </a:lnTo>
                <a:lnTo>
                  <a:pt x="25220" y="58910"/>
                </a:lnTo>
                <a:lnTo>
                  <a:pt x="24620" y="59020"/>
                </a:lnTo>
                <a:lnTo>
                  <a:pt x="24510" y="58910"/>
                </a:lnTo>
                <a:lnTo>
                  <a:pt x="24870" y="58610"/>
                </a:lnTo>
                <a:lnTo>
                  <a:pt x="25380" y="58310"/>
                </a:lnTo>
                <a:lnTo>
                  <a:pt x="25520" y="58300"/>
                </a:lnTo>
                <a:lnTo>
                  <a:pt x="25520" y="58250"/>
                </a:lnTo>
                <a:lnTo>
                  <a:pt x="25380" y="58250"/>
                </a:lnTo>
                <a:lnTo>
                  <a:pt x="25320" y="58220"/>
                </a:lnTo>
                <a:lnTo>
                  <a:pt x="25270" y="58150"/>
                </a:lnTo>
                <a:lnTo>
                  <a:pt x="25570" y="58020"/>
                </a:lnTo>
                <a:lnTo>
                  <a:pt x="25630" y="58040"/>
                </a:lnTo>
                <a:lnTo>
                  <a:pt x="25640" y="58100"/>
                </a:lnTo>
                <a:lnTo>
                  <a:pt x="25620" y="58140"/>
                </a:lnTo>
                <a:lnTo>
                  <a:pt x="25620" y="58150"/>
                </a:lnTo>
                <a:lnTo>
                  <a:pt x="25670" y="58150"/>
                </a:lnTo>
                <a:lnTo>
                  <a:pt x="25710" y="58140"/>
                </a:lnTo>
                <a:lnTo>
                  <a:pt x="25810" y="58010"/>
                </a:lnTo>
                <a:lnTo>
                  <a:pt x="26110" y="57920"/>
                </a:lnTo>
                <a:lnTo>
                  <a:pt x="26260" y="57750"/>
                </a:lnTo>
                <a:lnTo>
                  <a:pt x="26430" y="57800"/>
                </a:lnTo>
                <a:lnTo>
                  <a:pt x="26510" y="57770"/>
                </a:lnTo>
                <a:lnTo>
                  <a:pt x="26430" y="57640"/>
                </a:lnTo>
                <a:lnTo>
                  <a:pt x="26390" y="57600"/>
                </a:lnTo>
                <a:lnTo>
                  <a:pt x="26340" y="57580"/>
                </a:lnTo>
                <a:lnTo>
                  <a:pt x="26290" y="57610"/>
                </a:lnTo>
                <a:lnTo>
                  <a:pt x="26200" y="57700"/>
                </a:lnTo>
                <a:lnTo>
                  <a:pt x="26100" y="57740"/>
                </a:lnTo>
                <a:lnTo>
                  <a:pt x="26000" y="57800"/>
                </a:lnTo>
                <a:lnTo>
                  <a:pt x="25880" y="57840"/>
                </a:lnTo>
                <a:lnTo>
                  <a:pt x="25790" y="57910"/>
                </a:lnTo>
                <a:lnTo>
                  <a:pt x="25730" y="57910"/>
                </a:lnTo>
                <a:lnTo>
                  <a:pt x="25820" y="57750"/>
                </a:lnTo>
                <a:lnTo>
                  <a:pt x="26170" y="57580"/>
                </a:lnTo>
                <a:lnTo>
                  <a:pt x="26290" y="57440"/>
                </a:lnTo>
                <a:lnTo>
                  <a:pt x="26250" y="57430"/>
                </a:lnTo>
                <a:lnTo>
                  <a:pt x="26220" y="57470"/>
                </a:lnTo>
                <a:lnTo>
                  <a:pt x="26180" y="57510"/>
                </a:lnTo>
                <a:lnTo>
                  <a:pt x="26150" y="57530"/>
                </a:lnTo>
                <a:lnTo>
                  <a:pt x="26120" y="57510"/>
                </a:lnTo>
                <a:lnTo>
                  <a:pt x="26100" y="57460"/>
                </a:lnTo>
                <a:lnTo>
                  <a:pt x="26080" y="57430"/>
                </a:lnTo>
                <a:lnTo>
                  <a:pt x="25880" y="57590"/>
                </a:lnTo>
                <a:lnTo>
                  <a:pt x="25790" y="57620"/>
                </a:lnTo>
                <a:lnTo>
                  <a:pt x="25710" y="57630"/>
                </a:lnTo>
                <a:lnTo>
                  <a:pt x="25730" y="57540"/>
                </a:lnTo>
                <a:lnTo>
                  <a:pt x="25820" y="57460"/>
                </a:lnTo>
                <a:lnTo>
                  <a:pt x="25850" y="57390"/>
                </a:lnTo>
                <a:lnTo>
                  <a:pt x="25870" y="57280"/>
                </a:lnTo>
                <a:lnTo>
                  <a:pt x="25880" y="57160"/>
                </a:lnTo>
                <a:lnTo>
                  <a:pt x="25900" y="57090"/>
                </a:lnTo>
                <a:lnTo>
                  <a:pt x="25960" y="57100"/>
                </a:lnTo>
                <a:lnTo>
                  <a:pt x="25940" y="57030"/>
                </a:lnTo>
                <a:lnTo>
                  <a:pt x="25950" y="57000"/>
                </a:lnTo>
                <a:lnTo>
                  <a:pt x="25980" y="56910"/>
                </a:lnTo>
                <a:lnTo>
                  <a:pt x="25950" y="56850"/>
                </a:lnTo>
                <a:lnTo>
                  <a:pt x="25910" y="56770"/>
                </a:lnTo>
                <a:lnTo>
                  <a:pt x="25890" y="56670"/>
                </a:lnTo>
                <a:lnTo>
                  <a:pt x="25900" y="56570"/>
                </a:lnTo>
                <a:lnTo>
                  <a:pt x="25940" y="56510"/>
                </a:lnTo>
                <a:lnTo>
                  <a:pt x="26010" y="56530"/>
                </a:lnTo>
                <a:lnTo>
                  <a:pt x="26160" y="56630"/>
                </a:lnTo>
                <a:lnTo>
                  <a:pt x="26200" y="56700"/>
                </a:lnTo>
                <a:lnTo>
                  <a:pt x="26230" y="56710"/>
                </a:lnTo>
                <a:lnTo>
                  <a:pt x="26490" y="56630"/>
                </a:lnTo>
                <a:lnTo>
                  <a:pt x="26540" y="56570"/>
                </a:lnTo>
                <a:lnTo>
                  <a:pt x="26570" y="56470"/>
                </a:lnTo>
                <a:lnTo>
                  <a:pt x="26490" y="56520"/>
                </a:lnTo>
                <a:lnTo>
                  <a:pt x="26230" y="56520"/>
                </a:lnTo>
                <a:lnTo>
                  <a:pt x="26260" y="56430"/>
                </a:lnTo>
                <a:lnTo>
                  <a:pt x="26310" y="56370"/>
                </a:lnTo>
                <a:lnTo>
                  <a:pt x="26370" y="56360"/>
                </a:lnTo>
                <a:lnTo>
                  <a:pt x="26420" y="56380"/>
                </a:lnTo>
                <a:lnTo>
                  <a:pt x="26400" y="56310"/>
                </a:lnTo>
                <a:lnTo>
                  <a:pt x="26380" y="56280"/>
                </a:lnTo>
                <a:lnTo>
                  <a:pt x="26380" y="56230"/>
                </a:lnTo>
                <a:lnTo>
                  <a:pt x="26510" y="56230"/>
                </a:lnTo>
                <a:lnTo>
                  <a:pt x="26470" y="56210"/>
                </a:lnTo>
                <a:lnTo>
                  <a:pt x="26450" y="56170"/>
                </a:lnTo>
                <a:lnTo>
                  <a:pt x="26440" y="56120"/>
                </a:lnTo>
                <a:lnTo>
                  <a:pt x="26460" y="56040"/>
                </a:lnTo>
                <a:lnTo>
                  <a:pt x="26450" y="56020"/>
                </a:lnTo>
                <a:lnTo>
                  <a:pt x="26440" y="55990"/>
                </a:lnTo>
                <a:lnTo>
                  <a:pt x="26430" y="55970"/>
                </a:lnTo>
                <a:lnTo>
                  <a:pt x="26420" y="55950"/>
                </a:lnTo>
                <a:lnTo>
                  <a:pt x="26480" y="55950"/>
                </a:lnTo>
                <a:lnTo>
                  <a:pt x="26530" y="55980"/>
                </a:lnTo>
                <a:lnTo>
                  <a:pt x="26580" y="55990"/>
                </a:lnTo>
                <a:lnTo>
                  <a:pt x="26630" y="55950"/>
                </a:lnTo>
                <a:lnTo>
                  <a:pt x="26620" y="55930"/>
                </a:lnTo>
                <a:lnTo>
                  <a:pt x="26610" y="55900"/>
                </a:lnTo>
                <a:lnTo>
                  <a:pt x="26680" y="55900"/>
                </a:lnTo>
                <a:lnTo>
                  <a:pt x="26810" y="55870"/>
                </a:lnTo>
                <a:lnTo>
                  <a:pt x="26880" y="55900"/>
                </a:lnTo>
                <a:lnTo>
                  <a:pt x="27020" y="56040"/>
                </a:lnTo>
                <a:lnTo>
                  <a:pt x="27050" y="56040"/>
                </a:lnTo>
                <a:lnTo>
                  <a:pt x="27020" y="55890"/>
                </a:lnTo>
                <a:lnTo>
                  <a:pt x="26890" y="55780"/>
                </a:lnTo>
                <a:lnTo>
                  <a:pt x="26650" y="55700"/>
                </a:lnTo>
                <a:lnTo>
                  <a:pt x="26700" y="55620"/>
                </a:lnTo>
                <a:lnTo>
                  <a:pt x="26770" y="55570"/>
                </a:lnTo>
                <a:lnTo>
                  <a:pt x="26920" y="55510"/>
                </a:lnTo>
                <a:lnTo>
                  <a:pt x="26920" y="55490"/>
                </a:lnTo>
                <a:lnTo>
                  <a:pt x="26900" y="55420"/>
                </a:lnTo>
                <a:lnTo>
                  <a:pt x="26980" y="55410"/>
                </a:lnTo>
                <a:lnTo>
                  <a:pt x="27120" y="55480"/>
                </a:lnTo>
                <a:lnTo>
                  <a:pt x="27100" y="55390"/>
                </a:lnTo>
                <a:lnTo>
                  <a:pt x="27100" y="55320"/>
                </a:lnTo>
                <a:lnTo>
                  <a:pt x="27150" y="55310"/>
                </a:lnTo>
                <a:lnTo>
                  <a:pt x="27240" y="55340"/>
                </a:lnTo>
                <a:lnTo>
                  <a:pt x="27280" y="55300"/>
                </a:lnTo>
                <a:lnTo>
                  <a:pt x="27320" y="55270"/>
                </a:lnTo>
                <a:lnTo>
                  <a:pt x="27360" y="55260"/>
                </a:lnTo>
                <a:lnTo>
                  <a:pt x="27410" y="55270"/>
                </a:lnTo>
                <a:lnTo>
                  <a:pt x="27410" y="55220"/>
                </a:lnTo>
                <a:lnTo>
                  <a:pt x="27310" y="55230"/>
                </a:lnTo>
                <a:lnTo>
                  <a:pt x="27280" y="55140"/>
                </a:lnTo>
                <a:lnTo>
                  <a:pt x="27290" y="55010"/>
                </a:lnTo>
                <a:lnTo>
                  <a:pt x="27280" y="54880"/>
                </a:lnTo>
                <a:lnTo>
                  <a:pt x="27350" y="54880"/>
                </a:lnTo>
                <a:lnTo>
                  <a:pt x="27370" y="54880"/>
                </a:lnTo>
                <a:lnTo>
                  <a:pt x="27350" y="54830"/>
                </a:lnTo>
                <a:lnTo>
                  <a:pt x="27420" y="54830"/>
                </a:lnTo>
                <a:lnTo>
                  <a:pt x="27490" y="54880"/>
                </a:lnTo>
                <a:lnTo>
                  <a:pt x="27620" y="55030"/>
                </a:lnTo>
                <a:lnTo>
                  <a:pt x="27600" y="54930"/>
                </a:lnTo>
                <a:lnTo>
                  <a:pt x="27560" y="54860"/>
                </a:lnTo>
                <a:lnTo>
                  <a:pt x="27450" y="54780"/>
                </a:lnTo>
                <a:lnTo>
                  <a:pt x="27450" y="54740"/>
                </a:lnTo>
                <a:lnTo>
                  <a:pt x="27580" y="54750"/>
                </a:lnTo>
                <a:lnTo>
                  <a:pt x="27640" y="54780"/>
                </a:lnTo>
                <a:lnTo>
                  <a:pt x="27740" y="54910"/>
                </a:lnTo>
                <a:lnTo>
                  <a:pt x="27790" y="54900"/>
                </a:lnTo>
                <a:lnTo>
                  <a:pt x="27890" y="54830"/>
                </a:lnTo>
                <a:lnTo>
                  <a:pt x="27890" y="54780"/>
                </a:lnTo>
                <a:lnTo>
                  <a:pt x="27810" y="54790"/>
                </a:lnTo>
                <a:lnTo>
                  <a:pt x="27760" y="54770"/>
                </a:lnTo>
                <a:lnTo>
                  <a:pt x="27740" y="54710"/>
                </a:lnTo>
                <a:lnTo>
                  <a:pt x="27740" y="54650"/>
                </a:lnTo>
                <a:lnTo>
                  <a:pt x="27710" y="54610"/>
                </a:lnTo>
                <a:lnTo>
                  <a:pt x="27680" y="54590"/>
                </a:lnTo>
                <a:lnTo>
                  <a:pt x="27650" y="54590"/>
                </a:lnTo>
                <a:lnTo>
                  <a:pt x="27640" y="54570"/>
                </a:lnTo>
                <a:lnTo>
                  <a:pt x="27630" y="54540"/>
                </a:lnTo>
                <a:lnTo>
                  <a:pt x="27620" y="54510"/>
                </a:lnTo>
                <a:lnTo>
                  <a:pt x="27600" y="54490"/>
                </a:lnTo>
                <a:lnTo>
                  <a:pt x="27320" y="54490"/>
                </a:lnTo>
                <a:lnTo>
                  <a:pt x="27350" y="54410"/>
                </a:lnTo>
                <a:lnTo>
                  <a:pt x="27380" y="54360"/>
                </a:lnTo>
                <a:lnTo>
                  <a:pt x="27430" y="54320"/>
                </a:lnTo>
                <a:lnTo>
                  <a:pt x="27470" y="54300"/>
                </a:lnTo>
                <a:lnTo>
                  <a:pt x="27570" y="54340"/>
                </a:lnTo>
                <a:lnTo>
                  <a:pt x="27740" y="54510"/>
                </a:lnTo>
                <a:lnTo>
                  <a:pt x="27830" y="54540"/>
                </a:lnTo>
                <a:lnTo>
                  <a:pt x="27820" y="54490"/>
                </a:lnTo>
                <a:lnTo>
                  <a:pt x="27810" y="54450"/>
                </a:lnTo>
                <a:lnTo>
                  <a:pt x="27780" y="54380"/>
                </a:lnTo>
                <a:lnTo>
                  <a:pt x="27750" y="54340"/>
                </a:lnTo>
                <a:lnTo>
                  <a:pt x="27720" y="54350"/>
                </a:lnTo>
                <a:lnTo>
                  <a:pt x="27720" y="54310"/>
                </a:lnTo>
                <a:lnTo>
                  <a:pt x="27700" y="54290"/>
                </a:lnTo>
                <a:lnTo>
                  <a:pt x="27700" y="54280"/>
                </a:lnTo>
                <a:lnTo>
                  <a:pt x="27720" y="54230"/>
                </a:lnTo>
                <a:lnTo>
                  <a:pt x="27740" y="54180"/>
                </a:lnTo>
                <a:lnTo>
                  <a:pt x="27760" y="54150"/>
                </a:lnTo>
                <a:lnTo>
                  <a:pt x="27790" y="54170"/>
                </a:lnTo>
                <a:lnTo>
                  <a:pt x="27840" y="54240"/>
                </a:lnTo>
                <a:lnTo>
                  <a:pt x="27860" y="54250"/>
                </a:lnTo>
                <a:lnTo>
                  <a:pt x="27880" y="54270"/>
                </a:lnTo>
                <a:lnTo>
                  <a:pt x="27920" y="54370"/>
                </a:lnTo>
                <a:lnTo>
                  <a:pt x="27940" y="54400"/>
                </a:lnTo>
                <a:lnTo>
                  <a:pt x="28110" y="54400"/>
                </a:lnTo>
                <a:lnTo>
                  <a:pt x="28150" y="54410"/>
                </a:lnTo>
                <a:lnTo>
                  <a:pt x="28160" y="54450"/>
                </a:lnTo>
                <a:lnTo>
                  <a:pt x="28170" y="54500"/>
                </a:lnTo>
                <a:lnTo>
                  <a:pt x="28190" y="54540"/>
                </a:lnTo>
                <a:lnTo>
                  <a:pt x="28210" y="54570"/>
                </a:lnTo>
                <a:lnTo>
                  <a:pt x="28400" y="54740"/>
                </a:lnTo>
                <a:lnTo>
                  <a:pt x="28460" y="54740"/>
                </a:lnTo>
                <a:lnTo>
                  <a:pt x="28520" y="54680"/>
                </a:lnTo>
                <a:lnTo>
                  <a:pt x="28350" y="54520"/>
                </a:lnTo>
                <a:lnTo>
                  <a:pt x="28310" y="54440"/>
                </a:lnTo>
                <a:lnTo>
                  <a:pt x="28370" y="54380"/>
                </a:lnTo>
                <a:lnTo>
                  <a:pt x="28340" y="54300"/>
                </a:lnTo>
                <a:lnTo>
                  <a:pt x="28280" y="54230"/>
                </a:lnTo>
                <a:lnTo>
                  <a:pt x="28210" y="54200"/>
                </a:lnTo>
                <a:lnTo>
                  <a:pt x="27990" y="54250"/>
                </a:lnTo>
                <a:lnTo>
                  <a:pt x="27910" y="54200"/>
                </a:lnTo>
                <a:lnTo>
                  <a:pt x="27910" y="54150"/>
                </a:lnTo>
                <a:lnTo>
                  <a:pt x="27960" y="54140"/>
                </a:lnTo>
                <a:lnTo>
                  <a:pt x="28020" y="54040"/>
                </a:lnTo>
                <a:lnTo>
                  <a:pt x="28060" y="54010"/>
                </a:lnTo>
                <a:lnTo>
                  <a:pt x="28090" y="54010"/>
                </a:lnTo>
                <a:lnTo>
                  <a:pt x="28170" y="54050"/>
                </a:lnTo>
                <a:lnTo>
                  <a:pt x="28210" y="54060"/>
                </a:lnTo>
                <a:lnTo>
                  <a:pt x="28210" y="54040"/>
                </a:lnTo>
                <a:lnTo>
                  <a:pt x="28210" y="54010"/>
                </a:lnTo>
                <a:lnTo>
                  <a:pt x="28220" y="53970"/>
                </a:lnTo>
                <a:lnTo>
                  <a:pt x="28240" y="53960"/>
                </a:lnTo>
                <a:lnTo>
                  <a:pt x="28330" y="53960"/>
                </a:lnTo>
                <a:lnTo>
                  <a:pt x="28370" y="53980"/>
                </a:lnTo>
                <a:lnTo>
                  <a:pt x="28440" y="54050"/>
                </a:lnTo>
                <a:lnTo>
                  <a:pt x="28480" y="54060"/>
                </a:lnTo>
                <a:lnTo>
                  <a:pt x="28470" y="53940"/>
                </a:lnTo>
                <a:lnTo>
                  <a:pt x="28440" y="53870"/>
                </a:lnTo>
                <a:lnTo>
                  <a:pt x="28400" y="53830"/>
                </a:lnTo>
                <a:lnTo>
                  <a:pt x="28360" y="53760"/>
                </a:lnTo>
                <a:lnTo>
                  <a:pt x="28430" y="53730"/>
                </a:lnTo>
                <a:lnTo>
                  <a:pt x="28500" y="53780"/>
                </a:lnTo>
                <a:lnTo>
                  <a:pt x="28570" y="53870"/>
                </a:lnTo>
                <a:lnTo>
                  <a:pt x="28620" y="53980"/>
                </a:lnTo>
                <a:lnTo>
                  <a:pt x="28640" y="53990"/>
                </a:lnTo>
                <a:lnTo>
                  <a:pt x="28660" y="53950"/>
                </a:lnTo>
                <a:lnTo>
                  <a:pt x="28690" y="53900"/>
                </a:lnTo>
                <a:lnTo>
                  <a:pt x="28710" y="53860"/>
                </a:lnTo>
                <a:lnTo>
                  <a:pt x="28740" y="53870"/>
                </a:lnTo>
                <a:lnTo>
                  <a:pt x="28770" y="53900"/>
                </a:lnTo>
                <a:lnTo>
                  <a:pt x="28800" y="53930"/>
                </a:lnTo>
                <a:lnTo>
                  <a:pt x="28840" y="53910"/>
                </a:lnTo>
                <a:lnTo>
                  <a:pt x="28740" y="53800"/>
                </a:lnTo>
                <a:lnTo>
                  <a:pt x="28730" y="53760"/>
                </a:lnTo>
                <a:lnTo>
                  <a:pt x="28750" y="53720"/>
                </a:lnTo>
                <a:lnTo>
                  <a:pt x="28780" y="53720"/>
                </a:lnTo>
                <a:lnTo>
                  <a:pt x="28860" y="53760"/>
                </a:lnTo>
                <a:lnTo>
                  <a:pt x="28860" y="53710"/>
                </a:lnTo>
                <a:lnTo>
                  <a:pt x="28810" y="53670"/>
                </a:lnTo>
                <a:lnTo>
                  <a:pt x="28810" y="53610"/>
                </a:lnTo>
                <a:lnTo>
                  <a:pt x="28830" y="53530"/>
                </a:lnTo>
                <a:lnTo>
                  <a:pt x="28840" y="53440"/>
                </a:lnTo>
                <a:lnTo>
                  <a:pt x="28820" y="53390"/>
                </a:lnTo>
                <a:lnTo>
                  <a:pt x="28780" y="53340"/>
                </a:lnTo>
                <a:lnTo>
                  <a:pt x="28740" y="53300"/>
                </a:lnTo>
                <a:lnTo>
                  <a:pt x="28710" y="53270"/>
                </a:lnTo>
                <a:lnTo>
                  <a:pt x="28710" y="53220"/>
                </a:lnTo>
                <a:lnTo>
                  <a:pt x="28740" y="53230"/>
                </a:lnTo>
                <a:lnTo>
                  <a:pt x="28770" y="53220"/>
                </a:lnTo>
                <a:lnTo>
                  <a:pt x="28820" y="53170"/>
                </a:lnTo>
                <a:lnTo>
                  <a:pt x="28830" y="53150"/>
                </a:lnTo>
                <a:lnTo>
                  <a:pt x="28830" y="53120"/>
                </a:lnTo>
                <a:lnTo>
                  <a:pt x="28840" y="53090"/>
                </a:lnTo>
                <a:lnTo>
                  <a:pt x="28840" y="53080"/>
                </a:lnTo>
                <a:lnTo>
                  <a:pt x="28880" y="53080"/>
                </a:lnTo>
                <a:lnTo>
                  <a:pt x="28950" y="53150"/>
                </a:lnTo>
                <a:lnTo>
                  <a:pt x="29130" y="53240"/>
                </a:lnTo>
                <a:lnTo>
                  <a:pt x="29150" y="53270"/>
                </a:lnTo>
                <a:lnTo>
                  <a:pt x="29160" y="53340"/>
                </a:lnTo>
                <a:lnTo>
                  <a:pt x="29150" y="53480"/>
                </a:lnTo>
                <a:lnTo>
                  <a:pt x="29160" y="53540"/>
                </a:lnTo>
                <a:lnTo>
                  <a:pt x="29200" y="53650"/>
                </a:lnTo>
                <a:lnTo>
                  <a:pt x="29230" y="53660"/>
                </a:lnTo>
                <a:lnTo>
                  <a:pt x="29280" y="53660"/>
                </a:lnTo>
                <a:lnTo>
                  <a:pt x="29480" y="53890"/>
                </a:lnTo>
                <a:lnTo>
                  <a:pt x="29510" y="53970"/>
                </a:lnTo>
                <a:lnTo>
                  <a:pt x="29510" y="54060"/>
                </a:lnTo>
                <a:lnTo>
                  <a:pt x="29470" y="54200"/>
                </a:lnTo>
                <a:lnTo>
                  <a:pt x="29540" y="54230"/>
                </a:lnTo>
                <a:lnTo>
                  <a:pt x="29720" y="54150"/>
                </a:lnTo>
                <a:lnTo>
                  <a:pt x="29790" y="54150"/>
                </a:lnTo>
                <a:lnTo>
                  <a:pt x="29870" y="54180"/>
                </a:lnTo>
                <a:lnTo>
                  <a:pt x="29940" y="54230"/>
                </a:lnTo>
                <a:lnTo>
                  <a:pt x="30010" y="54300"/>
                </a:lnTo>
                <a:lnTo>
                  <a:pt x="29990" y="54440"/>
                </a:lnTo>
                <a:lnTo>
                  <a:pt x="29950" y="54530"/>
                </a:lnTo>
                <a:lnTo>
                  <a:pt x="29790" y="54760"/>
                </a:lnTo>
                <a:lnTo>
                  <a:pt x="29660" y="55070"/>
                </a:lnTo>
                <a:lnTo>
                  <a:pt x="29730" y="55050"/>
                </a:lnTo>
                <a:lnTo>
                  <a:pt x="29790" y="54950"/>
                </a:lnTo>
                <a:lnTo>
                  <a:pt x="29890" y="54740"/>
                </a:lnTo>
                <a:lnTo>
                  <a:pt x="30130" y="54540"/>
                </a:lnTo>
                <a:lnTo>
                  <a:pt x="30160" y="54490"/>
                </a:lnTo>
                <a:lnTo>
                  <a:pt x="30100" y="54450"/>
                </a:lnTo>
                <a:lnTo>
                  <a:pt x="30080" y="54440"/>
                </a:lnTo>
                <a:lnTo>
                  <a:pt x="30100" y="54380"/>
                </a:lnTo>
                <a:lnTo>
                  <a:pt x="30190" y="54200"/>
                </a:lnTo>
                <a:lnTo>
                  <a:pt x="30220" y="54150"/>
                </a:lnTo>
                <a:lnTo>
                  <a:pt x="30250" y="54170"/>
                </a:lnTo>
                <a:lnTo>
                  <a:pt x="30300" y="54230"/>
                </a:lnTo>
                <a:lnTo>
                  <a:pt x="30330" y="54250"/>
                </a:lnTo>
                <a:lnTo>
                  <a:pt x="30360" y="54240"/>
                </a:lnTo>
                <a:lnTo>
                  <a:pt x="30430" y="54150"/>
                </a:lnTo>
                <a:lnTo>
                  <a:pt x="30560" y="54080"/>
                </a:lnTo>
                <a:lnTo>
                  <a:pt x="30850" y="54030"/>
                </a:lnTo>
                <a:lnTo>
                  <a:pt x="30980" y="53960"/>
                </a:lnTo>
                <a:lnTo>
                  <a:pt x="30310" y="54060"/>
                </a:lnTo>
                <a:lnTo>
                  <a:pt x="30340" y="53980"/>
                </a:lnTo>
                <a:lnTo>
                  <a:pt x="30350" y="53840"/>
                </a:lnTo>
                <a:lnTo>
                  <a:pt x="30380" y="53730"/>
                </a:lnTo>
                <a:lnTo>
                  <a:pt x="30420" y="53690"/>
                </a:lnTo>
                <a:lnTo>
                  <a:pt x="30570" y="53680"/>
                </a:lnTo>
                <a:lnTo>
                  <a:pt x="30620" y="53660"/>
                </a:lnTo>
                <a:lnTo>
                  <a:pt x="30620" y="53610"/>
                </a:lnTo>
                <a:lnTo>
                  <a:pt x="30590" y="53600"/>
                </a:lnTo>
                <a:lnTo>
                  <a:pt x="30560" y="53580"/>
                </a:lnTo>
                <a:lnTo>
                  <a:pt x="30530" y="53530"/>
                </a:lnTo>
                <a:lnTo>
                  <a:pt x="30520" y="53470"/>
                </a:lnTo>
                <a:lnTo>
                  <a:pt x="30730" y="53420"/>
                </a:lnTo>
                <a:lnTo>
                  <a:pt x="30670" y="53500"/>
                </a:lnTo>
                <a:lnTo>
                  <a:pt x="30640" y="53520"/>
                </a:lnTo>
                <a:lnTo>
                  <a:pt x="30720" y="53550"/>
                </a:lnTo>
                <a:lnTo>
                  <a:pt x="30980" y="53320"/>
                </a:lnTo>
                <a:lnTo>
                  <a:pt x="31270" y="53200"/>
                </a:lnTo>
                <a:lnTo>
                  <a:pt x="31360" y="53120"/>
                </a:lnTo>
                <a:lnTo>
                  <a:pt x="30990" y="53140"/>
                </a:lnTo>
                <a:lnTo>
                  <a:pt x="30920" y="53220"/>
                </a:lnTo>
                <a:lnTo>
                  <a:pt x="30880" y="53150"/>
                </a:lnTo>
                <a:lnTo>
                  <a:pt x="30890" y="53080"/>
                </a:lnTo>
                <a:lnTo>
                  <a:pt x="30910" y="53010"/>
                </a:lnTo>
                <a:lnTo>
                  <a:pt x="30900" y="52930"/>
                </a:lnTo>
                <a:lnTo>
                  <a:pt x="30840" y="52900"/>
                </a:lnTo>
                <a:lnTo>
                  <a:pt x="30770" y="52940"/>
                </a:lnTo>
                <a:lnTo>
                  <a:pt x="30710" y="53010"/>
                </a:lnTo>
                <a:lnTo>
                  <a:pt x="30660" y="53080"/>
                </a:lnTo>
                <a:lnTo>
                  <a:pt x="30690" y="53110"/>
                </a:lnTo>
                <a:lnTo>
                  <a:pt x="30720" y="53130"/>
                </a:lnTo>
                <a:lnTo>
                  <a:pt x="30760" y="53130"/>
                </a:lnTo>
                <a:lnTo>
                  <a:pt x="30790" y="53120"/>
                </a:lnTo>
                <a:lnTo>
                  <a:pt x="30740" y="53280"/>
                </a:lnTo>
                <a:lnTo>
                  <a:pt x="30650" y="53330"/>
                </a:lnTo>
                <a:lnTo>
                  <a:pt x="30550" y="53290"/>
                </a:lnTo>
                <a:lnTo>
                  <a:pt x="30490" y="53200"/>
                </a:lnTo>
                <a:lnTo>
                  <a:pt x="30460" y="53130"/>
                </a:lnTo>
                <a:lnTo>
                  <a:pt x="30390" y="53020"/>
                </a:lnTo>
                <a:lnTo>
                  <a:pt x="30360" y="52950"/>
                </a:lnTo>
                <a:lnTo>
                  <a:pt x="30330" y="52910"/>
                </a:lnTo>
                <a:lnTo>
                  <a:pt x="30280" y="52870"/>
                </a:lnTo>
                <a:lnTo>
                  <a:pt x="30260" y="52840"/>
                </a:lnTo>
                <a:lnTo>
                  <a:pt x="30270" y="52790"/>
                </a:lnTo>
                <a:lnTo>
                  <a:pt x="30270" y="52730"/>
                </a:lnTo>
                <a:lnTo>
                  <a:pt x="30230" y="52700"/>
                </a:lnTo>
                <a:lnTo>
                  <a:pt x="30200" y="52650"/>
                </a:lnTo>
                <a:lnTo>
                  <a:pt x="30180" y="52580"/>
                </a:lnTo>
                <a:lnTo>
                  <a:pt x="30180" y="52490"/>
                </a:lnTo>
                <a:lnTo>
                  <a:pt x="30200" y="52470"/>
                </a:lnTo>
                <a:lnTo>
                  <a:pt x="30230" y="52480"/>
                </a:lnTo>
                <a:lnTo>
                  <a:pt x="30260" y="52480"/>
                </a:lnTo>
                <a:lnTo>
                  <a:pt x="30270" y="52410"/>
                </a:lnTo>
                <a:lnTo>
                  <a:pt x="30260" y="52390"/>
                </a:lnTo>
                <a:lnTo>
                  <a:pt x="30230" y="52360"/>
                </a:lnTo>
                <a:lnTo>
                  <a:pt x="30200" y="52340"/>
                </a:lnTo>
                <a:lnTo>
                  <a:pt x="30180" y="52340"/>
                </a:lnTo>
                <a:lnTo>
                  <a:pt x="30260" y="52290"/>
                </a:lnTo>
                <a:lnTo>
                  <a:pt x="30440" y="52240"/>
                </a:lnTo>
                <a:lnTo>
                  <a:pt x="30600" y="52060"/>
                </a:lnTo>
                <a:lnTo>
                  <a:pt x="30690" y="52080"/>
                </a:lnTo>
                <a:lnTo>
                  <a:pt x="30770" y="52120"/>
                </a:lnTo>
                <a:lnTo>
                  <a:pt x="30860" y="52100"/>
                </a:lnTo>
                <a:lnTo>
                  <a:pt x="30840" y="52090"/>
                </a:lnTo>
                <a:lnTo>
                  <a:pt x="30790" y="52040"/>
                </a:lnTo>
                <a:lnTo>
                  <a:pt x="30790" y="51960"/>
                </a:lnTo>
                <a:lnTo>
                  <a:pt x="30760" y="51940"/>
                </a:lnTo>
                <a:lnTo>
                  <a:pt x="30710" y="51930"/>
                </a:lnTo>
                <a:lnTo>
                  <a:pt x="30660" y="51900"/>
                </a:lnTo>
                <a:lnTo>
                  <a:pt x="31390" y="51780"/>
                </a:lnTo>
                <a:lnTo>
                  <a:pt x="31490" y="51710"/>
                </a:lnTo>
                <a:lnTo>
                  <a:pt x="31550" y="51700"/>
                </a:lnTo>
                <a:lnTo>
                  <a:pt x="31550" y="51650"/>
                </a:lnTo>
                <a:lnTo>
                  <a:pt x="31230" y="51650"/>
                </a:lnTo>
                <a:lnTo>
                  <a:pt x="31250" y="51600"/>
                </a:lnTo>
                <a:lnTo>
                  <a:pt x="31160" y="51580"/>
                </a:lnTo>
                <a:lnTo>
                  <a:pt x="31020" y="51520"/>
                </a:lnTo>
                <a:lnTo>
                  <a:pt x="30940" y="51500"/>
                </a:lnTo>
                <a:lnTo>
                  <a:pt x="31040" y="51430"/>
                </a:lnTo>
                <a:lnTo>
                  <a:pt x="31380" y="51410"/>
                </a:lnTo>
                <a:lnTo>
                  <a:pt x="31380" y="51370"/>
                </a:lnTo>
                <a:lnTo>
                  <a:pt x="31380" y="51350"/>
                </a:lnTo>
                <a:lnTo>
                  <a:pt x="31360" y="51300"/>
                </a:lnTo>
                <a:lnTo>
                  <a:pt x="31380" y="51250"/>
                </a:lnTo>
                <a:lnTo>
                  <a:pt x="31170" y="51370"/>
                </a:lnTo>
                <a:lnTo>
                  <a:pt x="31060" y="51400"/>
                </a:lnTo>
                <a:lnTo>
                  <a:pt x="30960" y="51350"/>
                </a:lnTo>
                <a:lnTo>
                  <a:pt x="31140" y="51250"/>
                </a:lnTo>
                <a:lnTo>
                  <a:pt x="31190" y="51110"/>
                </a:lnTo>
                <a:lnTo>
                  <a:pt x="31250" y="51060"/>
                </a:lnTo>
                <a:lnTo>
                  <a:pt x="31320" y="51020"/>
                </a:lnTo>
                <a:lnTo>
                  <a:pt x="31460" y="50980"/>
                </a:lnTo>
                <a:lnTo>
                  <a:pt x="31780" y="50760"/>
                </a:lnTo>
                <a:lnTo>
                  <a:pt x="32010" y="50730"/>
                </a:lnTo>
                <a:lnTo>
                  <a:pt x="32060" y="50680"/>
                </a:lnTo>
                <a:lnTo>
                  <a:pt x="32090" y="50630"/>
                </a:lnTo>
                <a:lnTo>
                  <a:pt x="32190" y="50530"/>
                </a:lnTo>
                <a:lnTo>
                  <a:pt x="32230" y="50510"/>
                </a:lnTo>
                <a:lnTo>
                  <a:pt x="32720" y="50660"/>
                </a:lnTo>
                <a:lnTo>
                  <a:pt x="32600" y="50510"/>
                </a:lnTo>
                <a:lnTo>
                  <a:pt x="32470" y="50440"/>
                </a:lnTo>
                <a:lnTo>
                  <a:pt x="32200" y="50420"/>
                </a:lnTo>
                <a:lnTo>
                  <a:pt x="32140" y="50440"/>
                </a:lnTo>
                <a:lnTo>
                  <a:pt x="32030" y="50540"/>
                </a:lnTo>
                <a:lnTo>
                  <a:pt x="31980" y="50560"/>
                </a:lnTo>
                <a:lnTo>
                  <a:pt x="31760" y="50590"/>
                </a:lnTo>
                <a:lnTo>
                  <a:pt x="31230" y="51010"/>
                </a:lnTo>
                <a:lnTo>
                  <a:pt x="30860" y="51160"/>
                </a:lnTo>
                <a:lnTo>
                  <a:pt x="30830" y="51220"/>
                </a:lnTo>
                <a:lnTo>
                  <a:pt x="30870" y="51300"/>
                </a:lnTo>
                <a:lnTo>
                  <a:pt x="30870" y="51350"/>
                </a:lnTo>
                <a:lnTo>
                  <a:pt x="30650" y="51520"/>
                </a:lnTo>
                <a:lnTo>
                  <a:pt x="30570" y="51550"/>
                </a:lnTo>
                <a:lnTo>
                  <a:pt x="30490" y="51560"/>
                </a:lnTo>
                <a:lnTo>
                  <a:pt x="30430" y="51590"/>
                </a:lnTo>
                <a:lnTo>
                  <a:pt x="30390" y="51660"/>
                </a:lnTo>
                <a:lnTo>
                  <a:pt x="30340" y="51770"/>
                </a:lnTo>
                <a:lnTo>
                  <a:pt x="30280" y="51880"/>
                </a:lnTo>
                <a:lnTo>
                  <a:pt x="30200" y="51960"/>
                </a:lnTo>
                <a:lnTo>
                  <a:pt x="30130" y="52010"/>
                </a:lnTo>
                <a:lnTo>
                  <a:pt x="29770" y="52140"/>
                </a:lnTo>
                <a:lnTo>
                  <a:pt x="29700" y="52100"/>
                </a:lnTo>
                <a:lnTo>
                  <a:pt x="29740" y="52060"/>
                </a:lnTo>
                <a:lnTo>
                  <a:pt x="29920" y="51980"/>
                </a:lnTo>
                <a:lnTo>
                  <a:pt x="30000" y="51920"/>
                </a:lnTo>
                <a:lnTo>
                  <a:pt x="30050" y="51900"/>
                </a:lnTo>
                <a:lnTo>
                  <a:pt x="30070" y="51870"/>
                </a:lnTo>
                <a:lnTo>
                  <a:pt x="30260" y="51610"/>
                </a:lnTo>
                <a:lnTo>
                  <a:pt x="30290" y="51550"/>
                </a:lnTo>
                <a:lnTo>
                  <a:pt x="30030" y="51630"/>
                </a:lnTo>
                <a:lnTo>
                  <a:pt x="29890" y="51510"/>
                </a:lnTo>
                <a:lnTo>
                  <a:pt x="29750" y="51550"/>
                </a:lnTo>
                <a:lnTo>
                  <a:pt x="29680" y="51500"/>
                </a:lnTo>
                <a:lnTo>
                  <a:pt x="29740" y="51390"/>
                </a:lnTo>
                <a:lnTo>
                  <a:pt x="29830" y="51340"/>
                </a:lnTo>
                <a:lnTo>
                  <a:pt x="30570" y="51220"/>
                </a:lnTo>
                <a:lnTo>
                  <a:pt x="31010" y="50990"/>
                </a:lnTo>
                <a:lnTo>
                  <a:pt x="31110" y="50860"/>
                </a:lnTo>
                <a:lnTo>
                  <a:pt x="31030" y="50860"/>
                </a:lnTo>
                <a:lnTo>
                  <a:pt x="30810" y="51010"/>
                </a:lnTo>
                <a:lnTo>
                  <a:pt x="29720" y="51250"/>
                </a:lnTo>
                <a:lnTo>
                  <a:pt x="29790" y="51160"/>
                </a:lnTo>
                <a:lnTo>
                  <a:pt x="30200" y="50780"/>
                </a:lnTo>
                <a:lnTo>
                  <a:pt x="30270" y="50760"/>
                </a:lnTo>
                <a:lnTo>
                  <a:pt x="30350" y="50780"/>
                </a:lnTo>
                <a:lnTo>
                  <a:pt x="30540" y="50960"/>
                </a:lnTo>
                <a:lnTo>
                  <a:pt x="30600" y="50970"/>
                </a:lnTo>
                <a:lnTo>
                  <a:pt x="30670" y="50950"/>
                </a:lnTo>
                <a:lnTo>
                  <a:pt x="30730" y="50890"/>
                </a:lnTo>
                <a:lnTo>
                  <a:pt x="30790" y="50810"/>
                </a:lnTo>
                <a:lnTo>
                  <a:pt x="30790" y="50760"/>
                </a:lnTo>
                <a:lnTo>
                  <a:pt x="30740" y="50780"/>
                </a:lnTo>
                <a:lnTo>
                  <a:pt x="30650" y="50890"/>
                </a:lnTo>
                <a:lnTo>
                  <a:pt x="30600" y="50910"/>
                </a:lnTo>
                <a:lnTo>
                  <a:pt x="30570" y="50890"/>
                </a:lnTo>
                <a:lnTo>
                  <a:pt x="30430" y="50710"/>
                </a:lnTo>
                <a:lnTo>
                  <a:pt x="30490" y="50650"/>
                </a:lnTo>
                <a:lnTo>
                  <a:pt x="30680" y="50560"/>
                </a:lnTo>
                <a:lnTo>
                  <a:pt x="30750" y="50560"/>
                </a:lnTo>
                <a:lnTo>
                  <a:pt x="30870" y="50620"/>
                </a:lnTo>
                <a:lnTo>
                  <a:pt x="30920" y="50610"/>
                </a:lnTo>
                <a:lnTo>
                  <a:pt x="30900" y="50590"/>
                </a:lnTo>
                <a:lnTo>
                  <a:pt x="30880" y="50540"/>
                </a:lnTo>
                <a:lnTo>
                  <a:pt x="30860" y="50510"/>
                </a:lnTo>
                <a:lnTo>
                  <a:pt x="30900" y="50470"/>
                </a:lnTo>
                <a:lnTo>
                  <a:pt x="30930" y="50490"/>
                </a:lnTo>
                <a:lnTo>
                  <a:pt x="30960" y="50540"/>
                </a:lnTo>
                <a:lnTo>
                  <a:pt x="31000" y="50560"/>
                </a:lnTo>
                <a:lnTo>
                  <a:pt x="31150" y="50530"/>
                </a:lnTo>
                <a:lnTo>
                  <a:pt x="31320" y="50430"/>
                </a:lnTo>
                <a:lnTo>
                  <a:pt x="31350" y="50390"/>
                </a:lnTo>
                <a:lnTo>
                  <a:pt x="31480" y="50360"/>
                </a:lnTo>
                <a:lnTo>
                  <a:pt x="31530" y="50320"/>
                </a:lnTo>
                <a:lnTo>
                  <a:pt x="31470" y="50280"/>
                </a:lnTo>
                <a:lnTo>
                  <a:pt x="31430" y="50230"/>
                </a:lnTo>
                <a:lnTo>
                  <a:pt x="31430" y="50160"/>
                </a:lnTo>
                <a:lnTo>
                  <a:pt x="31460" y="50090"/>
                </a:lnTo>
                <a:lnTo>
                  <a:pt x="31640" y="49920"/>
                </a:lnTo>
                <a:lnTo>
                  <a:pt x="31750" y="49860"/>
                </a:lnTo>
                <a:lnTo>
                  <a:pt x="31860" y="49770"/>
                </a:lnTo>
                <a:lnTo>
                  <a:pt x="31970" y="49720"/>
                </a:lnTo>
                <a:lnTo>
                  <a:pt x="32070" y="49820"/>
                </a:lnTo>
                <a:lnTo>
                  <a:pt x="32060" y="49890"/>
                </a:lnTo>
                <a:lnTo>
                  <a:pt x="32060" y="49960"/>
                </a:lnTo>
                <a:lnTo>
                  <a:pt x="32080" y="50010"/>
                </a:lnTo>
                <a:lnTo>
                  <a:pt x="32110" y="49990"/>
                </a:lnTo>
                <a:lnTo>
                  <a:pt x="32130" y="49960"/>
                </a:lnTo>
                <a:lnTo>
                  <a:pt x="32150" y="49850"/>
                </a:lnTo>
                <a:lnTo>
                  <a:pt x="32170" y="49790"/>
                </a:lnTo>
                <a:lnTo>
                  <a:pt x="32170" y="49780"/>
                </a:lnTo>
                <a:lnTo>
                  <a:pt x="32190" y="49800"/>
                </a:lnTo>
                <a:lnTo>
                  <a:pt x="32210" y="49920"/>
                </a:lnTo>
                <a:lnTo>
                  <a:pt x="32280" y="49990"/>
                </a:lnTo>
                <a:lnTo>
                  <a:pt x="32320" y="50050"/>
                </a:lnTo>
                <a:lnTo>
                  <a:pt x="32370" y="50080"/>
                </a:lnTo>
                <a:lnTo>
                  <a:pt x="32420" y="50080"/>
                </a:lnTo>
                <a:lnTo>
                  <a:pt x="32510" y="50060"/>
                </a:lnTo>
                <a:lnTo>
                  <a:pt x="32550" y="50070"/>
                </a:lnTo>
                <a:lnTo>
                  <a:pt x="32570" y="50140"/>
                </a:lnTo>
                <a:lnTo>
                  <a:pt x="32570" y="50150"/>
                </a:lnTo>
                <a:lnTo>
                  <a:pt x="32560" y="50190"/>
                </a:lnTo>
                <a:lnTo>
                  <a:pt x="32560" y="50240"/>
                </a:lnTo>
                <a:lnTo>
                  <a:pt x="32600" y="50260"/>
                </a:lnTo>
                <a:lnTo>
                  <a:pt x="32630" y="50260"/>
                </a:lnTo>
                <a:lnTo>
                  <a:pt x="32650" y="50230"/>
                </a:lnTo>
                <a:lnTo>
                  <a:pt x="32720" y="50230"/>
                </a:lnTo>
                <a:lnTo>
                  <a:pt x="32770" y="50250"/>
                </a:lnTo>
                <a:lnTo>
                  <a:pt x="32810" y="50300"/>
                </a:lnTo>
                <a:lnTo>
                  <a:pt x="32880" y="50390"/>
                </a:lnTo>
                <a:lnTo>
                  <a:pt x="32930" y="50420"/>
                </a:lnTo>
                <a:lnTo>
                  <a:pt x="32980" y="50420"/>
                </a:lnTo>
                <a:lnTo>
                  <a:pt x="33110" y="50350"/>
                </a:lnTo>
                <a:lnTo>
                  <a:pt x="33320" y="50310"/>
                </a:lnTo>
                <a:lnTo>
                  <a:pt x="33750" y="50380"/>
                </a:lnTo>
                <a:lnTo>
                  <a:pt x="33800" y="50420"/>
                </a:lnTo>
                <a:lnTo>
                  <a:pt x="33850" y="50500"/>
                </a:lnTo>
                <a:lnTo>
                  <a:pt x="33950" y="50580"/>
                </a:lnTo>
                <a:lnTo>
                  <a:pt x="34200" y="50560"/>
                </a:lnTo>
                <a:lnTo>
                  <a:pt x="34360" y="50580"/>
                </a:lnTo>
                <a:lnTo>
                  <a:pt x="34390" y="50560"/>
                </a:lnTo>
                <a:lnTo>
                  <a:pt x="34420" y="50530"/>
                </a:lnTo>
                <a:lnTo>
                  <a:pt x="34450" y="50470"/>
                </a:lnTo>
                <a:lnTo>
                  <a:pt x="34500" y="50420"/>
                </a:lnTo>
                <a:lnTo>
                  <a:pt x="34780" y="50370"/>
                </a:lnTo>
                <a:lnTo>
                  <a:pt x="34850" y="50330"/>
                </a:lnTo>
                <a:lnTo>
                  <a:pt x="34900" y="50280"/>
                </a:lnTo>
                <a:lnTo>
                  <a:pt x="34910" y="50250"/>
                </a:lnTo>
                <a:lnTo>
                  <a:pt x="34920" y="50230"/>
                </a:lnTo>
                <a:lnTo>
                  <a:pt x="34920" y="50220"/>
                </a:lnTo>
                <a:lnTo>
                  <a:pt x="34900" y="50130"/>
                </a:lnTo>
                <a:lnTo>
                  <a:pt x="34890" y="50070"/>
                </a:lnTo>
                <a:lnTo>
                  <a:pt x="34910" y="50000"/>
                </a:lnTo>
                <a:lnTo>
                  <a:pt x="34950" y="49970"/>
                </a:lnTo>
                <a:lnTo>
                  <a:pt x="35060" y="49930"/>
                </a:lnTo>
                <a:lnTo>
                  <a:pt x="35170" y="49840"/>
                </a:lnTo>
                <a:lnTo>
                  <a:pt x="35350" y="49650"/>
                </a:lnTo>
                <a:lnTo>
                  <a:pt x="35390" y="49600"/>
                </a:lnTo>
                <a:lnTo>
                  <a:pt x="35420" y="49520"/>
                </a:lnTo>
                <a:lnTo>
                  <a:pt x="35470" y="49410"/>
                </a:lnTo>
                <a:lnTo>
                  <a:pt x="35500" y="49380"/>
                </a:lnTo>
                <a:lnTo>
                  <a:pt x="35540" y="49350"/>
                </a:lnTo>
                <a:lnTo>
                  <a:pt x="35580" y="49350"/>
                </a:lnTo>
                <a:lnTo>
                  <a:pt x="36090" y="49460"/>
                </a:lnTo>
                <a:lnTo>
                  <a:pt x="36800" y="49390"/>
                </a:lnTo>
                <a:lnTo>
                  <a:pt x="37070" y="49450"/>
                </a:lnTo>
                <a:lnTo>
                  <a:pt x="37180" y="49450"/>
                </a:lnTo>
                <a:lnTo>
                  <a:pt x="38860" y="49260"/>
                </a:lnTo>
                <a:lnTo>
                  <a:pt x="39180" y="49390"/>
                </a:lnTo>
                <a:close/>
                <a:moveTo>
                  <a:pt x="29920" y="53530"/>
                </a:moveTo>
                <a:lnTo>
                  <a:pt x="30270" y="53530"/>
                </a:lnTo>
                <a:lnTo>
                  <a:pt x="30350" y="53710"/>
                </a:lnTo>
                <a:lnTo>
                  <a:pt x="30310" y="53760"/>
                </a:lnTo>
                <a:lnTo>
                  <a:pt x="30290" y="53840"/>
                </a:lnTo>
                <a:lnTo>
                  <a:pt x="30250" y="54010"/>
                </a:lnTo>
                <a:lnTo>
                  <a:pt x="30170" y="53940"/>
                </a:lnTo>
                <a:lnTo>
                  <a:pt x="29940" y="53900"/>
                </a:lnTo>
                <a:lnTo>
                  <a:pt x="29890" y="53840"/>
                </a:lnTo>
                <a:lnTo>
                  <a:pt x="29840" y="53720"/>
                </a:lnTo>
                <a:lnTo>
                  <a:pt x="29720" y="53710"/>
                </a:lnTo>
                <a:lnTo>
                  <a:pt x="29520" y="53760"/>
                </a:lnTo>
                <a:lnTo>
                  <a:pt x="29360" y="53420"/>
                </a:lnTo>
                <a:lnTo>
                  <a:pt x="29400" y="53310"/>
                </a:lnTo>
                <a:lnTo>
                  <a:pt x="29490" y="53290"/>
                </a:lnTo>
                <a:lnTo>
                  <a:pt x="29660" y="53320"/>
                </a:lnTo>
                <a:lnTo>
                  <a:pt x="29560" y="53130"/>
                </a:lnTo>
                <a:lnTo>
                  <a:pt x="29230" y="53180"/>
                </a:lnTo>
                <a:lnTo>
                  <a:pt x="29100" y="53100"/>
                </a:lnTo>
                <a:lnTo>
                  <a:pt x="29080" y="53000"/>
                </a:lnTo>
                <a:lnTo>
                  <a:pt x="29100" y="52880"/>
                </a:lnTo>
                <a:lnTo>
                  <a:pt x="29130" y="52790"/>
                </a:lnTo>
                <a:lnTo>
                  <a:pt x="29170" y="52730"/>
                </a:lnTo>
                <a:lnTo>
                  <a:pt x="29230" y="52730"/>
                </a:lnTo>
                <a:lnTo>
                  <a:pt x="29290" y="52770"/>
                </a:lnTo>
                <a:lnTo>
                  <a:pt x="29400" y="52880"/>
                </a:lnTo>
                <a:lnTo>
                  <a:pt x="29670" y="53020"/>
                </a:lnTo>
                <a:lnTo>
                  <a:pt x="29790" y="53160"/>
                </a:lnTo>
                <a:lnTo>
                  <a:pt x="29850" y="53390"/>
                </a:lnTo>
                <a:lnTo>
                  <a:pt x="29920" y="53530"/>
                </a:lnTo>
                <a:close/>
                <a:moveTo>
                  <a:pt x="29220" y="50960"/>
                </a:moveTo>
                <a:lnTo>
                  <a:pt x="28990" y="50960"/>
                </a:lnTo>
                <a:lnTo>
                  <a:pt x="28780" y="51130"/>
                </a:lnTo>
                <a:lnTo>
                  <a:pt x="28680" y="51250"/>
                </a:lnTo>
                <a:lnTo>
                  <a:pt x="28600" y="51290"/>
                </a:lnTo>
                <a:lnTo>
                  <a:pt x="28510" y="51310"/>
                </a:lnTo>
                <a:lnTo>
                  <a:pt x="28440" y="51300"/>
                </a:lnTo>
                <a:lnTo>
                  <a:pt x="28440" y="51250"/>
                </a:lnTo>
                <a:lnTo>
                  <a:pt x="29240" y="50580"/>
                </a:lnTo>
                <a:lnTo>
                  <a:pt x="29280" y="50560"/>
                </a:lnTo>
                <a:lnTo>
                  <a:pt x="29320" y="50570"/>
                </a:lnTo>
                <a:lnTo>
                  <a:pt x="29400" y="50640"/>
                </a:lnTo>
                <a:lnTo>
                  <a:pt x="29480" y="50670"/>
                </a:lnTo>
                <a:lnTo>
                  <a:pt x="29520" y="50710"/>
                </a:lnTo>
                <a:lnTo>
                  <a:pt x="29560" y="50770"/>
                </a:lnTo>
                <a:lnTo>
                  <a:pt x="29570" y="50830"/>
                </a:lnTo>
                <a:lnTo>
                  <a:pt x="29600" y="50880"/>
                </a:lnTo>
                <a:lnTo>
                  <a:pt x="29780" y="50960"/>
                </a:lnTo>
                <a:lnTo>
                  <a:pt x="29780" y="50990"/>
                </a:lnTo>
                <a:lnTo>
                  <a:pt x="29780" y="51000"/>
                </a:lnTo>
                <a:lnTo>
                  <a:pt x="29770" y="51000"/>
                </a:lnTo>
                <a:lnTo>
                  <a:pt x="29760" y="51010"/>
                </a:lnTo>
                <a:lnTo>
                  <a:pt x="29630" y="51190"/>
                </a:lnTo>
                <a:lnTo>
                  <a:pt x="29510" y="51320"/>
                </a:lnTo>
                <a:lnTo>
                  <a:pt x="29370" y="51390"/>
                </a:lnTo>
                <a:lnTo>
                  <a:pt x="29220" y="51410"/>
                </a:lnTo>
                <a:lnTo>
                  <a:pt x="29230" y="51330"/>
                </a:lnTo>
                <a:lnTo>
                  <a:pt x="29240" y="51300"/>
                </a:lnTo>
                <a:lnTo>
                  <a:pt x="29210" y="51280"/>
                </a:lnTo>
                <a:lnTo>
                  <a:pt x="29170" y="51270"/>
                </a:lnTo>
                <a:lnTo>
                  <a:pt x="29140" y="51280"/>
                </a:lnTo>
                <a:lnTo>
                  <a:pt x="29110" y="51300"/>
                </a:lnTo>
                <a:lnTo>
                  <a:pt x="29110" y="51250"/>
                </a:lnTo>
                <a:lnTo>
                  <a:pt x="29160" y="51210"/>
                </a:lnTo>
                <a:lnTo>
                  <a:pt x="29210" y="51120"/>
                </a:lnTo>
                <a:lnTo>
                  <a:pt x="29250" y="51020"/>
                </a:lnTo>
                <a:lnTo>
                  <a:pt x="29250" y="50930"/>
                </a:lnTo>
                <a:lnTo>
                  <a:pt x="29220" y="50960"/>
                </a:lnTo>
                <a:close/>
                <a:moveTo>
                  <a:pt x="28410" y="51170"/>
                </a:moveTo>
                <a:lnTo>
                  <a:pt x="28170" y="51300"/>
                </a:lnTo>
                <a:lnTo>
                  <a:pt x="28180" y="51230"/>
                </a:lnTo>
                <a:lnTo>
                  <a:pt x="28190" y="51210"/>
                </a:lnTo>
                <a:lnTo>
                  <a:pt x="28080" y="51210"/>
                </a:lnTo>
                <a:lnTo>
                  <a:pt x="28140" y="51150"/>
                </a:lnTo>
                <a:lnTo>
                  <a:pt x="28170" y="51040"/>
                </a:lnTo>
                <a:lnTo>
                  <a:pt x="28200" y="50920"/>
                </a:lnTo>
                <a:lnTo>
                  <a:pt x="28250" y="50810"/>
                </a:lnTo>
                <a:lnTo>
                  <a:pt x="28310" y="50770"/>
                </a:lnTo>
                <a:lnTo>
                  <a:pt x="28510" y="50760"/>
                </a:lnTo>
                <a:lnTo>
                  <a:pt x="28570" y="50740"/>
                </a:lnTo>
                <a:lnTo>
                  <a:pt x="28740" y="50640"/>
                </a:lnTo>
                <a:lnTo>
                  <a:pt x="28860" y="50530"/>
                </a:lnTo>
                <a:lnTo>
                  <a:pt x="29070" y="50420"/>
                </a:lnTo>
                <a:lnTo>
                  <a:pt x="29070" y="50310"/>
                </a:lnTo>
                <a:lnTo>
                  <a:pt x="29150" y="50290"/>
                </a:lnTo>
                <a:lnTo>
                  <a:pt x="29250" y="50340"/>
                </a:lnTo>
                <a:lnTo>
                  <a:pt x="29320" y="50420"/>
                </a:lnTo>
                <a:lnTo>
                  <a:pt x="29310" y="50440"/>
                </a:lnTo>
                <a:lnTo>
                  <a:pt x="29300" y="50450"/>
                </a:lnTo>
                <a:lnTo>
                  <a:pt x="29290" y="50450"/>
                </a:lnTo>
                <a:lnTo>
                  <a:pt x="28860" y="50810"/>
                </a:lnTo>
                <a:lnTo>
                  <a:pt x="28660" y="50880"/>
                </a:lnTo>
                <a:lnTo>
                  <a:pt x="28480" y="51110"/>
                </a:lnTo>
                <a:lnTo>
                  <a:pt x="28410" y="51170"/>
                </a:lnTo>
                <a:close/>
                <a:moveTo>
                  <a:pt x="30420" y="53320"/>
                </a:moveTo>
                <a:lnTo>
                  <a:pt x="30440" y="53360"/>
                </a:lnTo>
                <a:lnTo>
                  <a:pt x="30440" y="53410"/>
                </a:lnTo>
                <a:lnTo>
                  <a:pt x="30400" y="53450"/>
                </a:lnTo>
                <a:lnTo>
                  <a:pt x="30310" y="53460"/>
                </a:lnTo>
                <a:lnTo>
                  <a:pt x="30300" y="53480"/>
                </a:lnTo>
                <a:lnTo>
                  <a:pt x="30310" y="53500"/>
                </a:lnTo>
                <a:lnTo>
                  <a:pt x="30290" y="53510"/>
                </a:lnTo>
                <a:lnTo>
                  <a:pt x="30240" y="53490"/>
                </a:lnTo>
                <a:lnTo>
                  <a:pt x="30150" y="53440"/>
                </a:lnTo>
                <a:lnTo>
                  <a:pt x="30040" y="53350"/>
                </a:lnTo>
                <a:lnTo>
                  <a:pt x="30020" y="53290"/>
                </a:lnTo>
                <a:lnTo>
                  <a:pt x="30030" y="53220"/>
                </a:lnTo>
                <a:lnTo>
                  <a:pt x="30050" y="53190"/>
                </a:lnTo>
                <a:lnTo>
                  <a:pt x="30100" y="53160"/>
                </a:lnTo>
                <a:lnTo>
                  <a:pt x="30100" y="53070"/>
                </a:lnTo>
                <a:lnTo>
                  <a:pt x="30080" y="52900"/>
                </a:lnTo>
                <a:lnTo>
                  <a:pt x="30090" y="52850"/>
                </a:lnTo>
                <a:lnTo>
                  <a:pt x="30170" y="53020"/>
                </a:lnTo>
                <a:lnTo>
                  <a:pt x="30160" y="52960"/>
                </a:lnTo>
                <a:lnTo>
                  <a:pt x="30170" y="52920"/>
                </a:lnTo>
                <a:lnTo>
                  <a:pt x="30200" y="52940"/>
                </a:lnTo>
                <a:lnTo>
                  <a:pt x="30330" y="53130"/>
                </a:lnTo>
                <a:lnTo>
                  <a:pt x="30360" y="53150"/>
                </a:lnTo>
                <a:lnTo>
                  <a:pt x="30390" y="53190"/>
                </a:lnTo>
                <a:lnTo>
                  <a:pt x="30420" y="53320"/>
                </a:lnTo>
                <a:close/>
                <a:moveTo>
                  <a:pt x="30020" y="52820"/>
                </a:moveTo>
                <a:lnTo>
                  <a:pt x="30010" y="52900"/>
                </a:lnTo>
                <a:lnTo>
                  <a:pt x="30020" y="52930"/>
                </a:lnTo>
                <a:lnTo>
                  <a:pt x="30010" y="52950"/>
                </a:lnTo>
                <a:lnTo>
                  <a:pt x="29990" y="52980"/>
                </a:lnTo>
                <a:lnTo>
                  <a:pt x="29980" y="53000"/>
                </a:lnTo>
                <a:lnTo>
                  <a:pt x="29970" y="53030"/>
                </a:lnTo>
                <a:lnTo>
                  <a:pt x="29950" y="53080"/>
                </a:lnTo>
                <a:lnTo>
                  <a:pt x="29930" y="53100"/>
                </a:lnTo>
                <a:lnTo>
                  <a:pt x="29880" y="53080"/>
                </a:lnTo>
                <a:lnTo>
                  <a:pt x="29830" y="53020"/>
                </a:lnTo>
                <a:lnTo>
                  <a:pt x="29780" y="52940"/>
                </a:lnTo>
                <a:lnTo>
                  <a:pt x="29750" y="52860"/>
                </a:lnTo>
                <a:lnTo>
                  <a:pt x="29720" y="52820"/>
                </a:lnTo>
                <a:lnTo>
                  <a:pt x="29690" y="52820"/>
                </a:lnTo>
                <a:lnTo>
                  <a:pt x="29680" y="52840"/>
                </a:lnTo>
                <a:lnTo>
                  <a:pt x="29670" y="52860"/>
                </a:lnTo>
                <a:lnTo>
                  <a:pt x="29640" y="52860"/>
                </a:lnTo>
                <a:lnTo>
                  <a:pt x="29500" y="52830"/>
                </a:lnTo>
                <a:lnTo>
                  <a:pt x="29490" y="52780"/>
                </a:lnTo>
                <a:lnTo>
                  <a:pt x="29530" y="52720"/>
                </a:lnTo>
                <a:lnTo>
                  <a:pt x="29520" y="52690"/>
                </a:lnTo>
                <a:lnTo>
                  <a:pt x="29480" y="52670"/>
                </a:lnTo>
                <a:lnTo>
                  <a:pt x="29490" y="52640"/>
                </a:lnTo>
                <a:lnTo>
                  <a:pt x="29500" y="52610"/>
                </a:lnTo>
                <a:lnTo>
                  <a:pt x="29540" y="52570"/>
                </a:lnTo>
                <a:lnTo>
                  <a:pt x="29900" y="52440"/>
                </a:lnTo>
                <a:lnTo>
                  <a:pt x="29940" y="52460"/>
                </a:lnTo>
                <a:lnTo>
                  <a:pt x="29940" y="52520"/>
                </a:lnTo>
                <a:lnTo>
                  <a:pt x="30020" y="52540"/>
                </a:lnTo>
                <a:lnTo>
                  <a:pt x="30060" y="52620"/>
                </a:lnTo>
                <a:lnTo>
                  <a:pt x="30040" y="52730"/>
                </a:lnTo>
                <a:lnTo>
                  <a:pt x="30020" y="52820"/>
                </a:lnTo>
                <a:close/>
                <a:moveTo>
                  <a:pt x="31350" y="49360"/>
                </a:moveTo>
                <a:lnTo>
                  <a:pt x="31350" y="49420"/>
                </a:lnTo>
                <a:lnTo>
                  <a:pt x="31310" y="49480"/>
                </a:lnTo>
                <a:lnTo>
                  <a:pt x="31250" y="49530"/>
                </a:lnTo>
                <a:lnTo>
                  <a:pt x="31140" y="49630"/>
                </a:lnTo>
                <a:lnTo>
                  <a:pt x="31080" y="49660"/>
                </a:lnTo>
                <a:lnTo>
                  <a:pt x="31030" y="49700"/>
                </a:lnTo>
                <a:lnTo>
                  <a:pt x="31030" y="49720"/>
                </a:lnTo>
                <a:lnTo>
                  <a:pt x="31080" y="49720"/>
                </a:lnTo>
                <a:lnTo>
                  <a:pt x="31120" y="49750"/>
                </a:lnTo>
                <a:lnTo>
                  <a:pt x="31110" y="49800"/>
                </a:lnTo>
                <a:lnTo>
                  <a:pt x="31070" y="49850"/>
                </a:lnTo>
                <a:lnTo>
                  <a:pt x="31020" y="49890"/>
                </a:lnTo>
                <a:lnTo>
                  <a:pt x="30980" y="49910"/>
                </a:lnTo>
                <a:lnTo>
                  <a:pt x="30970" y="49890"/>
                </a:lnTo>
                <a:lnTo>
                  <a:pt x="30970" y="49850"/>
                </a:lnTo>
                <a:lnTo>
                  <a:pt x="30970" y="49800"/>
                </a:lnTo>
                <a:lnTo>
                  <a:pt x="30970" y="49780"/>
                </a:lnTo>
                <a:lnTo>
                  <a:pt x="30990" y="49750"/>
                </a:lnTo>
                <a:lnTo>
                  <a:pt x="30960" y="49750"/>
                </a:lnTo>
                <a:lnTo>
                  <a:pt x="30890" y="49800"/>
                </a:lnTo>
                <a:lnTo>
                  <a:pt x="30820" y="49870"/>
                </a:lnTo>
                <a:lnTo>
                  <a:pt x="30750" y="49910"/>
                </a:lnTo>
                <a:lnTo>
                  <a:pt x="30680" y="49920"/>
                </a:lnTo>
                <a:lnTo>
                  <a:pt x="30560" y="49820"/>
                </a:lnTo>
                <a:lnTo>
                  <a:pt x="30560" y="49790"/>
                </a:lnTo>
                <a:lnTo>
                  <a:pt x="30580" y="49770"/>
                </a:lnTo>
                <a:lnTo>
                  <a:pt x="30590" y="49760"/>
                </a:lnTo>
                <a:lnTo>
                  <a:pt x="30580" y="49750"/>
                </a:lnTo>
                <a:lnTo>
                  <a:pt x="30590" y="49670"/>
                </a:lnTo>
                <a:lnTo>
                  <a:pt x="30600" y="49600"/>
                </a:lnTo>
                <a:lnTo>
                  <a:pt x="30630" y="49550"/>
                </a:lnTo>
                <a:lnTo>
                  <a:pt x="30670" y="49520"/>
                </a:lnTo>
                <a:lnTo>
                  <a:pt x="30700" y="49470"/>
                </a:lnTo>
                <a:lnTo>
                  <a:pt x="30750" y="49420"/>
                </a:lnTo>
                <a:lnTo>
                  <a:pt x="31000" y="49360"/>
                </a:lnTo>
                <a:lnTo>
                  <a:pt x="31080" y="49360"/>
                </a:lnTo>
                <a:lnTo>
                  <a:pt x="31140" y="49390"/>
                </a:lnTo>
                <a:lnTo>
                  <a:pt x="31170" y="49430"/>
                </a:lnTo>
                <a:lnTo>
                  <a:pt x="31190" y="49450"/>
                </a:lnTo>
                <a:lnTo>
                  <a:pt x="31210" y="49430"/>
                </a:lnTo>
                <a:lnTo>
                  <a:pt x="31210" y="49410"/>
                </a:lnTo>
                <a:lnTo>
                  <a:pt x="31250" y="49380"/>
                </a:lnTo>
                <a:lnTo>
                  <a:pt x="31300" y="49350"/>
                </a:lnTo>
                <a:lnTo>
                  <a:pt x="31350" y="49360"/>
                </a:lnTo>
                <a:close/>
                <a:moveTo>
                  <a:pt x="23380" y="60340"/>
                </a:moveTo>
                <a:lnTo>
                  <a:pt x="23380" y="60380"/>
                </a:lnTo>
                <a:lnTo>
                  <a:pt x="23270" y="60430"/>
                </a:lnTo>
                <a:lnTo>
                  <a:pt x="23160" y="60580"/>
                </a:lnTo>
                <a:lnTo>
                  <a:pt x="22400" y="60900"/>
                </a:lnTo>
                <a:lnTo>
                  <a:pt x="21970" y="60920"/>
                </a:lnTo>
                <a:lnTo>
                  <a:pt x="21800" y="61030"/>
                </a:lnTo>
                <a:lnTo>
                  <a:pt x="21530" y="61090"/>
                </a:lnTo>
                <a:lnTo>
                  <a:pt x="21310" y="61260"/>
                </a:lnTo>
                <a:lnTo>
                  <a:pt x="21230" y="61280"/>
                </a:lnTo>
                <a:lnTo>
                  <a:pt x="21020" y="61280"/>
                </a:lnTo>
                <a:lnTo>
                  <a:pt x="20970" y="61260"/>
                </a:lnTo>
                <a:lnTo>
                  <a:pt x="20830" y="61140"/>
                </a:lnTo>
                <a:lnTo>
                  <a:pt x="20830" y="61130"/>
                </a:lnTo>
                <a:lnTo>
                  <a:pt x="20820" y="61110"/>
                </a:lnTo>
                <a:lnTo>
                  <a:pt x="20810" y="61100"/>
                </a:lnTo>
                <a:lnTo>
                  <a:pt x="20790" y="61090"/>
                </a:lnTo>
                <a:lnTo>
                  <a:pt x="20770" y="61100"/>
                </a:lnTo>
                <a:lnTo>
                  <a:pt x="20760" y="61140"/>
                </a:lnTo>
                <a:lnTo>
                  <a:pt x="20750" y="61170"/>
                </a:lnTo>
                <a:lnTo>
                  <a:pt x="20730" y="61190"/>
                </a:lnTo>
                <a:lnTo>
                  <a:pt x="20690" y="61180"/>
                </a:lnTo>
                <a:lnTo>
                  <a:pt x="20650" y="61160"/>
                </a:lnTo>
                <a:lnTo>
                  <a:pt x="20640" y="61120"/>
                </a:lnTo>
                <a:lnTo>
                  <a:pt x="20640" y="61040"/>
                </a:lnTo>
                <a:lnTo>
                  <a:pt x="20620" y="61040"/>
                </a:lnTo>
                <a:lnTo>
                  <a:pt x="20650" y="60900"/>
                </a:lnTo>
                <a:lnTo>
                  <a:pt x="20690" y="60800"/>
                </a:lnTo>
                <a:lnTo>
                  <a:pt x="20740" y="60720"/>
                </a:lnTo>
                <a:lnTo>
                  <a:pt x="21040" y="60410"/>
                </a:lnTo>
                <a:lnTo>
                  <a:pt x="21110" y="60380"/>
                </a:lnTo>
                <a:lnTo>
                  <a:pt x="21670" y="60320"/>
                </a:lnTo>
                <a:lnTo>
                  <a:pt x="21890" y="60370"/>
                </a:lnTo>
                <a:lnTo>
                  <a:pt x="21950" y="60370"/>
                </a:lnTo>
                <a:lnTo>
                  <a:pt x="21990" y="60340"/>
                </a:lnTo>
                <a:lnTo>
                  <a:pt x="21860" y="60270"/>
                </a:lnTo>
                <a:lnTo>
                  <a:pt x="21560" y="60210"/>
                </a:lnTo>
                <a:lnTo>
                  <a:pt x="21440" y="60100"/>
                </a:lnTo>
                <a:lnTo>
                  <a:pt x="21500" y="60040"/>
                </a:lnTo>
                <a:lnTo>
                  <a:pt x="21560" y="60030"/>
                </a:lnTo>
                <a:lnTo>
                  <a:pt x="21670" y="60050"/>
                </a:lnTo>
                <a:lnTo>
                  <a:pt x="22190" y="59840"/>
                </a:lnTo>
                <a:lnTo>
                  <a:pt x="22310" y="59850"/>
                </a:lnTo>
                <a:lnTo>
                  <a:pt x="22330" y="60000"/>
                </a:lnTo>
                <a:lnTo>
                  <a:pt x="22370" y="60010"/>
                </a:lnTo>
                <a:lnTo>
                  <a:pt x="22390" y="59980"/>
                </a:lnTo>
                <a:lnTo>
                  <a:pt x="22410" y="59930"/>
                </a:lnTo>
                <a:lnTo>
                  <a:pt x="22410" y="59840"/>
                </a:lnTo>
                <a:lnTo>
                  <a:pt x="22430" y="59800"/>
                </a:lnTo>
                <a:lnTo>
                  <a:pt x="22480" y="59780"/>
                </a:lnTo>
                <a:lnTo>
                  <a:pt x="22590" y="59770"/>
                </a:lnTo>
                <a:lnTo>
                  <a:pt x="22690" y="59720"/>
                </a:lnTo>
                <a:lnTo>
                  <a:pt x="22730" y="59730"/>
                </a:lnTo>
                <a:lnTo>
                  <a:pt x="22770" y="59820"/>
                </a:lnTo>
                <a:lnTo>
                  <a:pt x="22750" y="59810"/>
                </a:lnTo>
                <a:lnTo>
                  <a:pt x="22730" y="59840"/>
                </a:lnTo>
                <a:lnTo>
                  <a:pt x="22710" y="59880"/>
                </a:lnTo>
                <a:lnTo>
                  <a:pt x="22700" y="59910"/>
                </a:lnTo>
                <a:lnTo>
                  <a:pt x="22720" y="59950"/>
                </a:lnTo>
                <a:lnTo>
                  <a:pt x="22760" y="59980"/>
                </a:lnTo>
                <a:lnTo>
                  <a:pt x="22800" y="60170"/>
                </a:lnTo>
                <a:lnTo>
                  <a:pt x="22880" y="60140"/>
                </a:lnTo>
                <a:lnTo>
                  <a:pt x="22990" y="60060"/>
                </a:lnTo>
                <a:lnTo>
                  <a:pt x="23080" y="60080"/>
                </a:lnTo>
                <a:lnTo>
                  <a:pt x="23210" y="60240"/>
                </a:lnTo>
                <a:lnTo>
                  <a:pt x="23220" y="60280"/>
                </a:lnTo>
                <a:lnTo>
                  <a:pt x="23220" y="60310"/>
                </a:lnTo>
                <a:lnTo>
                  <a:pt x="23220" y="60330"/>
                </a:lnTo>
                <a:lnTo>
                  <a:pt x="23260" y="60340"/>
                </a:lnTo>
                <a:lnTo>
                  <a:pt x="23380" y="60340"/>
                </a:lnTo>
                <a:close/>
                <a:moveTo>
                  <a:pt x="20800" y="59650"/>
                </a:moveTo>
                <a:lnTo>
                  <a:pt x="20730" y="59650"/>
                </a:lnTo>
                <a:lnTo>
                  <a:pt x="20670" y="59610"/>
                </a:lnTo>
                <a:lnTo>
                  <a:pt x="20600" y="59530"/>
                </a:lnTo>
                <a:lnTo>
                  <a:pt x="20790" y="59420"/>
                </a:lnTo>
                <a:lnTo>
                  <a:pt x="21360" y="59290"/>
                </a:lnTo>
                <a:lnTo>
                  <a:pt x="22050" y="58910"/>
                </a:lnTo>
                <a:lnTo>
                  <a:pt x="22000" y="58870"/>
                </a:lnTo>
                <a:lnTo>
                  <a:pt x="21940" y="58880"/>
                </a:lnTo>
                <a:lnTo>
                  <a:pt x="21890" y="58910"/>
                </a:lnTo>
                <a:lnTo>
                  <a:pt x="21840" y="58960"/>
                </a:lnTo>
                <a:lnTo>
                  <a:pt x="21860" y="58870"/>
                </a:lnTo>
                <a:lnTo>
                  <a:pt x="22030" y="58670"/>
                </a:lnTo>
                <a:lnTo>
                  <a:pt x="22080" y="58720"/>
                </a:lnTo>
                <a:lnTo>
                  <a:pt x="22130" y="58700"/>
                </a:lnTo>
                <a:lnTo>
                  <a:pt x="22180" y="58650"/>
                </a:lnTo>
                <a:lnTo>
                  <a:pt x="22240" y="58630"/>
                </a:lnTo>
                <a:lnTo>
                  <a:pt x="22230" y="58660"/>
                </a:lnTo>
                <a:lnTo>
                  <a:pt x="22220" y="58680"/>
                </a:lnTo>
                <a:lnTo>
                  <a:pt x="22210" y="58700"/>
                </a:lnTo>
                <a:lnTo>
                  <a:pt x="22200" y="58720"/>
                </a:lnTo>
                <a:lnTo>
                  <a:pt x="22200" y="58770"/>
                </a:lnTo>
                <a:lnTo>
                  <a:pt x="22240" y="58800"/>
                </a:lnTo>
                <a:lnTo>
                  <a:pt x="22260" y="58860"/>
                </a:lnTo>
                <a:lnTo>
                  <a:pt x="22260" y="59010"/>
                </a:lnTo>
                <a:lnTo>
                  <a:pt x="22280" y="59080"/>
                </a:lnTo>
                <a:lnTo>
                  <a:pt x="22290" y="59130"/>
                </a:lnTo>
                <a:lnTo>
                  <a:pt x="22300" y="59190"/>
                </a:lnTo>
                <a:lnTo>
                  <a:pt x="22300" y="59290"/>
                </a:lnTo>
                <a:lnTo>
                  <a:pt x="22200" y="59440"/>
                </a:lnTo>
                <a:lnTo>
                  <a:pt x="22050" y="59510"/>
                </a:lnTo>
                <a:lnTo>
                  <a:pt x="21440" y="59580"/>
                </a:lnTo>
                <a:lnTo>
                  <a:pt x="21230" y="59680"/>
                </a:lnTo>
                <a:lnTo>
                  <a:pt x="21170" y="59630"/>
                </a:lnTo>
                <a:lnTo>
                  <a:pt x="21380" y="59490"/>
                </a:lnTo>
                <a:lnTo>
                  <a:pt x="21210" y="59540"/>
                </a:lnTo>
                <a:lnTo>
                  <a:pt x="21170" y="59580"/>
                </a:lnTo>
                <a:lnTo>
                  <a:pt x="21120" y="59530"/>
                </a:lnTo>
                <a:lnTo>
                  <a:pt x="21040" y="59550"/>
                </a:lnTo>
                <a:lnTo>
                  <a:pt x="20880" y="59630"/>
                </a:lnTo>
                <a:lnTo>
                  <a:pt x="20800" y="59650"/>
                </a:lnTo>
                <a:close/>
                <a:moveTo>
                  <a:pt x="23350" y="59790"/>
                </a:moveTo>
                <a:lnTo>
                  <a:pt x="23360" y="59830"/>
                </a:lnTo>
                <a:lnTo>
                  <a:pt x="23330" y="59890"/>
                </a:lnTo>
                <a:lnTo>
                  <a:pt x="23240" y="59920"/>
                </a:lnTo>
                <a:lnTo>
                  <a:pt x="23180" y="59970"/>
                </a:lnTo>
                <a:lnTo>
                  <a:pt x="23070" y="60030"/>
                </a:lnTo>
                <a:lnTo>
                  <a:pt x="22930" y="60000"/>
                </a:lnTo>
                <a:lnTo>
                  <a:pt x="22880" y="59940"/>
                </a:lnTo>
                <a:lnTo>
                  <a:pt x="22920" y="59910"/>
                </a:lnTo>
                <a:lnTo>
                  <a:pt x="22930" y="59890"/>
                </a:lnTo>
                <a:lnTo>
                  <a:pt x="22930" y="59860"/>
                </a:lnTo>
                <a:lnTo>
                  <a:pt x="22950" y="59810"/>
                </a:lnTo>
                <a:lnTo>
                  <a:pt x="22960" y="59780"/>
                </a:lnTo>
                <a:lnTo>
                  <a:pt x="22960" y="59740"/>
                </a:lnTo>
                <a:lnTo>
                  <a:pt x="22980" y="59710"/>
                </a:lnTo>
                <a:lnTo>
                  <a:pt x="23010" y="59700"/>
                </a:lnTo>
                <a:lnTo>
                  <a:pt x="23100" y="59690"/>
                </a:lnTo>
                <a:lnTo>
                  <a:pt x="23170" y="59710"/>
                </a:lnTo>
                <a:lnTo>
                  <a:pt x="23200" y="59740"/>
                </a:lnTo>
                <a:lnTo>
                  <a:pt x="23200" y="59760"/>
                </a:lnTo>
                <a:lnTo>
                  <a:pt x="23210" y="59780"/>
                </a:lnTo>
                <a:lnTo>
                  <a:pt x="23280" y="59760"/>
                </a:lnTo>
                <a:lnTo>
                  <a:pt x="23300" y="59770"/>
                </a:lnTo>
                <a:lnTo>
                  <a:pt x="23320" y="59790"/>
                </a:lnTo>
                <a:lnTo>
                  <a:pt x="23330" y="59790"/>
                </a:lnTo>
                <a:lnTo>
                  <a:pt x="23350" y="59790"/>
                </a:lnTo>
                <a:close/>
                <a:moveTo>
                  <a:pt x="25720" y="57190"/>
                </a:moveTo>
                <a:lnTo>
                  <a:pt x="25730" y="57260"/>
                </a:lnTo>
                <a:lnTo>
                  <a:pt x="25680" y="57320"/>
                </a:lnTo>
                <a:lnTo>
                  <a:pt x="25620" y="57360"/>
                </a:lnTo>
                <a:lnTo>
                  <a:pt x="25570" y="57360"/>
                </a:lnTo>
                <a:lnTo>
                  <a:pt x="25540" y="57320"/>
                </a:lnTo>
                <a:lnTo>
                  <a:pt x="25500" y="57300"/>
                </a:lnTo>
                <a:lnTo>
                  <a:pt x="25450" y="57280"/>
                </a:lnTo>
                <a:lnTo>
                  <a:pt x="25460" y="57250"/>
                </a:lnTo>
                <a:lnTo>
                  <a:pt x="25520" y="57230"/>
                </a:lnTo>
                <a:lnTo>
                  <a:pt x="25540" y="57200"/>
                </a:lnTo>
                <a:lnTo>
                  <a:pt x="25520" y="57180"/>
                </a:lnTo>
                <a:lnTo>
                  <a:pt x="25500" y="57180"/>
                </a:lnTo>
                <a:lnTo>
                  <a:pt x="25460" y="57180"/>
                </a:lnTo>
                <a:lnTo>
                  <a:pt x="25430" y="57160"/>
                </a:lnTo>
                <a:lnTo>
                  <a:pt x="25420" y="57110"/>
                </a:lnTo>
                <a:lnTo>
                  <a:pt x="25450" y="57070"/>
                </a:lnTo>
                <a:lnTo>
                  <a:pt x="25520" y="57070"/>
                </a:lnTo>
                <a:lnTo>
                  <a:pt x="25530" y="57040"/>
                </a:lnTo>
                <a:lnTo>
                  <a:pt x="25560" y="57000"/>
                </a:lnTo>
                <a:lnTo>
                  <a:pt x="25610" y="57020"/>
                </a:lnTo>
                <a:lnTo>
                  <a:pt x="25650" y="57080"/>
                </a:lnTo>
                <a:lnTo>
                  <a:pt x="25660" y="57120"/>
                </a:lnTo>
                <a:lnTo>
                  <a:pt x="25660" y="57140"/>
                </a:lnTo>
                <a:lnTo>
                  <a:pt x="25690" y="57150"/>
                </a:lnTo>
                <a:lnTo>
                  <a:pt x="25720" y="57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