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Troms og Finnmark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Norway • State Map | Fully Editable Vector Shape</a:t>
            </a:r>
          </a:p>
        </p:txBody>
      </p:sp>
      <p:sp>
        <p:nvSpPr>
          <p:cNvPr id="101" name="Troms og Finnmar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010" y="22670"/>
                </a:moveTo>
                <a:lnTo>
                  <a:pt x="51010" y="22660"/>
                </a:lnTo>
                <a:lnTo>
                  <a:pt x="50980" y="22620"/>
                </a:lnTo>
                <a:lnTo>
                  <a:pt x="50540" y="21980"/>
                </a:lnTo>
                <a:lnTo>
                  <a:pt x="49890" y="22040"/>
                </a:lnTo>
                <a:lnTo>
                  <a:pt x="49100" y="22080"/>
                </a:lnTo>
                <a:lnTo>
                  <a:pt x="48500" y="22350"/>
                </a:lnTo>
                <a:lnTo>
                  <a:pt x="47010" y="22430"/>
                </a:lnTo>
                <a:lnTo>
                  <a:pt x="46570" y="22810"/>
                </a:lnTo>
                <a:lnTo>
                  <a:pt x="46350" y="22930"/>
                </a:lnTo>
                <a:lnTo>
                  <a:pt x="46150" y="22900"/>
                </a:lnTo>
                <a:lnTo>
                  <a:pt x="46100" y="22850"/>
                </a:lnTo>
                <a:lnTo>
                  <a:pt x="46080" y="22780"/>
                </a:lnTo>
                <a:lnTo>
                  <a:pt x="46070" y="22710"/>
                </a:lnTo>
                <a:lnTo>
                  <a:pt x="46080" y="22700"/>
                </a:lnTo>
                <a:lnTo>
                  <a:pt x="46150" y="22750"/>
                </a:lnTo>
                <a:lnTo>
                  <a:pt x="46200" y="22710"/>
                </a:lnTo>
                <a:lnTo>
                  <a:pt x="46230" y="22600"/>
                </a:lnTo>
                <a:lnTo>
                  <a:pt x="46220" y="22560"/>
                </a:lnTo>
                <a:lnTo>
                  <a:pt x="46180" y="22550"/>
                </a:lnTo>
                <a:lnTo>
                  <a:pt x="46130" y="22510"/>
                </a:lnTo>
                <a:lnTo>
                  <a:pt x="46080" y="22460"/>
                </a:lnTo>
                <a:lnTo>
                  <a:pt x="46050" y="22410"/>
                </a:lnTo>
                <a:lnTo>
                  <a:pt x="46030" y="22340"/>
                </a:lnTo>
                <a:lnTo>
                  <a:pt x="46020" y="22220"/>
                </a:lnTo>
                <a:lnTo>
                  <a:pt x="46050" y="22050"/>
                </a:lnTo>
                <a:lnTo>
                  <a:pt x="46130" y="21900"/>
                </a:lnTo>
                <a:lnTo>
                  <a:pt x="46230" y="21800"/>
                </a:lnTo>
                <a:lnTo>
                  <a:pt x="46430" y="21720"/>
                </a:lnTo>
                <a:lnTo>
                  <a:pt x="46780" y="21470"/>
                </a:lnTo>
                <a:lnTo>
                  <a:pt x="47130" y="21360"/>
                </a:lnTo>
                <a:lnTo>
                  <a:pt x="47240" y="21270"/>
                </a:lnTo>
                <a:lnTo>
                  <a:pt x="47340" y="21240"/>
                </a:lnTo>
                <a:lnTo>
                  <a:pt x="47420" y="21360"/>
                </a:lnTo>
                <a:lnTo>
                  <a:pt x="47500" y="21510"/>
                </a:lnTo>
                <a:lnTo>
                  <a:pt x="47610" y="21610"/>
                </a:lnTo>
                <a:lnTo>
                  <a:pt x="47610" y="21660"/>
                </a:lnTo>
                <a:lnTo>
                  <a:pt x="47610" y="21720"/>
                </a:lnTo>
                <a:lnTo>
                  <a:pt x="47620" y="21760"/>
                </a:lnTo>
                <a:lnTo>
                  <a:pt x="47640" y="21780"/>
                </a:lnTo>
                <a:lnTo>
                  <a:pt x="47760" y="21870"/>
                </a:lnTo>
                <a:lnTo>
                  <a:pt x="47820" y="21880"/>
                </a:lnTo>
                <a:lnTo>
                  <a:pt x="47880" y="21860"/>
                </a:lnTo>
                <a:lnTo>
                  <a:pt x="47930" y="21820"/>
                </a:lnTo>
                <a:lnTo>
                  <a:pt x="47910" y="21750"/>
                </a:lnTo>
                <a:lnTo>
                  <a:pt x="47880" y="21710"/>
                </a:lnTo>
                <a:lnTo>
                  <a:pt x="47810" y="21700"/>
                </a:lnTo>
                <a:lnTo>
                  <a:pt x="47770" y="21680"/>
                </a:lnTo>
                <a:lnTo>
                  <a:pt x="47730" y="21610"/>
                </a:lnTo>
                <a:lnTo>
                  <a:pt x="47690" y="21590"/>
                </a:lnTo>
                <a:lnTo>
                  <a:pt x="47670" y="21560"/>
                </a:lnTo>
                <a:lnTo>
                  <a:pt x="47660" y="21510"/>
                </a:lnTo>
                <a:lnTo>
                  <a:pt x="47660" y="21440"/>
                </a:lnTo>
                <a:lnTo>
                  <a:pt x="47670" y="21390"/>
                </a:lnTo>
                <a:lnTo>
                  <a:pt x="47700" y="21330"/>
                </a:lnTo>
                <a:lnTo>
                  <a:pt x="47720" y="21320"/>
                </a:lnTo>
                <a:lnTo>
                  <a:pt x="47990" y="21210"/>
                </a:lnTo>
                <a:lnTo>
                  <a:pt x="48130" y="21110"/>
                </a:lnTo>
                <a:lnTo>
                  <a:pt x="48190" y="21140"/>
                </a:lnTo>
                <a:lnTo>
                  <a:pt x="48310" y="21240"/>
                </a:lnTo>
                <a:lnTo>
                  <a:pt x="48380" y="21230"/>
                </a:lnTo>
                <a:lnTo>
                  <a:pt x="48440" y="21200"/>
                </a:lnTo>
                <a:lnTo>
                  <a:pt x="48500" y="21210"/>
                </a:lnTo>
                <a:lnTo>
                  <a:pt x="48600" y="21440"/>
                </a:lnTo>
                <a:lnTo>
                  <a:pt x="48650" y="21510"/>
                </a:lnTo>
                <a:lnTo>
                  <a:pt x="48710" y="21560"/>
                </a:lnTo>
                <a:lnTo>
                  <a:pt x="48770" y="21590"/>
                </a:lnTo>
                <a:lnTo>
                  <a:pt x="48860" y="21600"/>
                </a:lnTo>
                <a:lnTo>
                  <a:pt x="49130" y="21530"/>
                </a:lnTo>
                <a:lnTo>
                  <a:pt x="49370" y="21670"/>
                </a:lnTo>
                <a:lnTo>
                  <a:pt x="49450" y="21640"/>
                </a:lnTo>
                <a:lnTo>
                  <a:pt x="49260" y="21460"/>
                </a:lnTo>
                <a:lnTo>
                  <a:pt x="48880" y="21390"/>
                </a:lnTo>
                <a:lnTo>
                  <a:pt x="48730" y="21180"/>
                </a:lnTo>
                <a:lnTo>
                  <a:pt x="48680" y="21060"/>
                </a:lnTo>
                <a:lnTo>
                  <a:pt x="48600" y="20930"/>
                </a:lnTo>
                <a:lnTo>
                  <a:pt x="48510" y="20880"/>
                </a:lnTo>
                <a:lnTo>
                  <a:pt x="48430" y="20980"/>
                </a:lnTo>
                <a:lnTo>
                  <a:pt x="48350" y="21040"/>
                </a:lnTo>
                <a:lnTo>
                  <a:pt x="48250" y="21000"/>
                </a:lnTo>
                <a:lnTo>
                  <a:pt x="48080" y="20830"/>
                </a:lnTo>
                <a:lnTo>
                  <a:pt x="48170" y="20730"/>
                </a:lnTo>
                <a:lnTo>
                  <a:pt x="48380" y="20570"/>
                </a:lnTo>
                <a:lnTo>
                  <a:pt x="48570" y="20490"/>
                </a:lnTo>
                <a:lnTo>
                  <a:pt x="48670" y="20390"/>
                </a:lnTo>
                <a:lnTo>
                  <a:pt x="48780" y="20330"/>
                </a:lnTo>
                <a:lnTo>
                  <a:pt x="49090" y="20560"/>
                </a:lnTo>
                <a:lnTo>
                  <a:pt x="49570" y="20640"/>
                </a:lnTo>
                <a:lnTo>
                  <a:pt x="49760" y="20900"/>
                </a:lnTo>
                <a:lnTo>
                  <a:pt x="49760" y="20650"/>
                </a:lnTo>
                <a:lnTo>
                  <a:pt x="49630" y="20540"/>
                </a:lnTo>
                <a:lnTo>
                  <a:pt x="49340" y="20490"/>
                </a:lnTo>
                <a:lnTo>
                  <a:pt x="48800" y="20200"/>
                </a:lnTo>
                <a:lnTo>
                  <a:pt x="49040" y="20060"/>
                </a:lnTo>
                <a:lnTo>
                  <a:pt x="49230" y="19850"/>
                </a:lnTo>
                <a:lnTo>
                  <a:pt x="49290" y="19810"/>
                </a:lnTo>
                <a:lnTo>
                  <a:pt x="49400" y="19770"/>
                </a:lnTo>
                <a:lnTo>
                  <a:pt x="49490" y="19680"/>
                </a:lnTo>
                <a:lnTo>
                  <a:pt x="49530" y="19670"/>
                </a:lnTo>
                <a:lnTo>
                  <a:pt x="49560" y="19690"/>
                </a:lnTo>
                <a:lnTo>
                  <a:pt x="49640" y="19790"/>
                </a:lnTo>
                <a:lnTo>
                  <a:pt x="49720" y="19850"/>
                </a:lnTo>
                <a:lnTo>
                  <a:pt x="49800" y="19880"/>
                </a:lnTo>
                <a:lnTo>
                  <a:pt x="49890" y="19880"/>
                </a:lnTo>
                <a:lnTo>
                  <a:pt x="49970" y="19840"/>
                </a:lnTo>
                <a:lnTo>
                  <a:pt x="49890" y="19670"/>
                </a:lnTo>
                <a:lnTo>
                  <a:pt x="49530" y="19490"/>
                </a:lnTo>
                <a:lnTo>
                  <a:pt x="49540" y="19450"/>
                </a:lnTo>
                <a:lnTo>
                  <a:pt x="49570" y="19320"/>
                </a:lnTo>
                <a:lnTo>
                  <a:pt x="48960" y="19470"/>
                </a:lnTo>
                <a:lnTo>
                  <a:pt x="48770" y="19610"/>
                </a:lnTo>
                <a:lnTo>
                  <a:pt x="48670" y="19620"/>
                </a:lnTo>
                <a:lnTo>
                  <a:pt x="48700" y="19500"/>
                </a:lnTo>
                <a:lnTo>
                  <a:pt x="48830" y="19200"/>
                </a:lnTo>
                <a:lnTo>
                  <a:pt x="48880" y="19150"/>
                </a:lnTo>
                <a:lnTo>
                  <a:pt x="48970" y="19140"/>
                </a:lnTo>
                <a:lnTo>
                  <a:pt x="49000" y="19090"/>
                </a:lnTo>
                <a:lnTo>
                  <a:pt x="49010" y="18970"/>
                </a:lnTo>
                <a:lnTo>
                  <a:pt x="48990" y="18870"/>
                </a:lnTo>
                <a:lnTo>
                  <a:pt x="48950" y="18840"/>
                </a:lnTo>
                <a:lnTo>
                  <a:pt x="48860" y="18850"/>
                </a:lnTo>
                <a:lnTo>
                  <a:pt x="48860" y="18800"/>
                </a:lnTo>
                <a:lnTo>
                  <a:pt x="49080" y="18490"/>
                </a:lnTo>
                <a:lnTo>
                  <a:pt x="49210" y="18240"/>
                </a:lnTo>
                <a:lnTo>
                  <a:pt x="49380" y="18090"/>
                </a:lnTo>
                <a:lnTo>
                  <a:pt x="49450" y="17970"/>
                </a:lnTo>
                <a:lnTo>
                  <a:pt x="49410" y="17940"/>
                </a:lnTo>
                <a:lnTo>
                  <a:pt x="49340" y="17890"/>
                </a:lnTo>
                <a:lnTo>
                  <a:pt x="49300" y="17850"/>
                </a:lnTo>
                <a:lnTo>
                  <a:pt x="49380" y="17760"/>
                </a:lnTo>
                <a:lnTo>
                  <a:pt x="50030" y="17720"/>
                </a:lnTo>
                <a:lnTo>
                  <a:pt x="50300" y="17480"/>
                </a:lnTo>
                <a:lnTo>
                  <a:pt x="50500" y="17420"/>
                </a:lnTo>
                <a:lnTo>
                  <a:pt x="50900" y="17440"/>
                </a:lnTo>
                <a:lnTo>
                  <a:pt x="50680" y="17310"/>
                </a:lnTo>
                <a:lnTo>
                  <a:pt x="50650" y="17230"/>
                </a:lnTo>
                <a:lnTo>
                  <a:pt x="50650" y="17060"/>
                </a:lnTo>
                <a:lnTo>
                  <a:pt x="50670" y="16980"/>
                </a:lnTo>
                <a:lnTo>
                  <a:pt x="50700" y="16910"/>
                </a:lnTo>
                <a:lnTo>
                  <a:pt x="50750" y="16790"/>
                </a:lnTo>
                <a:lnTo>
                  <a:pt x="50660" y="16720"/>
                </a:lnTo>
                <a:lnTo>
                  <a:pt x="50480" y="16790"/>
                </a:lnTo>
                <a:lnTo>
                  <a:pt x="50390" y="16730"/>
                </a:lnTo>
                <a:lnTo>
                  <a:pt x="50440" y="16610"/>
                </a:lnTo>
                <a:lnTo>
                  <a:pt x="50440" y="16300"/>
                </a:lnTo>
                <a:lnTo>
                  <a:pt x="50480" y="16140"/>
                </a:lnTo>
                <a:lnTo>
                  <a:pt x="50570" y="16020"/>
                </a:lnTo>
                <a:lnTo>
                  <a:pt x="50770" y="15880"/>
                </a:lnTo>
                <a:lnTo>
                  <a:pt x="50850" y="15720"/>
                </a:lnTo>
                <a:lnTo>
                  <a:pt x="50830" y="15570"/>
                </a:lnTo>
                <a:lnTo>
                  <a:pt x="50870" y="15460"/>
                </a:lnTo>
                <a:lnTo>
                  <a:pt x="50930" y="15360"/>
                </a:lnTo>
                <a:lnTo>
                  <a:pt x="50980" y="15240"/>
                </a:lnTo>
                <a:lnTo>
                  <a:pt x="50970" y="15200"/>
                </a:lnTo>
                <a:lnTo>
                  <a:pt x="50950" y="15150"/>
                </a:lnTo>
                <a:lnTo>
                  <a:pt x="50940" y="15120"/>
                </a:lnTo>
                <a:lnTo>
                  <a:pt x="50950" y="15010"/>
                </a:lnTo>
                <a:lnTo>
                  <a:pt x="50930" y="14970"/>
                </a:lnTo>
                <a:lnTo>
                  <a:pt x="50910" y="14940"/>
                </a:lnTo>
                <a:lnTo>
                  <a:pt x="50900" y="14880"/>
                </a:lnTo>
                <a:lnTo>
                  <a:pt x="50900" y="14800"/>
                </a:lnTo>
                <a:lnTo>
                  <a:pt x="50910" y="14780"/>
                </a:lnTo>
                <a:lnTo>
                  <a:pt x="50940" y="14780"/>
                </a:lnTo>
                <a:lnTo>
                  <a:pt x="51020" y="14700"/>
                </a:lnTo>
                <a:lnTo>
                  <a:pt x="51170" y="14640"/>
                </a:lnTo>
                <a:lnTo>
                  <a:pt x="51190" y="14610"/>
                </a:lnTo>
                <a:lnTo>
                  <a:pt x="51210" y="14570"/>
                </a:lnTo>
                <a:lnTo>
                  <a:pt x="51240" y="14540"/>
                </a:lnTo>
                <a:lnTo>
                  <a:pt x="51270" y="14520"/>
                </a:lnTo>
                <a:lnTo>
                  <a:pt x="51350" y="14550"/>
                </a:lnTo>
                <a:lnTo>
                  <a:pt x="51420" y="14620"/>
                </a:lnTo>
                <a:lnTo>
                  <a:pt x="51470" y="14710"/>
                </a:lnTo>
                <a:lnTo>
                  <a:pt x="51600" y="15030"/>
                </a:lnTo>
                <a:lnTo>
                  <a:pt x="51620" y="15110"/>
                </a:lnTo>
                <a:lnTo>
                  <a:pt x="51600" y="15180"/>
                </a:lnTo>
                <a:lnTo>
                  <a:pt x="51580" y="15240"/>
                </a:lnTo>
                <a:lnTo>
                  <a:pt x="51560" y="15360"/>
                </a:lnTo>
                <a:lnTo>
                  <a:pt x="51550" y="15380"/>
                </a:lnTo>
                <a:lnTo>
                  <a:pt x="51560" y="15370"/>
                </a:lnTo>
                <a:lnTo>
                  <a:pt x="51800" y="15360"/>
                </a:lnTo>
                <a:lnTo>
                  <a:pt x="51860" y="15390"/>
                </a:lnTo>
                <a:lnTo>
                  <a:pt x="51920" y="15460"/>
                </a:lnTo>
                <a:lnTo>
                  <a:pt x="51970" y="15570"/>
                </a:lnTo>
                <a:lnTo>
                  <a:pt x="51990" y="15690"/>
                </a:lnTo>
                <a:lnTo>
                  <a:pt x="51980" y="15850"/>
                </a:lnTo>
                <a:lnTo>
                  <a:pt x="51950" y="16110"/>
                </a:lnTo>
                <a:lnTo>
                  <a:pt x="51950" y="16260"/>
                </a:lnTo>
                <a:lnTo>
                  <a:pt x="51990" y="16320"/>
                </a:lnTo>
                <a:lnTo>
                  <a:pt x="52010" y="16380"/>
                </a:lnTo>
                <a:lnTo>
                  <a:pt x="52000" y="16460"/>
                </a:lnTo>
                <a:lnTo>
                  <a:pt x="51970" y="16530"/>
                </a:lnTo>
                <a:lnTo>
                  <a:pt x="51960" y="16590"/>
                </a:lnTo>
                <a:lnTo>
                  <a:pt x="51950" y="16650"/>
                </a:lnTo>
                <a:lnTo>
                  <a:pt x="51970" y="16730"/>
                </a:lnTo>
                <a:lnTo>
                  <a:pt x="52040" y="16500"/>
                </a:lnTo>
                <a:lnTo>
                  <a:pt x="52060" y="16370"/>
                </a:lnTo>
                <a:lnTo>
                  <a:pt x="52070" y="16220"/>
                </a:lnTo>
                <a:lnTo>
                  <a:pt x="52070" y="15920"/>
                </a:lnTo>
                <a:lnTo>
                  <a:pt x="52080" y="15760"/>
                </a:lnTo>
                <a:lnTo>
                  <a:pt x="52100" y="15660"/>
                </a:lnTo>
                <a:lnTo>
                  <a:pt x="52160" y="15610"/>
                </a:lnTo>
                <a:lnTo>
                  <a:pt x="52210" y="15710"/>
                </a:lnTo>
                <a:lnTo>
                  <a:pt x="52230" y="15890"/>
                </a:lnTo>
                <a:lnTo>
                  <a:pt x="52240" y="16050"/>
                </a:lnTo>
                <a:lnTo>
                  <a:pt x="52270" y="16170"/>
                </a:lnTo>
                <a:lnTo>
                  <a:pt x="52350" y="16230"/>
                </a:lnTo>
                <a:lnTo>
                  <a:pt x="52430" y="16280"/>
                </a:lnTo>
                <a:lnTo>
                  <a:pt x="52480" y="16350"/>
                </a:lnTo>
                <a:lnTo>
                  <a:pt x="52510" y="16420"/>
                </a:lnTo>
                <a:lnTo>
                  <a:pt x="52550" y="16490"/>
                </a:lnTo>
                <a:lnTo>
                  <a:pt x="52580" y="16500"/>
                </a:lnTo>
                <a:lnTo>
                  <a:pt x="52600" y="16380"/>
                </a:lnTo>
                <a:lnTo>
                  <a:pt x="52580" y="16280"/>
                </a:lnTo>
                <a:lnTo>
                  <a:pt x="52550" y="16240"/>
                </a:lnTo>
                <a:lnTo>
                  <a:pt x="52520" y="16210"/>
                </a:lnTo>
                <a:lnTo>
                  <a:pt x="52490" y="16140"/>
                </a:lnTo>
                <a:lnTo>
                  <a:pt x="52540" y="16020"/>
                </a:lnTo>
                <a:lnTo>
                  <a:pt x="52680" y="15960"/>
                </a:lnTo>
                <a:lnTo>
                  <a:pt x="52950" y="15960"/>
                </a:lnTo>
                <a:lnTo>
                  <a:pt x="53080" y="16010"/>
                </a:lnTo>
                <a:lnTo>
                  <a:pt x="53280" y="16210"/>
                </a:lnTo>
                <a:lnTo>
                  <a:pt x="53510" y="16300"/>
                </a:lnTo>
                <a:lnTo>
                  <a:pt x="53530" y="16290"/>
                </a:lnTo>
                <a:lnTo>
                  <a:pt x="53540" y="16230"/>
                </a:lnTo>
                <a:lnTo>
                  <a:pt x="53540" y="16180"/>
                </a:lnTo>
                <a:lnTo>
                  <a:pt x="53520" y="16150"/>
                </a:lnTo>
                <a:lnTo>
                  <a:pt x="53490" y="16140"/>
                </a:lnTo>
                <a:lnTo>
                  <a:pt x="53460" y="16110"/>
                </a:lnTo>
                <a:lnTo>
                  <a:pt x="53350" y="15930"/>
                </a:lnTo>
                <a:lnTo>
                  <a:pt x="53290" y="15880"/>
                </a:lnTo>
                <a:lnTo>
                  <a:pt x="52470" y="15570"/>
                </a:lnTo>
                <a:lnTo>
                  <a:pt x="52360" y="15450"/>
                </a:lnTo>
                <a:lnTo>
                  <a:pt x="52320" y="15430"/>
                </a:lnTo>
                <a:lnTo>
                  <a:pt x="52290" y="15390"/>
                </a:lnTo>
                <a:lnTo>
                  <a:pt x="52270" y="15300"/>
                </a:lnTo>
                <a:lnTo>
                  <a:pt x="52260" y="15200"/>
                </a:lnTo>
                <a:lnTo>
                  <a:pt x="52240" y="15120"/>
                </a:lnTo>
                <a:lnTo>
                  <a:pt x="52200" y="15030"/>
                </a:lnTo>
                <a:lnTo>
                  <a:pt x="52150" y="14980"/>
                </a:lnTo>
                <a:lnTo>
                  <a:pt x="52050" y="14940"/>
                </a:lnTo>
                <a:lnTo>
                  <a:pt x="51930" y="14940"/>
                </a:lnTo>
                <a:lnTo>
                  <a:pt x="51860" y="14910"/>
                </a:lnTo>
                <a:lnTo>
                  <a:pt x="51820" y="14830"/>
                </a:lnTo>
                <a:lnTo>
                  <a:pt x="51830" y="14730"/>
                </a:lnTo>
                <a:lnTo>
                  <a:pt x="51860" y="14660"/>
                </a:lnTo>
                <a:lnTo>
                  <a:pt x="51890" y="14610"/>
                </a:lnTo>
                <a:lnTo>
                  <a:pt x="51930" y="14590"/>
                </a:lnTo>
                <a:lnTo>
                  <a:pt x="51860" y="14400"/>
                </a:lnTo>
                <a:lnTo>
                  <a:pt x="51880" y="14290"/>
                </a:lnTo>
                <a:lnTo>
                  <a:pt x="51950" y="14240"/>
                </a:lnTo>
                <a:lnTo>
                  <a:pt x="52160" y="14200"/>
                </a:lnTo>
                <a:lnTo>
                  <a:pt x="52360" y="14070"/>
                </a:lnTo>
                <a:lnTo>
                  <a:pt x="53040" y="13970"/>
                </a:lnTo>
                <a:lnTo>
                  <a:pt x="53070" y="14020"/>
                </a:lnTo>
                <a:lnTo>
                  <a:pt x="53080" y="14160"/>
                </a:lnTo>
                <a:lnTo>
                  <a:pt x="53080" y="14240"/>
                </a:lnTo>
                <a:lnTo>
                  <a:pt x="53060" y="14300"/>
                </a:lnTo>
                <a:lnTo>
                  <a:pt x="53040" y="14360"/>
                </a:lnTo>
                <a:lnTo>
                  <a:pt x="53020" y="14410"/>
                </a:lnTo>
                <a:lnTo>
                  <a:pt x="53060" y="14400"/>
                </a:lnTo>
                <a:lnTo>
                  <a:pt x="53120" y="14410"/>
                </a:lnTo>
                <a:lnTo>
                  <a:pt x="53170" y="14450"/>
                </a:lnTo>
                <a:lnTo>
                  <a:pt x="53210" y="14520"/>
                </a:lnTo>
                <a:lnTo>
                  <a:pt x="53220" y="14590"/>
                </a:lnTo>
                <a:lnTo>
                  <a:pt x="53230" y="14730"/>
                </a:lnTo>
                <a:lnTo>
                  <a:pt x="53240" y="14800"/>
                </a:lnTo>
                <a:lnTo>
                  <a:pt x="53300" y="14900"/>
                </a:lnTo>
                <a:lnTo>
                  <a:pt x="53520" y="15060"/>
                </a:lnTo>
                <a:lnTo>
                  <a:pt x="53500" y="15240"/>
                </a:lnTo>
                <a:lnTo>
                  <a:pt x="53540" y="15330"/>
                </a:lnTo>
                <a:lnTo>
                  <a:pt x="53670" y="15430"/>
                </a:lnTo>
                <a:lnTo>
                  <a:pt x="53870" y="15660"/>
                </a:lnTo>
                <a:lnTo>
                  <a:pt x="53940" y="15720"/>
                </a:lnTo>
                <a:lnTo>
                  <a:pt x="54560" y="15790"/>
                </a:lnTo>
                <a:lnTo>
                  <a:pt x="54660" y="15980"/>
                </a:lnTo>
                <a:lnTo>
                  <a:pt x="54630" y="16170"/>
                </a:lnTo>
                <a:lnTo>
                  <a:pt x="54570" y="16260"/>
                </a:lnTo>
                <a:lnTo>
                  <a:pt x="54370" y="16390"/>
                </a:lnTo>
                <a:lnTo>
                  <a:pt x="54200" y="16320"/>
                </a:lnTo>
                <a:lnTo>
                  <a:pt x="54150" y="16330"/>
                </a:lnTo>
                <a:lnTo>
                  <a:pt x="54070" y="16420"/>
                </a:lnTo>
                <a:lnTo>
                  <a:pt x="54010" y="16460"/>
                </a:lnTo>
                <a:lnTo>
                  <a:pt x="54010" y="16520"/>
                </a:lnTo>
                <a:lnTo>
                  <a:pt x="54040" y="16580"/>
                </a:lnTo>
                <a:lnTo>
                  <a:pt x="54070" y="16610"/>
                </a:lnTo>
                <a:lnTo>
                  <a:pt x="54100" y="16600"/>
                </a:lnTo>
                <a:lnTo>
                  <a:pt x="54180" y="16500"/>
                </a:lnTo>
                <a:lnTo>
                  <a:pt x="54210" y="16460"/>
                </a:lnTo>
                <a:lnTo>
                  <a:pt x="54260" y="16400"/>
                </a:lnTo>
                <a:lnTo>
                  <a:pt x="54320" y="16470"/>
                </a:lnTo>
                <a:lnTo>
                  <a:pt x="54330" y="16590"/>
                </a:lnTo>
                <a:lnTo>
                  <a:pt x="54260" y="16670"/>
                </a:lnTo>
                <a:lnTo>
                  <a:pt x="54300" y="16730"/>
                </a:lnTo>
                <a:lnTo>
                  <a:pt x="54420" y="16830"/>
                </a:lnTo>
                <a:lnTo>
                  <a:pt x="54470" y="16850"/>
                </a:lnTo>
                <a:lnTo>
                  <a:pt x="54530" y="16820"/>
                </a:lnTo>
                <a:lnTo>
                  <a:pt x="54610" y="16710"/>
                </a:lnTo>
                <a:lnTo>
                  <a:pt x="54660" y="16670"/>
                </a:lnTo>
                <a:lnTo>
                  <a:pt x="54760" y="16690"/>
                </a:lnTo>
                <a:lnTo>
                  <a:pt x="54960" y="16860"/>
                </a:lnTo>
                <a:lnTo>
                  <a:pt x="55060" y="16790"/>
                </a:lnTo>
                <a:lnTo>
                  <a:pt x="54990" y="16680"/>
                </a:lnTo>
                <a:lnTo>
                  <a:pt x="54920" y="16620"/>
                </a:lnTo>
                <a:lnTo>
                  <a:pt x="54870" y="16520"/>
                </a:lnTo>
                <a:lnTo>
                  <a:pt x="54850" y="16320"/>
                </a:lnTo>
                <a:lnTo>
                  <a:pt x="54850" y="16240"/>
                </a:lnTo>
                <a:lnTo>
                  <a:pt x="54870" y="16190"/>
                </a:lnTo>
                <a:lnTo>
                  <a:pt x="54890" y="16120"/>
                </a:lnTo>
                <a:lnTo>
                  <a:pt x="54890" y="16010"/>
                </a:lnTo>
                <a:lnTo>
                  <a:pt x="54870" y="15960"/>
                </a:lnTo>
                <a:lnTo>
                  <a:pt x="54810" y="15810"/>
                </a:lnTo>
                <a:lnTo>
                  <a:pt x="54570" y="15490"/>
                </a:lnTo>
                <a:lnTo>
                  <a:pt x="54490" y="15440"/>
                </a:lnTo>
                <a:lnTo>
                  <a:pt x="54410" y="15430"/>
                </a:lnTo>
                <a:lnTo>
                  <a:pt x="53970" y="15500"/>
                </a:lnTo>
                <a:lnTo>
                  <a:pt x="53860" y="15430"/>
                </a:lnTo>
                <a:lnTo>
                  <a:pt x="53830" y="15370"/>
                </a:lnTo>
                <a:lnTo>
                  <a:pt x="53750" y="15180"/>
                </a:lnTo>
                <a:lnTo>
                  <a:pt x="53750" y="15150"/>
                </a:lnTo>
                <a:lnTo>
                  <a:pt x="53750" y="15100"/>
                </a:lnTo>
                <a:lnTo>
                  <a:pt x="53750" y="15050"/>
                </a:lnTo>
                <a:lnTo>
                  <a:pt x="53730" y="15000"/>
                </a:lnTo>
                <a:lnTo>
                  <a:pt x="53710" y="14980"/>
                </a:lnTo>
                <a:lnTo>
                  <a:pt x="53630" y="14940"/>
                </a:lnTo>
                <a:lnTo>
                  <a:pt x="53560" y="14870"/>
                </a:lnTo>
                <a:lnTo>
                  <a:pt x="53500" y="14740"/>
                </a:lnTo>
                <a:lnTo>
                  <a:pt x="53470" y="14580"/>
                </a:lnTo>
                <a:lnTo>
                  <a:pt x="53510" y="14380"/>
                </a:lnTo>
                <a:lnTo>
                  <a:pt x="53590" y="14250"/>
                </a:lnTo>
                <a:lnTo>
                  <a:pt x="53710" y="14140"/>
                </a:lnTo>
                <a:lnTo>
                  <a:pt x="54040" y="13990"/>
                </a:lnTo>
                <a:lnTo>
                  <a:pt x="54090" y="13990"/>
                </a:lnTo>
                <a:lnTo>
                  <a:pt x="54170" y="14140"/>
                </a:lnTo>
                <a:lnTo>
                  <a:pt x="54220" y="14180"/>
                </a:lnTo>
                <a:lnTo>
                  <a:pt x="54260" y="14220"/>
                </a:lnTo>
                <a:lnTo>
                  <a:pt x="54300" y="14230"/>
                </a:lnTo>
                <a:lnTo>
                  <a:pt x="54270" y="14120"/>
                </a:lnTo>
                <a:lnTo>
                  <a:pt x="54240" y="14050"/>
                </a:lnTo>
                <a:lnTo>
                  <a:pt x="54210" y="13970"/>
                </a:lnTo>
                <a:lnTo>
                  <a:pt x="54200" y="13840"/>
                </a:lnTo>
                <a:lnTo>
                  <a:pt x="53950" y="13860"/>
                </a:lnTo>
                <a:lnTo>
                  <a:pt x="53810" y="13940"/>
                </a:lnTo>
                <a:lnTo>
                  <a:pt x="53660" y="13970"/>
                </a:lnTo>
                <a:lnTo>
                  <a:pt x="53600" y="14080"/>
                </a:lnTo>
                <a:lnTo>
                  <a:pt x="53540" y="14130"/>
                </a:lnTo>
                <a:lnTo>
                  <a:pt x="53480" y="14080"/>
                </a:lnTo>
                <a:lnTo>
                  <a:pt x="53410" y="13990"/>
                </a:lnTo>
                <a:lnTo>
                  <a:pt x="53360" y="13900"/>
                </a:lnTo>
                <a:lnTo>
                  <a:pt x="53320" y="13420"/>
                </a:lnTo>
                <a:lnTo>
                  <a:pt x="53750" y="12730"/>
                </a:lnTo>
                <a:lnTo>
                  <a:pt x="53800" y="12350"/>
                </a:lnTo>
                <a:lnTo>
                  <a:pt x="53850" y="12290"/>
                </a:lnTo>
                <a:lnTo>
                  <a:pt x="53920" y="12250"/>
                </a:lnTo>
                <a:lnTo>
                  <a:pt x="54060" y="12230"/>
                </a:lnTo>
                <a:lnTo>
                  <a:pt x="54110" y="12200"/>
                </a:lnTo>
                <a:lnTo>
                  <a:pt x="54210" y="12050"/>
                </a:lnTo>
                <a:lnTo>
                  <a:pt x="54260" y="11990"/>
                </a:lnTo>
                <a:lnTo>
                  <a:pt x="54400" y="11940"/>
                </a:lnTo>
                <a:lnTo>
                  <a:pt x="54860" y="11990"/>
                </a:lnTo>
                <a:lnTo>
                  <a:pt x="54970" y="11950"/>
                </a:lnTo>
                <a:lnTo>
                  <a:pt x="55210" y="11790"/>
                </a:lnTo>
                <a:lnTo>
                  <a:pt x="55750" y="11670"/>
                </a:lnTo>
                <a:lnTo>
                  <a:pt x="55900" y="11750"/>
                </a:lnTo>
                <a:lnTo>
                  <a:pt x="55880" y="11860"/>
                </a:lnTo>
                <a:lnTo>
                  <a:pt x="55850" y="11930"/>
                </a:lnTo>
                <a:lnTo>
                  <a:pt x="55740" y="12170"/>
                </a:lnTo>
                <a:lnTo>
                  <a:pt x="55740" y="12200"/>
                </a:lnTo>
                <a:lnTo>
                  <a:pt x="55750" y="12320"/>
                </a:lnTo>
                <a:lnTo>
                  <a:pt x="55730" y="12470"/>
                </a:lnTo>
                <a:lnTo>
                  <a:pt x="55670" y="12620"/>
                </a:lnTo>
                <a:lnTo>
                  <a:pt x="55610" y="12760"/>
                </a:lnTo>
                <a:lnTo>
                  <a:pt x="55560" y="12840"/>
                </a:lnTo>
                <a:lnTo>
                  <a:pt x="55620" y="12990"/>
                </a:lnTo>
                <a:lnTo>
                  <a:pt x="55690" y="13070"/>
                </a:lnTo>
                <a:lnTo>
                  <a:pt x="55720" y="13180"/>
                </a:lnTo>
                <a:lnTo>
                  <a:pt x="55690" y="13440"/>
                </a:lnTo>
                <a:lnTo>
                  <a:pt x="55640" y="13610"/>
                </a:lnTo>
                <a:lnTo>
                  <a:pt x="55470" y="14080"/>
                </a:lnTo>
                <a:lnTo>
                  <a:pt x="55440" y="14160"/>
                </a:lnTo>
                <a:lnTo>
                  <a:pt x="55420" y="14250"/>
                </a:lnTo>
                <a:lnTo>
                  <a:pt x="55410" y="14360"/>
                </a:lnTo>
                <a:lnTo>
                  <a:pt x="55410" y="14470"/>
                </a:lnTo>
                <a:lnTo>
                  <a:pt x="55430" y="14560"/>
                </a:lnTo>
                <a:lnTo>
                  <a:pt x="55470" y="14680"/>
                </a:lnTo>
                <a:lnTo>
                  <a:pt x="55490" y="14780"/>
                </a:lnTo>
                <a:lnTo>
                  <a:pt x="55470" y="14830"/>
                </a:lnTo>
                <a:lnTo>
                  <a:pt x="55380" y="14870"/>
                </a:lnTo>
                <a:lnTo>
                  <a:pt x="55280" y="14980"/>
                </a:lnTo>
                <a:lnTo>
                  <a:pt x="55190" y="15130"/>
                </a:lnTo>
                <a:lnTo>
                  <a:pt x="55120" y="15300"/>
                </a:lnTo>
                <a:lnTo>
                  <a:pt x="55600" y="14910"/>
                </a:lnTo>
                <a:lnTo>
                  <a:pt x="55630" y="14730"/>
                </a:lnTo>
                <a:lnTo>
                  <a:pt x="55690" y="14500"/>
                </a:lnTo>
                <a:lnTo>
                  <a:pt x="55720" y="14290"/>
                </a:lnTo>
                <a:lnTo>
                  <a:pt x="55670" y="14160"/>
                </a:lnTo>
                <a:lnTo>
                  <a:pt x="55810" y="13560"/>
                </a:lnTo>
                <a:lnTo>
                  <a:pt x="55800" y="13530"/>
                </a:lnTo>
                <a:lnTo>
                  <a:pt x="55790" y="13510"/>
                </a:lnTo>
                <a:lnTo>
                  <a:pt x="55780" y="13480"/>
                </a:lnTo>
                <a:lnTo>
                  <a:pt x="55770" y="13440"/>
                </a:lnTo>
                <a:lnTo>
                  <a:pt x="55840" y="13450"/>
                </a:lnTo>
                <a:lnTo>
                  <a:pt x="55960" y="13430"/>
                </a:lnTo>
                <a:lnTo>
                  <a:pt x="56340" y="13510"/>
                </a:lnTo>
                <a:lnTo>
                  <a:pt x="56540" y="13650"/>
                </a:lnTo>
                <a:lnTo>
                  <a:pt x="56740" y="13740"/>
                </a:lnTo>
                <a:lnTo>
                  <a:pt x="56900" y="13680"/>
                </a:lnTo>
                <a:lnTo>
                  <a:pt x="56790" y="13690"/>
                </a:lnTo>
                <a:lnTo>
                  <a:pt x="56660" y="13660"/>
                </a:lnTo>
                <a:lnTo>
                  <a:pt x="56530" y="13580"/>
                </a:lnTo>
                <a:lnTo>
                  <a:pt x="56420" y="13470"/>
                </a:lnTo>
                <a:lnTo>
                  <a:pt x="56330" y="13420"/>
                </a:lnTo>
                <a:lnTo>
                  <a:pt x="56220" y="13390"/>
                </a:lnTo>
                <a:lnTo>
                  <a:pt x="56120" y="13310"/>
                </a:lnTo>
                <a:lnTo>
                  <a:pt x="56080" y="13110"/>
                </a:lnTo>
                <a:lnTo>
                  <a:pt x="56080" y="13030"/>
                </a:lnTo>
                <a:lnTo>
                  <a:pt x="56040" y="12910"/>
                </a:lnTo>
                <a:lnTo>
                  <a:pt x="56020" y="12840"/>
                </a:lnTo>
                <a:lnTo>
                  <a:pt x="56020" y="12770"/>
                </a:lnTo>
                <a:lnTo>
                  <a:pt x="56020" y="12570"/>
                </a:lnTo>
                <a:lnTo>
                  <a:pt x="56060" y="12460"/>
                </a:lnTo>
                <a:lnTo>
                  <a:pt x="56130" y="12380"/>
                </a:lnTo>
                <a:lnTo>
                  <a:pt x="56190" y="12280"/>
                </a:lnTo>
                <a:lnTo>
                  <a:pt x="56170" y="12110"/>
                </a:lnTo>
                <a:lnTo>
                  <a:pt x="56220" y="12010"/>
                </a:lnTo>
                <a:lnTo>
                  <a:pt x="56340" y="11930"/>
                </a:lnTo>
                <a:lnTo>
                  <a:pt x="56390" y="11840"/>
                </a:lnTo>
                <a:lnTo>
                  <a:pt x="56490" y="11520"/>
                </a:lnTo>
                <a:lnTo>
                  <a:pt x="56530" y="11440"/>
                </a:lnTo>
                <a:lnTo>
                  <a:pt x="56580" y="11410"/>
                </a:lnTo>
                <a:lnTo>
                  <a:pt x="56590" y="11480"/>
                </a:lnTo>
                <a:lnTo>
                  <a:pt x="56570" y="11600"/>
                </a:lnTo>
                <a:lnTo>
                  <a:pt x="56510" y="11820"/>
                </a:lnTo>
                <a:lnTo>
                  <a:pt x="56460" y="12110"/>
                </a:lnTo>
                <a:lnTo>
                  <a:pt x="56580" y="12070"/>
                </a:lnTo>
                <a:lnTo>
                  <a:pt x="56660" y="11870"/>
                </a:lnTo>
                <a:lnTo>
                  <a:pt x="56800" y="11380"/>
                </a:lnTo>
                <a:lnTo>
                  <a:pt x="56910" y="11090"/>
                </a:lnTo>
                <a:lnTo>
                  <a:pt x="57000" y="10700"/>
                </a:lnTo>
                <a:lnTo>
                  <a:pt x="57030" y="10590"/>
                </a:lnTo>
                <a:lnTo>
                  <a:pt x="57070" y="10520"/>
                </a:lnTo>
                <a:lnTo>
                  <a:pt x="57080" y="10620"/>
                </a:lnTo>
                <a:lnTo>
                  <a:pt x="57080" y="10660"/>
                </a:lnTo>
                <a:lnTo>
                  <a:pt x="57070" y="10710"/>
                </a:lnTo>
                <a:lnTo>
                  <a:pt x="57080" y="10930"/>
                </a:lnTo>
                <a:lnTo>
                  <a:pt x="57080" y="11070"/>
                </a:lnTo>
                <a:lnTo>
                  <a:pt x="57110" y="11140"/>
                </a:lnTo>
                <a:lnTo>
                  <a:pt x="57150" y="11180"/>
                </a:lnTo>
                <a:lnTo>
                  <a:pt x="57180" y="11260"/>
                </a:lnTo>
                <a:lnTo>
                  <a:pt x="57190" y="11260"/>
                </a:lnTo>
                <a:lnTo>
                  <a:pt x="57200" y="11080"/>
                </a:lnTo>
                <a:lnTo>
                  <a:pt x="57180" y="10680"/>
                </a:lnTo>
                <a:lnTo>
                  <a:pt x="57200" y="10610"/>
                </a:lnTo>
                <a:lnTo>
                  <a:pt x="57280" y="10490"/>
                </a:lnTo>
                <a:lnTo>
                  <a:pt x="57390" y="10290"/>
                </a:lnTo>
                <a:lnTo>
                  <a:pt x="57460" y="10260"/>
                </a:lnTo>
                <a:lnTo>
                  <a:pt x="57520" y="10330"/>
                </a:lnTo>
                <a:lnTo>
                  <a:pt x="57840" y="10980"/>
                </a:lnTo>
                <a:lnTo>
                  <a:pt x="57860" y="11100"/>
                </a:lnTo>
                <a:lnTo>
                  <a:pt x="57850" y="11190"/>
                </a:lnTo>
                <a:lnTo>
                  <a:pt x="57810" y="11280"/>
                </a:lnTo>
                <a:lnTo>
                  <a:pt x="57790" y="11380"/>
                </a:lnTo>
                <a:lnTo>
                  <a:pt x="57780" y="11480"/>
                </a:lnTo>
                <a:lnTo>
                  <a:pt x="57770" y="11670"/>
                </a:lnTo>
                <a:lnTo>
                  <a:pt x="57770" y="11750"/>
                </a:lnTo>
                <a:lnTo>
                  <a:pt x="57740" y="11810"/>
                </a:lnTo>
                <a:lnTo>
                  <a:pt x="57710" y="11890"/>
                </a:lnTo>
                <a:lnTo>
                  <a:pt x="57670" y="11980"/>
                </a:lnTo>
                <a:lnTo>
                  <a:pt x="57660" y="12080"/>
                </a:lnTo>
                <a:lnTo>
                  <a:pt x="57650" y="12170"/>
                </a:lnTo>
                <a:lnTo>
                  <a:pt x="57630" y="12270"/>
                </a:lnTo>
                <a:lnTo>
                  <a:pt x="57610" y="12380"/>
                </a:lnTo>
                <a:lnTo>
                  <a:pt x="57590" y="12450"/>
                </a:lnTo>
                <a:lnTo>
                  <a:pt x="57550" y="12800"/>
                </a:lnTo>
                <a:lnTo>
                  <a:pt x="57540" y="12840"/>
                </a:lnTo>
                <a:lnTo>
                  <a:pt x="57550" y="12940"/>
                </a:lnTo>
                <a:lnTo>
                  <a:pt x="57570" y="13000"/>
                </a:lnTo>
                <a:lnTo>
                  <a:pt x="57710" y="13180"/>
                </a:lnTo>
                <a:lnTo>
                  <a:pt x="57730" y="13250"/>
                </a:lnTo>
                <a:lnTo>
                  <a:pt x="57740" y="13350"/>
                </a:lnTo>
                <a:lnTo>
                  <a:pt x="57740" y="13460"/>
                </a:lnTo>
                <a:lnTo>
                  <a:pt x="57730" y="13560"/>
                </a:lnTo>
                <a:lnTo>
                  <a:pt x="57710" y="13650"/>
                </a:lnTo>
                <a:lnTo>
                  <a:pt x="57680" y="13680"/>
                </a:lnTo>
                <a:lnTo>
                  <a:pt x="57570" y="13710"/>
                </a:lnTo>
                <a:lnTo>
                  <a:pt x="57450" y="13790"/>
                </a:lnTo>
                <a:lnTo>
                  <a:pt x="57400" y="13900"/>
                </a:lnTo>
                <a:lnTo>
                  <a:pt x="57490" y="14040"/>
                </a:lnTo>
                <a:lnTo>
                  <a:pt x="57450" y="14100"/>
                </a:lnTo>
                <a:lnTo>
                  <a:pt x="57410" y="14180"/>
                </a:lnTo>
                <a:lnTo>
                  <a:pt x="57390" y="14280"/>
                </a:lnTo>
                <a:lnTo>
                  <a:pt x="57370" y="14410"/>
                </a:lnTo>
                <a:lnTo>
                  <a:pt x="57410" y="14560"/>
                </a:lnTo>
                <a:lnTo>
                  <a:pt x="57380" y="14710"/>
                </a:lnTo>
                <a:lnTo>
                  <a:pt x="57300" y="14780"/>
                </a:lnTo>
                <a:lnTo>
                  <a:pt x="57220" y="14710"/>
                </a:lnTo>
                <a:lnTo>
                  <a:pt x="57190" y="14960"/>
                </a:lnTo>
                <a:lnTo>
                  <a:pt x="57150" y="15190"/>
                </a:lnTo>
                <a:lnTo>
                  <a:pt x="57080" y="15360"/>
                </a:lnTo>
                <a:lnTo>
                  <a:pt x="56920" y="15450"/>
                </a:lnTo>
                <a:lnTo>
                  <a:pt x="56740" y="15660"/>
                </a:lnTo>
                <a:lnTo>
                  <a:pt x="56560" y="15750"/>
                </a:lnTo>
                <a:lnTo>
                  <a:pt x="56500" y="15840"/>
                </a:lnTo>
                <a:lnTo>
                  <a:pt x="56520" y="15860"/>
                </a:lnTo>
                <a:lnTo>
                  <a:pt x="56550" y="15930"/>
                </a:lnTo>
                <a:lnTo>
                  <a:pt x="56570" y="15960"/>
                </a:lnTo>
                <a:lnTo>
                  <a:pt x="56370" y="16270"/>
                </a:lnTo>
                <a:lnTo>
                  <a:pt x="56300" y="16440"/>
                </a:lnTo>
                <a:lnTo>
                  <a:pt x="56400" y="16490"/>
                </a:lnTo>
                <a:lnTo>
                  <a:pt x="56470" y="16430"/>
                </a:lnTo>
                <a:lnTo>
                  <a:pt x="56560" y="16300"/>
                </a:lnTo>
                <a:lnTo>
                  <a:pt x="56640" y="16130"/>
                </a:lnTo>
                <a:lnTo>
                  <a:pt x="56700" y="15980"/>
                </a:lnTo>
                <a:lnTo>
                  <a:pt x="56780" y="15860"/>
                </a:lnTo>
                <a:lnTo>
                  <a:pt x="57250" y="15440"/>
                </a:lnTo>
                <a:lnTo>
                  <a:pt x="57380" y="15410"/>
                </a:lnTo>
                <a:lnTo>
                  <a:pt x="57410" y="15370"/>
                </a:lnTo>
                <a:lnTo>
                  <a:pt x="57650" y="14710"/>
                </a:lnTo>
                <a:lnTo>
                  <a:pt x="57700" y="14590"/>
                </a:lnTo>
                <a:lnTo>
                  <a:pt x="57860" y="14370"/>
                </a:lnTo>
                <a:lnTo>
                  <a:pt x="57910" y="14230"/>
                </a:lnTo>
                <a:lnTo>
                  <a:pt x="57930" y="14010"/>
                </a:lnTo>
                <a:lnTo>
                  <a:pt x="57950" y="13940"/>
                </a:lnTo>
                <a:lnTo>
                  <a:pt x="57970" y="13860"/>
                </a:lnTo>
                <a:lnTo>
                  <a:pt x="58010" y="13790"/>
                </a:lnTo>
                <a:lnTo>
                  <a:pt x="58040" y="13750"/>
                </a:lnTo>
                <a:lnTo>
                  <a:pt x="58080" y="13750"/>
                </a:lnTo>
                <a:lnTo>
                  <a:pt x="58130" y="13800"/>
                </a:lnTo>
                <a:lnTo>
                  <a:pt x="58170" y="13870"/>
                </a:lnTo>
                <a:lnTo>
                  <a:pt x="58310" y="14040"/>
                </a:lnTo>
                <a:lnTo>
                  <a:pt x="58540" y="14250"/>
                </a:lnTo>
                <a:lnTo>
                  <a:pt x="58990" y="14350"/>
                </a:lnTo>
                <a:lnTo>
                  <a:pt x="59040" y="14410"/>
                </a:lnTo>
                <a:lnTo>
                  <a:pt x="59080" y="14480"/>
                </a:lnTo>
                <a:lnTo>
                  <a:pt x="59130" y="14520"/>
                </a:lnTo>
                <a:lnTo>
                  <a:pt x="59170" y="14470"/>
                </a:lnTo>
                <a:lnTo>
                  <a:pt x="59050" y="14340"/>
                </a:lnTo>
                <a:lnTo>
                  <a:pt x="58760" y="14180"/>
                </a:lnTo>
                <a:lnTo>
                  <a:pt x="58660" y="14010"/>
                </a:lnTo>
                <a:lnTo>
                  <a:pt x="58580" y="13760"/>
                </a:lnTo>
                <a:lnTo>
                  <a:pt x="58540" y="13680"/>
                </a:lnTo>
                <a:lnTo>
                  <a:pt x="58480" y="13600"/>
                </a:lnTo>
                <a:lnTo>
                  <a:pt x="58220" y="13460"/>
                </a:lnTo>
                <a:lnTo>
                  <a:pt x="58070" y="13310"/>
                </a:lnTo>
                <a:lnTo>
                  <a:pt x="58040" y="13230"/>
                </a:lnTo>
                <a:lnTo>
                  <a:pt x="58060" y="13130"/>
                </a:lnTo>
                <a:lnTo>
                  <a:pt x="58180" y="12870"/>
                </a:lnTo>
                <a:lnTo>
                  <a:pt x="58220" y="12620"/>
                </a:lnTo>
                <a:lnTo>
                  <a:pt x="58200" y="12400"/>
                </a:lnTo>
                <a:lnTo>
                  <a:pt x="58130" y="12240"/>
                </a:lnTo>
                <a:lnTo>
                  <a:pt x="58040" y="12180"/>
                </a:lnTo>
                <a:lnTo>
                  <a:pt x="58040" y="12110"/>
                </a:lnTo>
                <a:lnTo>
                  <a:pt x="58130" y="12060"/>
                </a:lnTo>
                <a:lnTo>
                  <a:pt x="58530" y="12030"/>
                </a:lnTo>
                <a:lnTo>
                  <a:pt x="58970" y="11770"/>
                </a:lnTo>
                <a:lnTo>
                  <a:pt x="59020" y="11680"/>
                </a:lnTo>
                <a:lnTo>
                  <a:pt x="59080" y="11530"/>
                </a:lnTo>
                <a:lnTo>
                  <a:pt x="59090" y="11420"/>
                </a:lnTo>
                <a:lnTo>
                  <a:pt x="59060" y="11310"/>
                </a:lnTo>
                <a:lnTo>
                  <a:pt x="59010" y="11200"/>
                </a:lnTo>
                <a:lnTo>
                  <a:pt x="58990" y="11080"/>
                </a:lnTo>
                <a:lnTo>
                  <a:pt x="59100" y="11050"/>
                </a:lnTo>
                <a:lnTo>
                  <a:pt x="59780" y="10500"/>
                </a:lnTo>
                <a:lnTo>
                  <a:pt x="59910" y="10460"/>
                </a:lnTo>
                <a:lnTo>
                  <a:pt x="59910" y="10520"/>
                </a:lnTo>
                <a:lnTo>
                  <a:pt x="59570" y="10860"/>
                </a:lnTo>
                <a:lnTo>
                  <a:pt x="59380" y="11190"/>
                </a:lnTo>
                <a:lnTo>
                  <a:pt x="59300" y="11260"/>
                </a:lnTo>
                <a:lnTo>
                  <a:pt x="59300" y="11320"/>
                </a:lnTo>
                <a:lnTo>
                  <a:pt x="59360" y="11350"/>
                </a:lnTo>
                <a:lnTo>
                  <a:pt x="59430" y="11350"/>
                </a:lnTo>
                <a:lnTo>
                  <a:pt x="59490" y="11380"/>
                </a:lnTo>
                <a:lnTo>
                  <a:pt x="59530" y="11500"/>
                </a:lnTo>
                <a:lnTo>
                  <a:pt x="59500" y="11500"/>
                </a:lnTo>
                <a:lnTo>
                  <a:pt x="59480" y="11520"/>
                </a:lnTo>
                <a:lnTo>
                  <a:pt x="59460" y="11560"/>
                </a:lnTo>
                <a:lnTo>
                  <a:pt x="59440" y="11620"/>
                </a:lnTo>
                <a:lnTo>
                  <a:pt x="59610" y="11850"/>
                </a:lnTo>
                <a:lnTo>
                  <a:pt x="59690" y="11890"/>
                </a:lnTo>
                <a:lnTo>
                  <a:pt x="59780" y="11810"/>
                </a:lnTo>
                <a:lnTo>
                  <a:pt x="59730" y="11740"/>
                </a:lnTo>
                <a:lnTo>
                  <a:pt x="59640" y="11660"/>
                </a:lnTo>
                <a:lnTo>
                  <a:pt x="59610" y="11570"/>
                </a:lnTo>
                <a:lnTo>
                  <a:pt x="59680" y="11550"/>
                </a:lnTo>
                <a:lnTo>
                  <a:pt x="59780" y="11500"/>
                </a:lnTo>
                <a:lnTo>
                  <a:pt x="59840" y="11410"/>
                </a:lnTo>
                <a:lnTo>
                  <a:pt x="59800" y="11260"/>
                </a:lnTo>
                <a:lnTo>
                  <a:pt x="59890" y="11200"/>
                </a:lnTo>
                <a:lnTo>
                  <a:pt x="60150" y="11110"/>
                </a:lnTo>
                <a:lnTo>
                  <a:pt x="60200" y="11170"/>
                </a:lnTo>
                <a:lnTo>
                  <a:pt x="60180" y="11300"/>
                </a:lnTo>
                <a:lnTo>
                  <a:pt x="60060" y="11560"/>
                </a:lnTo>
                <a:lnTo>
                  <a:pt x="60010" y="11690"/>
                </a:lnTo>
                <a:lnTo>
                  <a:pt x="60080" y="11680"/>
                </a:lnTo>
                <a:lnTo>
                  <a:pt x="60170" y="11610"/>
                </a:lnTo>
                <a:lnTo>
                  <a:pt x="60260" y="11510"/>
                </a:lnTo>
                <a:lnTo>
                  <a:pt x="60310" y="11380"/>
                </a:lnTo>
                <a:lnTo>
                  <a:pt x="60310" y="11280"/>
                </a:lnTo>
                <a:lnTo>
                  <a:pt x="60270" y="10830"/>
                </a:lnTo>
                <a:lnTo>
                  <a:pt x="60620" y="10830"/>
                </a:lnTo>
                <a:lnTo>
                  <a:pt x="60550" y="10720"/>
                </a:lnTo>
                <a:lnTo>
                  <a:pt x="60450" y="10630"/>
                </a:lnTo>
                <a:lnTo>
                  <a:pt x="60350" y="10590"/>
                </a:lnTo>
                <a:lnTo>
                  <a:pt x="60270" y="10590"/>
                </a:lnTo>
                <a:lnTo>
                  <a:pt x="60320" y="10230"/>
                </a:lnTo>
                <a:lnTo>
                  <a:pt x="60400" y="9980"/>
                </a:lnTo>
                <a:lnTo>
                  <a:pt x="60510" y="9810"/>
                </a:lnTo>
                <a:lnTo>
                  <a:pt x="60650" y="9730"/>
                </a:lnTo>
                <a:lnTo>
                  <a:pt x="60830" y="9740"/>
                </a:lnTo>
                <a:lnTo>
                  <a:pt x="61340" y="10100"/>
                </a:lnTo>
                <a:lnTo>
                  <a:pt x="61330" y="10230"/>
                </a:lnTo>
                <a:lnTo>
                  <a:pt x="61370" y="10310"/>
                </a:lnTo>
                <a:lnTo>
                  <a:pt x="61480" y="10400"/>
                </a:lnTo>
                <a:lnTo>
                  <a:pt x="61400" y="10650"/>
                </a:lnTo>
                <a:lnTo>
                  <a:pt x="61490" y="10790"/>
                </a:lnTo>
                <a:lnTo>
                  <a:pt x="61610" y="10910"/>
                </a:lnTo>
                <a:lnTo>
                  <a:pt x="61720" y="10980"/>
                </a:lnTo>
                <a:lnTo>
                  <a:pt x="61950" y="11050"/>
                </a:lnTo>
                <a:lnTo>
                  <a:pt x="62400" y="11560"/>
                </a:lnTo>
                <a:lnTo>
                  <a:pt x="62480" y="11710"/>
                </a:lnTo>
                <a:lnTo>
                  <a:pt x="62510" y="11900"/>
                </a:lnTo>
                <a:lnTo>
                  <a:pt x="62560" y="11980"/>
                </a:lnTo>
                <a:lnTo>
                  <a:pt x="62850" y="12230"/>
                </a:lnTo>
                <a:lnTo>
                  <a:pt x="62800" y="12290"/>
                </a:lnTo>
                <a:lnTo>
                  <a:pt x="62740" y="12290"/>
                </a:lnTo>
                <a:lnTo>
                  <a:pt x="62620" y="12230"/>
                </a:lnTo>
                <a:lnTo>
                  <a:pt x="62690" y="12320"/>
                </a:lnTo>
                <a:lnTo>
                  <a:pt x="62780" y="12370"/>
                </a:lnTo>
                <a:lnTo>
                  <a:pt x="62880" y="12380"/>
                </a:lnTo>
                <a:lnTo>
                  <a:pt x="62960" y="12320"/>
                </a:lnTo>
                <a:lnTo>
                  <a:pt x="62990" y="12230"/>
                </a:lnTo>
                <a:lnTo>
                  <a:pt x="62970" y="12160"/>
                </a:lnTo>
                <a:lnTo>
                  <a:pt x="62870" y="12050"/>
                </a:lnTo>
                <a:lnTo>
                  <a:pt x="62860" y="11840"/>
                </a:lnTo>
                <a:lnTo>
                  <a:pt x="62720" y="11680"/>
                </a:lnTo>
                <a:lnTo>
                  <a:pt x="62430" y="11440"/>
                </a:lnTo>
                <a:lnTo>
                  <a:pt x="62500" y="11410"/>
                </a:lnTo>
                <a:lnTo>
                  <a:pt x="62690" y="11470"/>
                </a:lnTo>
                <a:lnTo>
                  <a:pt x="62750" y="11380"/>
                </a:lnTo>
                <a:lnTo>
                  <a:pt x="62730" y="11260"/>
                </a:lnTo>
                <a:lnTo>
                  <a:pt x="62660" y="11180"/>
                </a:lnTo>
                <a:lnTo>
                  <a:pt x="62520" y="11140"/>
                </a:lnTo>
                <a:lnTo>
                  <a:pt x="62480" y="11080"/>
                </a:lnTo>
                <a:lnTo>
                  <a:pt x="62470" y="10950"/>
                </a:lnTo>
                <a:lnTo>
                  <a:pt x="62470" y="10800"/>
                </a:lnTo>
                <a:lnTo>
                  <a:pt x="62460" y="10680"/>
                </a:lnTo>
                <a:lnTo>
                  <a:pt x="62430" y="10560"/>
                </a:lnTo>
                <a:lnTo>
                  <a:pt x="62430" y="10490"/>
                </a:lnTo>
                <a:lnTo>
                  <a:pt x="62470" y="10340"/>
                </a:lnTo>
                <a:lnTo>
                  <a:pt x="62470" y="10290"/>
                </a:lnTo>
                <a:lnTo>
                  <a:pt x="62460" y="10250"/>
                </a:lnTo>
                <a:lnTo>
                  <a:pt x="62450" y="10210"/>
                </a:lnTo>
                <a:lnTo>
                  <a:pt x="62470" y="10150"/>
                </a:lnTo>
                <a:lnTo>
                  <a:pt x="62510" y="10130"/>
                </a:lnTo>
                <a:lnTo>
                  <a:pt x="62640" y="10150"/>
                </a:lnTo>
                <a:lnTo>
                  <a:pt x="62720" y="10130"/>
                </a:lnTo>
                <a:lnTo>
                  <a:pt x="62760" y="10130"/>
                </a:lnTo>
                <a:lnTo>
                  <a:pt x="62800" y="10190"/>
                </a:lnTo>
                <a:lnTo>
                  <a:pt x="62800" y="10240"/>
                </a:lnTo>
                <a:lnTo>
                  <a:pt x="62770" y="10400"/>
                </a:lnTo>
                <a:lnTo>
                  <a:pt x="62850" y="10550"/>
                </a:lnTo>
                <a:lnTo>
                  <a:pt x="62880" y="10390"/>
                </a:lnTo>
                <a:lnTo>
                  <a:pt x="62870" y="10100"/>
                </a:lnTo>
                <a:lnTo>
                  <a:pt x="62850" y="9850"/>
                </a:lnTo>
                <a:lnTo>
                  <a:pt x="62900" y="9840"/>
                </a:lnTo>
                <a:lnTo>
                  <a:pt x="62990" y="9780"/>
                </a:lnTo>
                <a:lnTo>
                  <a:pt x="63040" y="9790"/>
                </a:lnTo>
                <a:lnTo>
                  <a:pt x="63040" y="9730"/>
                </a:lnTo>
                <a:lnTo>
                  <a:pt x="62540" y="9890"/>
                </a:lnTo>
                <a:lnTo>
                  <a:pt x="62280" y="9900"/>
                </a:lnTo>
                <a:lnTo>
                  <a:pt x="62070" y="9670"/>
                </a:lnTo>
                <a:lnTo>
                  <a:pt x="62200" y="9510"/>
                </a:lnTo>
                <a:lnTo>
                  <a:pt x="62640" y="9490"/>
                </a:lnTo>
                <a:lnTo>
                  <a:pt x="62710" y="9450"/>
                </a:lnTo>
                <a:lnTo>
                  <a:pt x="62750" y="9390"/>
                </a:lnTo>
                <a:lnTo>
                  <a:pt x="62850" y="9230"/>
                </a:lnTo>
                <a:lnTo>
                  <a:pt x="62940" y="9140"/>
                </a:lnTo>
                <a:lnTo>
                  <a:pt x="62980" y="9060"/>
                </a:lnTo>
                <a:lnTo>
                  <a:pt x="63000" y="8920"/>
                </a:lnTo>
                <a:lnTo>
                  <a:pt x="62750" y="9070"/>
                </a:lnTo>
                <a:lnTo>
                  <a:pt x="62710" y="9080"/>
                </a:lnTo>
                <a:lnTo>
                  <a:pt x="62650" y="9200"/>
                </a:lnTo>
                <a:lnTo>
                  <a:pt x="62560" y="9240"/>
                </a:lnTo>
                <a:lnTo>
                  <a:pt x="62200" y="9170"/>
                </a:lnTo>
                <a:lnTo>
                  <a:pt x="62170" y="9200"/>
                </a:lnTo>
                <a:lnTo>
                  <a:pt x="62130" y="9330"/>
                </a:lnTo>
                <a:lnTo>
                  <a:pt x="62090" y="9360"/>
                </a:lnTo>
                <a:lnTo>
                  <a:pt x="61830" y="9460"/>
                </a:lnTo>
                <a:lnTo>
                  <a:pt x="61740" y="9420"/>
                </a:lnTo>
                <a:lnTo>
                  <a:pt x="61560" y="9160"/>
                </a:lnTo>
                <a:lnTo>
                  <a:pt x="61510" y="9120"/>
                </a:lnTo>
                <a:lnTo>
                  <a:pt x="61200" y="9180"/>
                </a:lnTo>
                <a:lnTo>
                  <a:pt x="61100" y="9120"/>
                </a:lnTo>
                <a:lnTo>
                  <a:pt x="61060" y="9050"/>
                </a:lnTo>
                <a:lnTo>
                  <a:pt x="60970" y="8770"/>
                </a:lnTo>
                <a:lnTo>
                  <a:pt x="60960" y="8660"/>
                </a:lnTo>
                <a:lnTo>
                  <a:pt x="61020" y="8570"/>
                </a:lnTo>
                <a:lnTo>
                  <a:pt x="61100" y="8500"/>
                </a:lnTo>
                <a:lnTo>
                  <a:pt x="61150" y="8430"/>
                </a:lnTo>
                <a:lnTo>
                  <a:pt x="60720" y="8530"/>
                </a:lnTo>
                <a:lnTo>
                  <a:pt x="60580" y="8490"/>
                </a:lnTo>
                <a:lnTo>
                  <a:pt x="60530" y="8460"/>
                </a:lnTo>
                <a:lnTo>
                  <a:pt x="60490" y="8420"/>
                </a:lnTo>
                <a:lnTo>
                  <a:pt x="60460" y="8360"/>
                </a:lnTo>
                <a:lnTo>
                  <a:pt x="60420" y="8270"/>
                </a:lnTo>
                <a:lnTo>
                  <a:pt x="60380" y="8210"/>
                </a:lnTo>
                <a:lnTo>
                  <a:pt x="60280" y="8140"/>
                </a:lnTo>
                <a:lnTo>
                  <a:pt x="60270" y="8120"/>
                </a:lnTo>
                <a:lnTo>
                  <a:pt x="60340" y="7980"/>
                </a:lnTo>
                <a:lnTo>
                  <a:pt x="60350" y="7970"/>
                </a:lnTo>
                <a:lnTo>
                  <a:pt x="60450" y="7850"/>
                </a:lnTo>
                <a:lnTo>
                  <a:pt x="60570" y="7780"/>
                </a:lnTo>
                <a:lnTo>
                  <a:pt x="60670" y="7750"/>
                </a:lnTo>
                <a:lnTo>
                  <a:pt x="60870" y="7590"/>
                </a:lnTo>
                <a:lnTo>
                  <a:pt x="60970" y="7570"/>
                </a:lnTo>
                <a:lnTo>
                  <a:pt x="60960" y="7750"/>
                </a:lnTo>
                <a:lnTo>
                  <a:pt x="60990" y="7860"/>
                </a:lnTo>
                <a:lnTo>
                  <a:pt x="61130" y="8120"/>
                </a:lnTo>
                <a:lnTo>
                  <a:pt x="61140" y="8050"/>
                </a:lnTo>
                <a:lnTo>
                  <a:pt x="61140" y="8010"/>
                </a:lnTo>
                <a:lnTo>
                  <a:pt x="61130" y="7980"/>
                </a:lnTo>
                <a:lnTo>
                  <a:pt x="61130" y="7900"/>
                </a:lnTo>
                <a:lnTo>
                  <a:pt x="61140" y="7840"/>
                </a:lnTo>
                <a:lnTo>
                  <a:pt x="61180" y="7740"/>
                </a:lnTo>
                <a:lnTo>
                  <a:pt x="61190" y="7690"/>
                </a:lnTo>
                <a:lnTo>
                  <a:pt x="61190" y="7570"/>
                </a:lnTo>
                <a:lnTo>
                  <a:pt x="61190" y="7460"/>
                </a:lnTo>
                <a:lnTo>
                  <a:pt x="61190" y="7350"/>
                </a:lnTo>
                <a:lnTo>
                  <a:pt x="61210" y="7250"/>
                </a:lnTo>
                <a:lnTo>
                  <a:pt x="61260" y="7140"/>
                </a:lnTo>
                <a:lnTo>
                  <a:pt x="61320" y="7100"/>
                </a:lnTo>
                <a:lnTo>
                  <a:pt x="61380" y="7120"/>
                </a:lnTo>
                <a:lnTo>
                  <a:pt x="61420" y="7180"/>
                </a:lnTo>
                <a:lnTo>
                  <a:pt x="61430" y="7220"/>
                </a:lnTo>
                <a:lnTo>
                  <a:pt x="61420" y="7360"/>
                </a:lnTo>
                <a:lnTo>
                  <a:pt x="61430" y="7410"/>
                </a:lnTo>
                <a:lnTo>
                  <a:pt x="61510" y="7570"/>
                </a:lnTo>
                <a:lnTo>
                  <a:pt x="61580" y="7640"/>
                </a:lnTo>
                <a:lnTo>
                  <a:pt x="61730" y="7700"/>
                </a:lnTo>
                <a:lnTo>
                  <a:pt x="61800" y="7750"/>
                </a:lnTo>
                <a:lnTo>
                  <a:pt x="62070" y="8140"/>
                </a:lnTo>
                <a:lnTo>
                  <a:pt x="62090" y="8220"/>
                </a:lnTo>
                <a:lnTo>
                  <a:pt x="62110" y="8310"/>
                </a:lnTo>
                <a:lnTo>
                  <a:pt x="62140" y="8430"/>
                </a:lnTo>
                <a:lnTo>
                  <a:pt x="62170" y="8490"/>
                </a:lnTo>
                <a:lnTo>
                  <a:pt x="62300" y="8680"/>
                </a:lnTo>
                <a:lnTo>
                  <a:pt x="62320" y="8560"/>
                </a:lnTo>
                <a:lnTo>
                  <a:pt x="62310" y="8470"/>
                </a:lnTo>
                <a:lnTo>
                  <a:pt x="62300" y="8400"/>
                </a:lnTo>
                <a:lnTo>
                  <a:pt x="62290" y="8300"/>
                </a:lnTo>
                <a:lnTo>
                  <a:pt x="62280" y="8290"/>
                </a:lnTo>
                <a:lnTo>
                  <a:pt x="62270" y="8280"/>
                </a:lnTo>
                <a:lnTo>
                  <a:pt x="62260" y="8260"/>
                </a:lnTo>
                <a:lnTo>
                  <a:pt x="62260" y="8180"/>
                </a:lnTo>
                <a:lnTo>
                  <a:pt x="62280" y="8130"/>
                </a:lnTo>
                <a:lnTo>
                  <a:pt x="62310" y="8110"/>
                </a:lnTo>
                <a:lnTo>
                  <a:pt x="62340" y="8110"/>
                </a:lnTo>
                <a:lnTo>
                  <a:pt x="62370" y="8120"/>
                </a:lnTo>
                <a:lnTo>
                  <a:pt x="62300" y="8060"/>
                </a:lnTo>
                <a:lnTo>
                  <a:pt x="62160" y="7960"/>
                </a:lnTo>
                <a:lnTo>
                  <a:pt x="62100" y="7840"/>
                </a:lnTo>
                <a:lnTo>
                  <a:pt x="62100" y="7680"/>
                </a:lnTo>
                <a:lnTo>
                  <a:pt x="62140" y="7580"/>
                </a:lnTo>
                <a:lnTo>
                  <a:pt x="62650" y="7080"/>
                </a:lnTo>
                <a:lnTo>
                  <a:pt x="62720" y="7070"/>
                </a:lnTo>
                <a:lnTo>
                  <a:pt x="62790" y="7130"/>
                </a:lnTo>
                <a:lnTo>
                  <a:pt x="62750" y="7210"/>
                </a:lnTo>
                <a:lnTo>
                  <a:pt x="62660" y="7330"/>
                </a:lnTo>
                <a:lnTo>
                  <a:pt x="62640" y="7440"/>
                </a:lnTo>
                <a:lnTo>
                  <a:pt x="62720" y="7420"/>
                </a:lnTo>
                <a:lnTo>
                  <a:pt x="62910" y="7250"/>
                </a:lnTo>
                <a:lnTo>
                  <a:pt x="62980" y="7220"/>
                </a:lnTo>
                <a:lnTo>
                  <a:pt x="63010" y="7260"/>
                </a:lnTo>
                <a:lnTo>
                  <a:pt x="63020" y="7350"/>
                </a:lnTo>
                <a:lnTo>
                  <a:pt x="63020" y="7790"/>
                </a:lnTo>
                <a:lnTo>
                  <a:pt x="63050" y="7900"/>
                </a:lnTo>
                <a:lnTo>
                  <a:pt x="63120" y="7870"/>
                </a:lnTo>
                <a:lnTo>
                  <a:pt x="63160" y="7780"/>
                </a:lnTo>
                <a:lnTo>
                  <a:pt x="63160" y="7660"/>
                </a:lnTo>
                <a:lnTo>
                  <a:pt x="63120" y="7440"/>
                </a:lnTo>
                <a:lnTo>
                  <a:pt x="63510" y="7340"/>
                </a:lnTo>
                <a:lnTo>
                  <a:pt x="63630" y="7410"/>
                </a:lnTo>
                <a:lnTo>
                  <a:pt x="63660" y="7540"/>
                </a:lnTo>
                <a:lnTo>
                  <a:pt x="63610" y="7700"/>
                </a:lnTo>
                <a:lnTo>
                  <a:pt x="63540" y="7850"/>
                </a:lnTo>
                <a:lnTo>
                  <a:pt x="63480" y="7930"/>
                </a:lnTo>
                <a:lnTo>
                  <a:pt x="63530" y="8040"/>
                </a:lnTo>
                <a:lnTo>
                  <a:pt x="63540" y="8180"/>
                </a:lnTo>
                <a:lnTo>
                  <a:pt x="63550" y="8340"/>
                </a:lnTo>
                <a:lnTo>
                  <a:pt x="63590" y="8490"/>
                </a:lnTo>
                <a:lnTo>
                  <a:pt x="63540" y="8580"/>
                </a:lnTo>
                <a:lnTo>
                  <a:pt x="63450" y="8650"/>
                </a:lnTo>
                <a:lnTo>
                  <a:pt x="63420" y="8740"/>
                </a:lnTo>
                <a:lnTo>
                  <a:pt x="63530" y="8780"/>
                </a:lnTo>
                <a:lnTo>
                  <a:pt x="63930" y="8680"/>
                </a:lnTo>
                <a:lnTo>
                  <a:pt x="64300" y="8890"/>
                </a:lnTo>
                <a:lnTo>
                  <a:pt x="64410" y="8860"/>
                </a:lnTo>
                <a:lnTo>
                  <a:pt x="64340" y="8750"/>
                </a:lnTo>
                <a:lnTo>
                  <a:pt x="64250" y="8680"/>
                </a:lnTo>
                <a:lnTo>
                  <a:pt x="63690" y="8490"/>
                </a:lnTo>
                <a:lnTo>
                  <a:pt x="63710" y="8380"/>
                </a:lnTo>
                <a:lnTo>
                  <a:pt x="63800" y="8060"/>
                </a:lnTo>
                <a:lnTo>
                  <a:pt x="63840" y="7780"/>
                </a:lnTo>
                <a:lnTo>
                  <a:pt x="63840" y="7750"/>
                </a:lnTo>
                <a:lnTo>
                  <a:pt x="63920" y="7670"/>
                </a:lnTo>
                <a:lnTo>
                  <a:pt x="64020" y="7650"/>
                </a:lnTo>
                <a:lnTo>
                  <a:pt x="64130" y="7660"/>
                </a:lnTo>
                <a:lnTo>
                  <a:pt x="64260" y="7710"/>
                </a:lnTo>
                <a:lnTo>
                  <a:pt x="64390" y="7850"/>
                </a:lnTo>
                <a:lnTo>
                  <a:pt x="64420" y="7860"/>
                </a:lnTo>
                <a:lnTo>
                  <a:pt x="64460" y="7830"/>
                </a:lnTo>
                <a:lnTo>
                  <a:pt x="64490" y="7820"/>
                </a:lnTo>
                <a:lnTo>
                  <a:pt x="64530" y="7870"/>
                </a:lnTo>
                <a:lnTo>
                  <a:pt x="64510" y="8000"/>
                </a:lnTo>
                <a:lnTo>
                  <a:pt x="64540" y="8030"/>
                </a:lnTo>
                <a:lnTo>
                  <a:pt x="64760" y="7990"/>
                </a:lnTo>
                <a:lnTo>
                  <a:pt x="65660" y="8130"/>
                </a:lnTo>
                <a:lnTo>
                  <a:pt x="65690" y="8210"/>
                </a:lnTo>
                <a:lnTo>
                  <a:pt x="65670" y="8300"/>
                </a:lnTo>
                <a:lnTo>
                  <a:pt x="65330" y="8870"/>
                </a:lnTo>
                <a:lnTo>
                  <a:pt x="65260" y="8920"/>
                </a:lnTo>
                <a:lnTo>
                  <a:pt x="65160" y="8950"/>
                </a:lnTo>
                <a:lnTo>
                  <a:pt x="64950" y="9090"/>
                </a:lnTo>
                <a:lnTo>
                  <a:pt x="64380" y="9230"/>
                </a:lnTo>
                <a:lnTo>
                  <a:pt x="64150" y="9190"/>
                </a:lnTo>
                <a:lnTo>
                  <a:pt x="64020" y="9200"/>
                </a:lnTo>
                <a:lnTo>
                  <a:pt x="63890" y="9390"/>
                </a:lnTo>
                <a:lnTo>
                  <a:pt x="63560" y="9610"/>
                </a:lnTo>
                <a:lnTo>
                  <a:pt x="63620" y="9650"/>
                </a:lnTo>
                <a:lnTo>
                  <a:pt x="63710" y="9640"/>
                </a:lnTo>
                <a:lnTo>
                  <a:pt x="63790" y="9590"/>
                </a:lnTo>
                <a:lnTo>
                  <a:pt x="63900" y="9450"/>
                </a:lnTo>
                <a:lnTo>
                  <a:pt x="64680" y="9320"/>
                </a:lnTo>
                <a:lnTo>
                  <a:pt x="64880" y="9150"/>
                </a:lnTo>
                <a:lnTo>
                  <a:pt x="65350" y="9050"/>
                </a:lnTo>
                <a:lnTo>
                  <a:pt x="65690" y="8690"/>
                </a:lnTo>
                <a:lnTo>
                  <a:pt x="65810" y="8680"/>
                </a:lnTo>
                <a:lnTo>
                  <a:pt x="65760" y="8970"/>
                </a:lnTo>
                <a:lnTo>
                  <a:pt x="65750" y="9100"/>
                </a:lnTo>
                <a:lnTo>
                  <a:pt x="65750" y="9260"/>
                </a:lnTo>
                <a:lnTo>
                  <a:pt x="65760" y="9410"/>
                </a:lnTo>
                <a:lnTo>
                  <a:pt x="65780" y="9550"/>
                </a:lnTo>
                <a:lnTo>
                  <a:pt x="65820" y="9660"/>
                </a:lnTo>
                <a:lnTo>
                  <a:pt x="65860" y="9730"/>
                </a:lnTo>
                <a:lnTo>
                  <a:pt x="65920" y="9710"/>
                </a:lnTo>
                <a:lnTo>
                  <a:pt x="66020" y="9650"/>
                </a:lnTo>
                <a:lnTo>
                  <a:pt x="66110" y="9620"/>
                </a:lnTo>
                <a:lnTo>
                  <a:pt x="66150" y="9700"/>
                </a:lnTo>
                <a:lnTo>
                  <a:pt x="66140" y="9890"/>
                </a:lnTo>
                <a:lnTo>
                  <a:pt x="66120" y="10010"/>
                </a:lnTo>
                <a:lnTo>
                  <a:pt x="66140" y="10110"/>
                </a:lnTo>
                <a:lnTo>
                  <a:pt x="66210" y="10220"/>
                </a:lnTo>
                <a:lnTo>
                  <a:pt x="66170" y="10300"/>
                </a:lnTo>
                <a:lnTo>
                  <a:pt x="66130" y="10350"/>
                </a:lnTo>
                <a:lnTo>
                  <a:pt x="66090" y="10390"/>
                </a:lnTo>
                <a:lnTo>
                  <a:pt x="66050" y="10400"/>
                </a:lnTo>
                <a:lnTo>
                  <a:pt x="66140" y="10500"/>
                </a:lnTo>
                <a:lnTo>
                  <a:pt x="66240" y="10440"/>
                </a:lnTo>
                <a:lnTo>
                  <a:pt x="66630" y="10060"/>
                </a:lnTo>
                <a:lnTo>
                  <a:pt x="66670" y="10040"/>
                </a:lnTo>
                <a:lnTo>
                  <a:pt x="66720" y="10030"/>
                </a:lnTo>
                <a:lnTo>
                  <a:pt x="66730" y="10060"/>
                </a:lnTo>
                <a:lnTo>
                  <a:pt x="66750" y="10130"/>
                </a:lnTo>
                <a:lnTo>
                  <a:pt x="66780" y="10170"/>
                </a:lnTo>
                <a:lnTo>
                  <a:pt x="66800" y="10200"/>
                </a:lnTo>
                <a:lnTo>
                  <a:pt x="66790" y="10250"/>
                </a:lnTo>
                <a:lnTo>
                  <a:pt x="66710" y="10410"/>
                </a:lnTo>
                <a:lnTo>
                  <a:pt x="66710" y="10450"/>
                </a:lnTo>
                <a:lnTo>
                  <a:pt x="66770" y="10460"/>
                </a:lnTo>
                <a:lnTo>
                  <a:pt x="67050" y="10200"/>
                </a:lnTo>
                <a:lnTo>
                  <a:pt x="67190" y="10130"/>
                </a:lnTo>
                <a:lnTo>
                  <a:pt x="67220" y="10070"/>
                </a:lnTo>
                <a:lnTo>
                  <a:pt x="67240" y="9950"/>
                </a:lnTo>
                <a:lnTo>
                  <a:pt x="67300" y="9900"/>
                </a:lnTo>
                <a:lnTo>
                  <a:pt x="67360" y="9870"/>
                </a:lnTo>
                <a:lnTo>
                  <a:pt x="67410" y="9790"/>
                </a:lnTo>
                <a:lnTo>
                  <a:pt x="67250" y="9700"/>
                </a:lnTo>
                <a:lnTo>
                  <a:pt x="66670" y="9650"/>
                </a:lnTo>
                <a:lnTo>
                  <a:pt x="66590" y="9580"/>
                </a:lnTo>
                <a:lnTo>
                  <a:pt x="66290" y="9170"/>
                </a:lnTo>
                <a:lnTo>
                  <a:pt x="66350" y="9130"/>
                </a:lnTo>
                <a:lnTo>
                  <a:pt x="66450" y="9130"/>
                </a:lnTo>
                <a:lnTo>
                  <a:pt x="66510" y="9080"/>
                </a:lnTo>
                <a:lnTo>
                  <a:pt x="66550" y="9030"/>
                </a:lnTo>
                <a:lnTo>
                  <a:pt x="66600" y="9000"/>
                </a:lnTo>
                <a:lnTo>
                  <a:pt x="66850" y="8970"/>
                </a:lnTo>
                <a:lnTo>
                  <a:pt x="66920" y="8890"/>
                </a:lnTo>
                <a:lnTo>
                  <a:pt x="66990" y="8740"/>
                </a:lnTo>
                <a:lnTo>
                  <a:pt x="66920" y="8660"/>
                </a:lnTo>
                <a:lnTo>
                  <a:pt x="66750" y="8570"/>
                </a:lnTo>
                <a:lnTo>
                  <a:pt x="66670" y="8490"/>
                </a:lnTo>
                <a:lnTo>
                  <a:pt x="66760" y="8420"/>
                </a:lnTo>
                <a:lnTo>
                  <a:pt x="66990" y="8370"/>
                </a:lnTo>
                <a:lnTo>
                  <a:pt x="67050" y="8240"/>
                </a:lnTo>
                <a:lnTo>
                  <a:pt x="66760" y="8260"/>
                </a:lnTo>
                <a:lnTo>
                  <a:pt x="66620" y="8220"/>
                </a:lnTo>
                <a:lnTo>
                  <a:pt x="66500" y="8060"/>
                </a:lnTo>
                <a:lnTo>
                  <a:pt x="66600" y="7970"/>
                </a:lnTo>
                <a:lnTo>
                  <a:pt x="66950" y="7930"/>
                </a:lnTo>
                <a:lnTo>
                  <a:pt x="67040" y="7890"/>
                </a:lnTo>
                <a:lnTo>
                  <a:pt x="67250" y="7880"/>
                </a:lnTo>
                <a:lnTo>
                  <a:pt x="67300" y="7860"/>
                </a:lnTo>
                <a:lnTo>
                  <a:pt x="67310" y="7800"/>
                </a:lnTo>
                <a:lnTo>
                  <a:pt x="67390" y="7800"/>
                </a:lnTo>
                <a:lnTo>
                  <a:pt x="67300" y="7720"/>
                </a:lnTo>
                <a:lnTo>
                  <a:pt x="67200" y="7690"/>
                </a:lnTo>
                <a:lnTo>
                  <a:pt x="66650" y="7800"/>
                </a:lnTo>
                <a:lnTo>
                  <a:pt x="66720" y="7680"/>
                </a:lnTo>
                <a:lnTo>
                  <a:pt x="66980" y="7490"/>
                </a:lnTo>
                <a:lnTo>
                  <a:pt x="67510" y="7380"/>
                </a:lnTo>
                <a:lnTo>
                  <a:pt x="67640" y="7250"/>
                </a:lnTo>
                <a:lnTo>
                  <a:pt x="67330" y="7310"/>
                </a:lnTo>
                <a:lnTo>
                  <a:pt x="67350" y="7240"/>
                </a:lnTo>
                <a:lnTo>
                  <a:pt x="67430" y="7070"/>
                </a:lnTo>
                <a:lnTo>
                  <a:pt x="67360" y="7080"/>
                </a:lnTo>
                <a:lnTo>
                  <a:pt x="67240" y="7150"/>
                </a:lnTo>
                <a:lnTo>
                  <a:pt x="67180" y="7130"/>
                </a:lnTo>
                <a:lnTo>
                  <a:pt x="67240" y="7020"/>
                </a:lnTo>
                <a:lnTo>
                  <a:pt x="67330" y="6700"/>
                </a:lnTo>
                <a:lnTo>
                  <a:pt x="67400" y="6630"/>
                </a:lnTo>
                <a:lnTo>
                  <a:pt x="67480" y="6590"/>
                </a:lnTo>
                <a:lnTo>
                  <a:pt x="67570" y="6500"/>
                </a:lnTo>
                <a:lnTo>
                  <a:pt x="67730" y="6280"/>
                </a:lnTo>
                <a:lnTo>
                  <a:pt x="68060" y="5940"/>
                </a:lnTo>
                <a:lnTo>
                  <a:pt x="68260" y="5590"/>
                </a:lnTo>
                <a:lnTo>
                  <a:pt x="68330" y="5490"/>
                </a:lnTo>
                <a:lnTo>
                  <a:pt x="68570" y="5380"/>
                </a:lnTo>
                <a:lnTo>
                  <a:pt x="69390" y="5520"/>
                </a:lnTo>
                <a:lnTo>
                  <a:pt x="69740" y="5700"/>
                </a:lnTo>
                <a:lnTo>
                  <a:pt x="69780" y="5740"/>
                </a:lnTo>
                <a:lnTo>
                  <a:pt x="69850" y="5840"/>
                </a:lnTo>
                <a:lnTo>
                  <a:pt x="69900" y="5870"/>
                </a:lnTo>
                <a:lnTo>
                  <a:pt x="69920" y="5810"/>
                </a:lnTo>
                <a:lnTo>
                  <a:pt x="69910" y="5720"/>
                </a:lnTo>
                <a:lnTo>
                  <a:pt x="69880" y="5680"/>
                </a:lnTo>
                <a:lnTo>
                  <a:pt x="69790" y="5620"/>
                </a:lnTo>
                <a:lnTo>
                  <a:pt x="69620" y="5340"/>
                </a:lnTo>
                <a:lnTo>
                  <a:pt x="69530" y="5250"/>
                </a:lnTo>
                <a:lnTo>
                  <a:pt x="69170" y="5120"/>
                </a:lnTo>
                <a:lnTo>
                  <a:pt x="69140" y="5090"/>
                </a:lnTo>
                <a:lnTo>
                  <a:pt x="69170" y="5020"/>
                </a:lnTo>
                <a:lnTo>
                  <a:pt x="69470" y="4680"/>
                </a:lnTo>
                <a:lnTo>
                  <a:pt x="69550" y="4550"/>
                </a:lnTo>
                <a:lnTo>
                  <a:pt x="69560" y="4550"/>
                </a:lnTo>
                <a:lnTo>
                  <a:pt x="72840" y="4550"/>
                </a:lnTo>
                <a:lnTo>
                  <a:pt x="72830" y="4550"/>
                </a:lnTo>
                <a:lnTo>
                  <a:pt x="72770" y="4610"/>
                </a:lnTo>
                <a:lnTo>
                  <a:pt x="72670" y="4800"/>
                </a:lnTo>
                <a:lnTo>
                  <a:pt x="72620" y="4870"/>
                </a:lnTo>
                <a:lnTo>
                  <a:pt x="72200" y="5250"/>
                </a:lnTo>
                <a:lnTo>
                  <a:pt x="72110" y="5440"/>
                </a:lnTo>
                <a:lnTo>
                  <a:pt x="72640" y="5210"/>
                </a:lnTo>
                <a:lnTo>
                  <a:pt x="72770" y="5370"/>
                </a:lnTo>
                <a:lnTo>
                  <a:pt x="72630" y="5590"/>
                </a:lnTo>
                <a:lnTo>
                  <a:pt x="72070" y="5560"/>
                </a:lnTo>
                <a:lnTo>
                  <a:pt x="72190" y="5730"/>
                </a:lnTo>
                <a:lnTo>
                  <a:pt x="72630" y="5660"/>
                </a:lnTo>
                <a:lnTo>
                  <a:pt x="72770" y="5870"/>
                </a:lnTo>
                <a:lnTo>
                  <a:pt x="72710" y="5870"/>
                </a:lnTo>
                <a:lnTo>
                  <a:pt x="72660" y="5940"/>
                </a:lnTo>
                <a:lnTo>
                  <a:pt x="72640" y="6070"/>
                </a:lnTo>
                <a:lnTo>
                  <a:pt x="72700" y="6330"/>
                </a:lnTo>
                <a:lnTo>
                  <a:pt x="72700" y="6450"/>
                </a:lnTo>
                <a:lnTo>
                  <a:pt x="72670" y="6510"/>
                </a:lnTo>
                <a:lnTo>
                  <a:pt x="72490" y="6380"/>
                </a:lnTo>
                <a:lnTo>
                  <a:pt x="72370" y="6440"/>
                </a:lnTo>
                <a:lnTo>
                  <a:pt x="72140" y="6750"/>
                </a:lnTo>
                <a:lnTo>
                  <a:pt x="72180" y="6800"/>
                </a:lnTo>
                <a:lnTo>
                  <a:pt x="72220" y="6810"/>
                </a:lnTo>
                <a:lnTo>
                  <a:pt x="72300" y="6810"/>
                </a:lnTo>
                <a:lnTo>
                  <a:pt x="72250" y="6870"/>
                </a:lnTo>
                <a:lnTo>
                  <a:pt x="72210" y="6960"/>
                </a:lnTo>
                <a:lnTo>
                  <a:pt x="72210" y="7060"/>
                </a:lnTo>
                <a:lnTo>
                  <a:pt x="72260" y="7130"/>
                </a:lnTo>
                <a:lnTo>
                  <a:pt x="72320" y="7090"/>
                </a:lnTo>
                <a:lnTo>
                  <a:pt x="72390" y="6990"/>
                </a:lnTo>
                <a:lnTo>
                  <a:pt x="72460" y="6940"/>
                </a:lnTo>
                <a:lnTo>
                  <a:pt x="72510" y="7000"/>
                </a:lnTo>
                <a:lnTo>
                  <a:pt x="72530" y="7140"/>
                </a:lnTo>
                <a:lnTo>
                  <a:pt x="72510" y="7230"/>
                </a:lnTo>
                <a:lnTo>
                  <a:pt x="72070" y="7710"/>
                </a:lnTo>
                <a:lnTo>
                  <a:pt x="71970" y="7760"/>
                </a:lnTo>
                <a:lnTo>
                  <a:pt x="71930" y="7800"/>
                </a:lnTo>
                <a:lnTo>
                  <a:pt x="71900" y="7850"/>
                </a:lnTo>
                <a:lnTo>
                  <a:pt x="71870" y="7900"/>
                </a:lnTo>
                <a:lnTo>
                  <a:pt x="71860" y="7930"/>
                </a:lnTo>
                <a:lnTo>
                  <a:pt x="71830" y="7930"/>
                </a:lnTo>
                <a:lnTo>
                  <a:pt x="71820" y="7970"/>
                </a:lnTo>
                <a:lnTo>
                  <a:pt x="71820" y="8030"/>
                </a:lnTo>
                <a:lnTo>
                  <a:pt x="71820" y="8060"/>
                </a:lnTo>
                <a:lnTo>
                  <a:pt x="71800" y="8140"/>
                </a:lnTo>
                <a:lnTo>
                  <a:pt x="71780" y="8210"/>
                </a:lnTo>
                <a:lnTo>
                  <a:pt x="71780" y="8280"/>
                </a:lnTo>
                <a:lnTo>
                  <a:pt x="71800" y="8410"/>
                </a:lnTo>
                <a:lnTo>
                  <a:pt x="71780" y="8470"/>
                </a:lnTo>
                <a:lnTo>
                  <a:pt x="71720" y="8580"/>
                </a:lnTo>
                <a:lnTo>
                  <a:pt x="71720" y="8670"/>
                </a:lnTo>
                <a:lnTo>
                  <a:pt x="71710" y="9080"/>
                </a:lnTo>
                <a:lnTo>
                  <a:pt x="71780" y="9280"/>
                </a:lnTo>
                <a:lnTo>
                  <a:pt x="71900" y="9430"/>
                </a:lnTo>
                <a:lnTo>
                  <a:pt x="72000" y="9420"/>
                </a:lnTo>
                <a:lnTo>
                  <a:pt x="71990" y="9170"/>
                </a:lnTo>
                <a:lnTo>
                  <a:pt x="71960" y="9100"/>
                </a:lnTo>
                <a:lnTo>
                  <a:pt x="71920" y="9030"/>
                </a:lnTo>
                <a:lnTo>
                  <a:pt x="71910" y="8940"/>
                </a:lnTo>
                <a:lnTo>
                  <a:pt x="71930" y="8800"/>
                </a:lnTo>
                <a:lnTo>
                  <a:pt x="71970" y="8720"/>
                </a:lnTo>
                <a:lnTo>
                  <a:pt x="72180" y="8620"/>
                </a:lnTo>
                <a:lnTo>
                  <a:pt x="72160" y="8670"/>
                </a:lnTo>
                <a:lnTo>
                  <a:pt x="72110" y="8860"/>
                </a:lnTo>
                <a:lnTo>
                  <a:pt x="72170" y="8860"/>
                </a:lnTo>
                <a:lnTo>
                  <a:pt x="72220" y="8830"/>
                </a:lnTo>
                <a:lnTo>
                  <a:pt x="72260" y="8810"/>
                </a:lnTo>
                <a:lnTo>
                  <a:pt x="72300" y="8860"/>
                </a:lnTo>
                <a:lnTo>
                  <a:pt x="72210" y="8910"/>
                </a:lnTo>
                <a:lnTo>
                  <a:pt x="72170" y="8950"/>
                </a:lnTo>
                <a:lnTo>
                  <a:pt x="72140" y="9050"/>
                </a:lnTo>
                <a:lnTo>
                  <a:pt x="72170" y="9100"/>
                </a:lnTo>
                <a:lnTo>
                  <a:pt x="72200" y="9190"/>
                </a:lnTo>
                <a:lnTo>
                  <a:pt x="72240" y="9260"/>
                </a:lnTo>
                <a:lnTo>
                  <a:pt x="72310" y="9290"/>
                </a:lnTo>
                <a:lnTo>
                  <a:pt x="72380" y="9280"/>
                </a:lnTo>
                <a:lnTo>
                  <a:pt x="72520" y="9190"/>
                </a:lnTo>
                <a:lnTo>
                  <a:pt x="72590" y="9170"/>
                </a:lnTo>
                <a:lnTo>
                  <a:pt x="72660" y="9090"/>
                </a:lnTo>
                <a:lnTo>
                  <a:pt x="72730" y="8900"/>
                </a:lnTo>
                <a:lnTo>
                  <a:pt x="72840" y="8460"/>
                </a:lnTo>
                <a:lnTo>
                  <a:pt x="72880" y="8360"/>
                </a:lnTo>
                <a:lnTo>
                  <a:pt x="72940" y="8290"/>
                </a:lnTo>
                <a:lnTo>
                  <a:pt x="73000" y="8250"/>
                </a:lnTo>
                <a:lnTo>
                  <a:pt x="73060" y="8240"/>
                </a:lnTo>
                <a:lnTo>
                  <a:pt x="73100" y="8200"/>
                </a:lnTo>
                <a:lnTo>
                  <a:pt x="73150" y="8110"/>
                </a:lnTo>
                <a:lnTo>
                  <a:pt x="73200" y="8000"/>
                </a:lnTo>
                <a:lnTo>
                  <a:pt x="73230" y="7900"/>
                </a:lnTo>
                <a:lnTo>
                  <a:pt x="73270" y="7750"/>
                </a:lnTo>
                <a:lnTo>
                  <a:pt x="73470" y="7490"/>
                </a:lnTo>
                <a:lnTo>
                  <a:pt x="73540" y="7310"/>
                </a:lnTo>
                <a:lnTo>
                  <a:pt x="73470" y="7190"/>
                </a:lnTo>
                <a:lnTo>
                  <a:pt x="73190" y="7070"/>
                </a:lnTo>
                <a:lnTo>
                  <a:pt x="73240" y="6910"/>
                </a:lnTo>
                <a:lnTo>
                  <a:pt x="73900" y="6010"/>
                </a:lnTo>
                <a:lnTo>
                  <a:pt x="74550" y="4880"/>
                </a:lnTo>
                <a:lnTo>
                  <a:pt x="74640" y="4810"/>
                </a:lnTo>
                <a:lnTo>
                  <a:pt x="74730" y="4760"/>
                </a:lnTo>
                <a:lnTo>
                  <a:pt x="74830" y="4650"/>
                </a:lnTo>
                <a:lnTo>
                  <a:pt x="74890" y="4550"/>
                </a:lnTo>
                <a:lnTo>
                  <a:pt x="76880" y="4550"/>
                </a:lnTo>
                <a:lnTo>
                  <a:pt x="76800" y="4930"/>
                </a:lnTo>
                <a:lnTo>
                  <a:pt x="76810" y="5060"/>
                </a:lnTo>
                <a:lnTo>
                  <a:pt x="76770" y="5140"/>
                </a:lnTo>
                <a:lnTo>
                  <a:pt x="76710" y="5200"/>
                </a:lnTo>
                <a:lnTo>
                  <a:pt x="76670" y="5300"/>
                </a:lnTo>
                <a:lnTo>
                  <a:pt x="76670" y="5430"/>
                </a:lnTo>
                <a:lnTo>
                  <a:pt x="76680" y="5500"/>
                </a:lnTo>
                <a:lnTo>
                  <a:pt x="76710" y="5560"/>
                </a:lnTo>
                <a:lnTo>
                  <a:pt x="76740" y="5680"/>
                </a:lnTo>
                <a:lnTo>
                  <a:pt x="76610" y="5820"/>
                </a:lnTo>
                <a:lnTo>
                  <a:pt x="76550" y="5940"/>
                </a:lnTo>
                <a:lnTo>
                  <a:pt x="76530" y="6090"/>
                </a:lnTo>
                <a:lnTo>
                  <a:pt x="76530" y="6170"/>
                </a:lnTo>
                <a:lnTo>
                  <a:pt x="76560" y="6260"/>
                </a:lnTo>
                <a:lnTo>
                  <a:pt x="76570" y="6310"/>
                </a:lnTo>
                <a:lnTo>
                  <a:pt x="76560" y="6380"/>
                </a:lnTo>
                <a:lnTo>
                  <a:pt x="76530" y="6500"/>
                </a:lnTo>
                <a:lnTo>
                  <a:pt x="76530" y="6570"/>
                </a:lnTo>
                <a:lnTo>
                  <a:pt x="76520" y="6590"/>
                </a:lnTo>
                <a:lnTo>
                  <a:pt x="76510" y="6650"/>
                </a:lnTo>
                <a:lnTo>
                  <a:pt x="76500" y="6720"/>
                </a:lnTo>
                <a:lnTo>
                  <a:pt x="76540" y="6750"/>
                </a:lnTo>
                <a:lnTo>
                  <a:pt x="76650" y="6810"/>
                </a:lnTo>
                <a:lnTo>
                  <a:pt x="76690" y="6780"/>
                </a:lnTo>
                <a:lnTo>
                  <a:pt x="76720" y="6730"/>
                </a:lnTo>
                <a:lnTo>
                  <a:pt x="76730" y="6670"/>
                </a:lnTo>
                <a:lnTo>
                  <a:pt x="76740" y="6620"/>
                </a:lnTo>
                <a:lnTo>
                  <a:pt x="76780" y="6570"/>
                </a:lnTo>
                <a:lnTo>
                  <a:pt x="76820" y="6560"/>
                </a:lnTo>
                <a:lnTo>
                  <a:pt x="76900" y="6600"/>
                </a:lnTo>
                <a:lnTo>
                  <a:pt x="76950" y="6570"/>
                </a:lnTo>
                <a:lnTo>
                  <a:pt x="76890" y="6370"/>
                </a:lnTo>
                <a:lnTo>
                  <a:pt x="76880" y="6310"/>
                </a:lnTo>
                <a:lnTo>
                  <a:pt x="76900" y="6260"/>
                </a:lnTo>
                <a:lnTo>
                  <a:pt x="76960" y="6160"/>
                </a:lnTo>
                <a:lnTo>
                  <a:pt x="76980" y="6140"/>
                </a:lnTo>
                <a:lnTo>
                  <a:pt x="77080" y="6200"/>
                </a:lnTo>
                <a:lnTo>
                  <a:pt x="77170" y="6190"/>
                </a:lnTo>
                <a:lnTo>
                  <a:pt x="77260" y="6130"/>
                </a:lnTo>
                <a:lnTo>
                  <a:pt x="77350" y="6030"/>
                </a:lnTo>
                <a:lnTo>
                  <a:pt x="77400" y="5880"/>
                </a:lnTo>
                <a:lnTo>
                  <a:pt x="77420" y="5750"/>
                </a:lnTo>
                <a:lnTo>
                  <a:pt x="77440" y="5650"/>
                </a:lnTo>
                <a:lnTo>
                  <a:pt x="77850" y="5620"/>
                </a:lnTo>
                <a:lnTo>
                  <a:pt x="77810" y="5770"/>
                </a:lnTo>
                <a:lnTo>
                  <a:pt x="77860" y="5810"/>
                </a:lnTo>
                <a:lnTo>
                  <a:pt x="78180" y="5690"/>
                </a:lnTo>
                <a:lnTo>
                  <a:pt x="78250" y="5700"/>
                </a:lnTo>
                <a:lnTo>
                  <a:pt x="78330" y="5740"/>
                </a:lnTo>
                <a:lnTo>
                  <a:pt x="78300" y="5700"/>
                </a:lnTo>
                <a:lnTo>
                  <a:pt x="78190" y="5620"/>
                </a:lnTo>
                <a:lnTo>
                  <a:pt x="78160" y="5580"/>
                </a:lnTo>
                <a:lnTo>
                  <a:pt x="78100" y="5440"/>
                </a:lnTo>
                <a:lnTo>
                  <a:pt x="77950" y="5210"/>
                </a:lnTo>
                <a:lnTo>
                  <a:pt x="77920" y="5120"/>
                </a:lnTo>
                <a:lnTo>
                  <a:pt x="77990" y="5060"/>
                </a:lnTo>
                <a:lnTo>
                  <a:pt x="78020" y="5020"/>
                </a:lnTo>
                <a:lnTo>
                  <a:pt x="78040" y="4930"/>
                </a:lnTo>
                <a:lnTo>
                  <a:pt x="77960" y="4870"/>
                </a:lnTo>
                <a:lnTo>
                  <a:pt x="77940" y="4860"/>
                </a:lnTo>
                <a:lnTo>
                  <a:pt x="77990" y="4700"/>
                </a:lnTo>
                <a:lnTo>
                  <a:pt x="78090" y="4560"/>
                </a:lnTo>
                <a:lnTo>
                  <a:pt x="78090" y="4550"/>
                </a:lnTo>
                <a:lnTo>
                  <a:pt x="78370" y="4550"/>
                </a:lnTo>
                <a:lnTo>
                  <a:pt x="78380" y="4550"/>
                </a:lnTo>
                <a:lnTo>
                  <a:pt x="78420" y="4560"/>
                </a:lnTo>
                <a:lnTo>
                  <a:pt x="78540" y="4550"/>
                </a:lnTo>
                <a:lnTo>
                  <a:pt x="78760" y="4680"/>
                </a:lnTo>
                <a:lnTo>
                  <a:pt x="78840" y="4680"/>
                </a:lnTo>
                <a:lnTo>
                  <a:pt x="78750" y="4550"/>
                </a:lnTo>
                <a:lnTo>
                  <a:pt x="81690" y="4550"/>
                </a:lnTo>
                <a:lnTo>
                  <a:pt x="81600" y="4660"/>
                </a:lnTo>
                <a:lnTo>
                  <a:pt x="81260" y="4960"/>
                </a:lnTo>
                <a:lnTo>
                  <a:pt x="81190" y="5090"/>
                </a:lnTo>
                <a:lnTo>
                  <a:pt x="81070" y="5220"/>
                </a:lnTo>
                <a:lnTo>
                  <a:pt x="80820" y="5360"/>
                </a:lnTo>
                <a:lnTo>
                  <a:pt x="80700" y="5480"/>
                </a:lnTo>
                <a:lnTo>
                  <a:pt x="80620" y="5620"/>
                </a:lnTo>
                <a:lnTo>
                  <a:pt x="80660" y="5740"/>
                </a:lnTo>
                <a:lnTo>
                  <a:pt x="80690" y="5850"/>
                </a:lnTo>
                <a:lnTo>
                  <a:pt x="80730" y="6120"/>
                </a:lnTo>
                <a:lnTo>
                  <a:pt x="80760" y="6020"/>
                </a:lnTo>
                <a:lnTo>
                  <a:pt x="80820" y="5710"/>
                </a:lnTo>
                <a:lnTo>
                  <a:pt x="80860" y="5620"/>
                </a:lnTo>
                <a:lnTo>
                  <a:pt x="80920" y="5570"/>
                </a:lnTo>
                <a:lnTo>
                  <a:pt x="81020" y="5490"/>
                </a:lnTo>
                <a:lnTo>
                  <a:pt x="80960" y="5610"/>
                </a:lnTo>
                <a:lnTo>
                  <a:pt x="80900" y="5740"/>
                </a:lnTo>
                <a:lnTo>
                  <a:pt x="81260" y="5530"/>
                </a:lnTo>
                <a:lnTo>
                  <a:pt x="81650" y="5440"/>
                </a:lnTo>
                <a:lnTo>
                  <a:pt x="81330" y="5680"/>
                </a:lnTo>
                <a:lnTo>
                  <a:pt x="81240" y="5840"/>
                </a:lnTo>
                <a:lnTo>
                  <a:pt x="81210" y="5970"/>
                </a:lnTo>
                <a:lnTo>
                  <a:pt x="81240" y="5990"/>
                </a:lnTo>
                <a:lnTo>
                  <a:pt x="81350" y="5910"/>
                </a:lnTo>
                <a:lnTo>
                  <a:pt x="81430" y="5800"/>
                </a:lnTo>
                <a:lnTo>
                  <a:pt x="81490" y="5740"/>
                </a:lnTo>
                <a:lnTo>
                  <a:pt x="81480" y="5750"/>
                </a:lnTo>
                <a:lnTo>
                  <a:pt x="81420" y="5820"/>
                </a:lnTo>
                <a:lnTo>
                  <a:pt x="81400" y="5890"/>
                </a:lnTo>
                <a:lnTo>
                  <a:pt x="81420" y="5960"/>
                </a:lnTo>
                <a:lnTo>
                  <a:pt x="81480" y="6000"/>
                </a:lnTo>
                <a:lnTo>
                  <a:pt x="81510" y="5960"/>
                </a:lnTo>
                <a:lnTo>
                  <a:pt x="81630" y="5680"/>
                </a:lnTo>
                <a:lnTo>
                  <a:pt x="81740" y="5510"/>
                </a:lnTo>
                <a:lnTo>
                  <a:pt x="81860" y="5370"/>
                </a:lnTo>
                <a:lnTo>
                  <a:pt x="81990" y="5300"/>
                </a:lnTo>
                <a:lnTo>
                  <a:pt x="82110" y="5300"/>
                </a:lnTo>
                <a:lnTo>
                  <a:pt x="82070" y="5490"/>
                </a:lnTo>
                <a:lnTo>
                  <a:pt x="82010" y="5590"/>
                </a:lnTo>
                <a:lnTo>
                  <a:pt x="81950" y="5660"/>
                </a:lnTo>
                <a:lnTo>
                  <a:pt x="81890" y="5770"/>
                </a:lnTo>
                <a:lnTo>
                  <a:pt x="81840" y="5940"/>
                </a:lnTo>
                <a:lnTo>
                  <a:pt x="81740" y="6190"/>
                </a:lnTo>
                <a:lnTo>
                  <a:pt x="81610" y="6420"/>
                </a:lnTo>
                <a:lnTo>
                  <a:pt x="81580" y="6540"/>
                </a:lnTo>
                <a:lnTo>
                  <a:pt x="81570" y="6670"/>
                </a:lnTo>
                <a:lnTo>
                  <a:pt x="81600" y="6840"/>
                </a:lnTo>
                <a:lnTo>
                  <a:pt x="81620" y="6990"/>
                </a:lnTo>
                <a:lnTo>
                  <a:pt x="81610" y="7150"/>
                </a:lnTo>
                <a:lnTo>
                  <a:pt x="81570" y="7440"/>
                </a:lnTo>
                <a:lnTo>
                  <a:pt x="81570" y="7770"/>
                </a:lnTo>
                <a:lnTo>
                  <a:pt x="81630" y="8360"/>
                </a:lnTo>
                <a:lnTo>
                  <a:pt x="81630" y="8620"/>
                </a:lnTo>
                <a:lnTo>
                  <a:pt x="81600" y="8780"/>
                </a:lnTo>
                <a:lnTo>
                  <a:pt x="81550" y="8890"/>
                </a:lnTo>
                <a:lnTo>
                  <a:pt x="81500" y="8980"/>
                </a:lnTo>
                <a:lnTo>
                  <a:pt x="81390" y="9210"/>
                </a:lnTo>
                <a:lnTo>
                  <a:pt x="81300" y="9310"/>
                </a:lnTo>
                <a:lnTo>
                  <a:pt x="81210" y="9360"/>
                </a:lnTo>
                <a:lnTo>
                  <a:pt x="81130" y="9360"/>
                </a:lnTo>
                <a:lnTo>
                  <a:pt x="81290" y="9440"/>
                </a:lnTo>
                <a:lnTo>
                  <a:pt x="81480" y="9270"/>
                </a:lnTo>
                <a:lnTo>
                  <a:pt x="81650" y="8960"/>
                </a:lnTo>
                <a:lnTo>
                  <a:pt x="81760" y="8620"/>
                </a:lnTo>
                <a:lnTo>
                  <a:pt x="81780" y="8440"/>
                </a:lnTo>
                <a:lnTo>
                  <a:pt x="81760" y="8330"/>
                </a:lnTo>
                <a:lnTo>
                  <a:pt x="81720" y="8220"/>
                </a:lnTo>
                <a:lnTo>
                  <a:pt x="81700" y="8060"/>
                </a:lnTo>
                <a:lnTo>
                  <a:pt x="81700" y="7960"/>
                </a:lnTo>
                <a:lnTo>
                  <a:pt x="81710" y="7790"/>
                </a:lnTo>
                <a:lnTo>
                  <a:pt x="81700" y="7720"/>
                </a:lnTo>
                <a:lnTo>
                  <a:pt x="81690" y="7660"/>
                </a:lnTo>
                <a:lnTo>
                  <a:pt x="81670" y="7440"/>
                </a:lnTo>
                <a:lnTo>
                  <a:pt x="81680" y="7280"/>
                </a:lnTo>
                <a:lnTo>
                  <a:pt x="81750" y="7020"/>
                </a:lnTo>
                <a:lnTo>
                  <a:pt x="81780" y="6880"/>
                </a:lnTo>
                <a:lnTo>
                  <a:pt x="81790" y="6690"/>
                </a:lnTo>
                <a:lnTo>
                  <a:pt x="81790" y="6530"/>
                </a:lnTo>
                <a:lnTo>
                  <a:pt x="81800" y="6390"/>
                </a:lnTo>
                <a:lnTo>
                  <a:pt x="81840" y="6250"/>
                </a:lnTo>
                <a:lnTo>
                  <a:pt x="81880" y="6190"/>
                </a:lnTo>
                <a:lnTo>
                  <a:pt x="81980" y="6080"/>
                </a:lnTo>
                <a:lnTo>
                  <a:pt x="82070" y="6030"/>
                </a:lnTo>
                <a:lnTo>
                  <a:pt x="82080" y="5940"/>
                </a:lnTo>
                <a:lnTo>
                  <a:pt x="82080" y="5840"/>
                </a:lnTo>
                <a:lnTo>
                  <a:pt x="82090" y="5740"/>
                </a:lnTo>
                <a:lnTo>
                  <a:pt x="82170" y="5610"/>
                </a:lnTo>
                <a:lnTo>
                  <a:pt x="82280" y="5530"/>
                </a:lnTo>
                <a:lnTo>
                  <a:pt x="82400" y="5500"/>
                </a:lnTo>
                <a:lnTo>
                  <a:pt x="82490" y="5560"/>
                </a:lnTo>
                <a:lnTo>
                  <a:pt x="82480" y="5720"/>
                </a:lnTo>
                <a:lnTo>
                  <a:pt x="82520" y="5880"/>
                </a:lnTo>
                <a:lnTo>
                  <a:pt x="82590" y="5970"/>
                </a:lnTo>
                <a:lnTo>
                  <a:pt x="82640" y="5940"/>
                </a:lnTo>
                <a:lnTo>
                  <a:pt x="82650" y="5850"/>
                </a:lnTo>
                <a:lnTo>
                  <a:pt x="82640" y="5780"/>
                </a:lnTo>
                <a:lnTo>
                  <a:pt x="82620" y="5700"/>
                </a:lnTo>
                <a:lnTo>
                  <a:pt x="82620" y="5620"/>
                </a:lnTo>
                <a:lnTo>
                  <a:pt x="82650" y="5540"/>
                </a:lnTo>
                <a:lnTo>
                  <a:pt x="82700" y="5490"/>
                </a:lnTo>
                <a:lnTo>
                  <a:pt x="82790" y="5440"/>
                </a:lnTo>
                <a:lnTo>
                  <a:pt x="82790" y="5370"/>
                </a:lnTo>
                <a:lnTo>
                  <a:pt x="82560" y="5350"/>
                </a:lnTo>
                <a:lnTo>
                  <a:pt x="82490" y="5300"/>
                </a:lnTo>
                <a:lnTo>
                  <a:pt x="82330" y="5050"/>
                </a:lnTo>
                <a:lnTo>
                  <a:pt x="82300" y="5020"/>
                </a:lnTo>
                <a:lnTo>
                  <a:pt x="82320" y="4920"/>
                </a:lnTo>
                <a:lnTo>
                  <a:pt x="82460" y="4550"/>
                </a:lnTo>
                <a:lnTo>
                  <a:pt x="88270" y="4550"/>
                </a:lnTo>
                <a:lnTo>
                  <a:pt x="88280" y="4580"/>
                </a:lnTo>
                <a:lnTo>
                  <a:pt x="88220" y="4680"/>
                </a:lnTo>
                <a:lnTo>
                  <a:pt x="88030" y="4820"/>
                </a:lnTo>
                <a:lnTo>
                  <a:pt x="87680" y="4930"/>
                </a:lnTo>
                <a:lnTo>
                  <a:pt x="87600" y="4990"/>
                </a:lnTo>
                <a:lnTo>
                  <a:pt x="87600" y="5050"/>
                </a:lnTo>
                <a:lnTo>
                  <a:pt x="87640" y="5040"/>
                </a:lnTo>
                <a:lnTo>
                  <a:pt x="87680" y="5040"/>
                </a:lnTo>
                <a:lnTo>
                  <a:pt x="87710" y="5090"/>
                </a:lnTo>
                <a:lnTo>
                  <a:pt x="87720" y="5180"/>
                </a:lnTo>
                <a:lnTo>
                  <a:pt x="87600" y="5170"/>
                </a:lnTo>
                <a:lnTo>
                  <a:pt x="87340" y="5060"/>
                </a:lnTo>
                <a:lnTo>
                  <a:pt x="87220" y="5050"/>
                </a:lnTo>
                <a:lnTo>
                  <a:pt x="87220" y="5120"/>
                </a:lnTo>
                <a:lnTo>
                  <a:pt x="87720" y="5240"/>
                </a:lnTo>
                <a:lnTo>
                  <a:pt x="88620" y="4900"/>
                </a:lnTo>
                <a:lnTo>
                  <a:pt x="88750" y="4930"/>
                </a:lnTo>
                <a:lnTo>
                  <a:pt x="89000" y="5080"/>
                </a:lnTo>
                <a:lnTo>
                  <a:pt x="89050" y="5190"/>
                </a:lnTo>
                <a:lnTo>
                  <a:pt x="88940" y="5300"/>
                </a:lnTo>
                <a:lnTo>
                  <a:pt x="89460" y="5760"/>
                </a:lnTo>
                <a:lnTo>
                  <a:pt x="89490" y="6000"/>
                </a:lnTo>
                <a:lnTo>
                  <a:pt x="89630" y="6190"/>
                </a:lnTo>
                <a:lnTo>
                  <a:pt x="89710" y="6250"/>
                </a:lnTo>
                <a:lnTo>
                  <a:pt x="89740" y="6160"/>
                </a:lnTo>
                <a:lnTo>
                  <a:pt x="89780" y="6090"/>
                </a:lnTo>
                <a:lnTo>
                  <a:pt x="90060" y="5870"/>
                </a:lnTo>
                <a:lnTo>
                  <a:pt x="90120" y="5920"/>
                </a:lnTo>
                <a:lnTo>
                  <a:pt x="90200" y="6190"/>
                </a:lnTo>
                <a:lnTo>
                  <a:pt x="90250" y="6250"/>
                </a:lnTo>
                <a:lnTo>
                  <a:pt x="90300" y="6300"/>
                </a:lnTo>
                <a:lnTo>
                  <a:pt x="90480" y="6690"/>
                </a:lnTo>
                <a:lnTo>
                  <a:pt x="90430" y="6780"/>
                </a:lnTo>
                <a:lnTo>
                  <a:pt x="90380" y="6850"/>
                </a:lnTo>
                <a:lnTo>
                  <a:pt x="90340" y="6930"/>
                </a:lnTo>
                <a:lnTo>
                  <a:pt x="90350" y="7070"/>
                </a:lnTo>
                <a:lnTo>
                  <a:pt x="90390" y="7160"/>
                </a:lnTo>
                <a:lnTo>
                  <a:pt x="90440" y="7210"/>
                </a:lnTo>
                <a:lnTo>
                  <a:pt x="90490" y="7290"/>
                </a:lnTo>
                <a:lnTo>
                  <a:pt x="90520" y="7440"/>
                </a:lnTo>
                <a:lnTo>
                  <a:pt x="90410" y="7430"/>
                </a:lnTo>
                <a:lnTo>
                  <a:pt x="90080" y="7620"/>
                </a:lnTo>
                <a:lnTo>
                  <a:pt x="88900" y="7760"/>
                </a:lnTo>
                <a:lnTo>
                  <a:pt x="88800" y="7850"/>
                </a:lnTo>
                <a:lnTo>
                  <a:pt x="88790" y="8060"/>
                </a:lnTo>
                <a:lnTo>
                  <a:pt x="88720" y="8170"/>
                </a:lnTo>
                <a:lnTo>
                  <a:pt x="88440" y="8240"/>
                </a:lnTo>
                <a:lnTo>
                  <a:pt x="88370" y="8330"/>
                </a:lnTo>
                <a:lnTo>
                  <a:pt x="88310" y="8440"/>
                </a:lnTo>
                <a:lnTo>
                  <a:pt x="88310" y="8550"/>
                </a:lnTo>
                <a:lnTo>
                  <a:pt x="88390" y="8620"/>
                </a:lnTo>
                <a:lnTo>
                  <a:pt x="88310" y="8840"/>
                </a:lnTo>
                <a:lnTo>
                  <a:pt x="88190" y="8950"/>
                </a:lnTo>
                <a:lnTo>
                  <a:pt x="87660" y="9170"/>
                </a:lnTo>
                <a:lnTo>
                  <a:pt x="87580" y="9240"/>
                </a:lnTo>
                <a:lnTo>
                  <a:pt x="87580" y="9300"/>
                </a:lnTo>
                <a:lnTo>
                  <a:pt x="87620" y="9350"/>
                </a:lnTo>
                <a:lnTo>
                  <a:pt x="87700" y="9360"/>
                </a:lnTo>
                <a:lnTo>
                  <a:pt x="86270" y="9140"/>
                </a:lnTo>
                <a:lnTo>
                  <a:pt x="84830" y="8920"/>
                </a:lnTo>
                <a:lnTo>
                  <a:pt x="84850" y="8920"/>
                </a:lnTo>
                <a:lnTo>
                  <a:pt x="83970" y="8640"/>
                </a:lnTo>
                <a:lnTo>
                  <a:pt x="83090" y="8360"/>
                </a:lnTo>
                <a:lnTo>
                  <a:pt x="82980" y="8410"/>
                </a:lnTo>
                <a:lnTo>
                  <a:pt x="82910" y="8550"/>
                </a:lnTo>
                <a:lnTo>
                  <a:pt x="83400" y="8490"/>
                </a:lnTo>
                <a:lnTo>
                  <a:pt x="83330" y="8660"/>
                </a:lnTo>
                <a:lnTo>
                  <a:pt x="83200" y="8800"/>
                </a:lnTo>
                <a:lnTo>
                  <a:pt x="83060" y="8890"/>
                </a:lnTo>
                <a:lnTo>
                  <a:pt x="82960" y="8920"/>
                </a:lnTo>
                <a:lnTo>
                  <a:pt x="83010" y="9040"/>
                </a:lnTo>
                <a:lnTo>
                  <a:pt x="83120" y="9100"/>
                </a:lnTo>
                <a:lnTo>
                  <a:pt x="83330" y="9120"/>
                </a:lnTo>
                <a:lnTo>
                  <a:pt x="83460" y="9000"/>
                </a:lnTo>
                <a:lnTo>
                  <a:pt x="83500" y="9000"/>
                </a:lnTo>
                <a:lnTo>
                  <a:pt x="83640" y="9110"/>
                </a:lnTo>
                <a:lnTo>
                  <a:pt x="83690" y="9120"/>
                </a:lnTo>
                <a:lnTo>
                  <a:pt x="83690" y="9170"/>
                </a:lnTo>
                <a:lnTo>
                  <a:pt x="83410" y="9160"/>
                </a:lnTo>
                <a:lnTo>
                  <a:pt x="83330" y="9230"/>
                </a:lnTo>
                <a:lnTo>
                  <a:pt x="83920" y="9340"/>
                </a:lnTo>
                <a:lnTo>
                  <a:pt x="84130" y="9500"/>
                </a:lnTo>
                <a:lnTo>
                  <a:pt x="84570" y="9490"/>
                </a:lnTo>
                <a:lnTo>
                  <a:pt x="84550" y="9580"/>
                </a:lnTo>
                <a:lnTo>
                  <a:pt x="84530" y="9610"/>
                </a:lnTo>
                <a:lnTo>
                  <a:pt x="84650" y="9600"/>
                </a:lnTo>
                <a:lnTo>
                  <a:pt x="84710" y="9610"/>
                </a:lnTo>
                <a:lnTo>
                  <a:pt x="84740" y="9670"/>
                </a:lnTo>
                <a:lnTo>
                  <a:pt x="84710" y="9710"/>
                </a:lnTo>
                <a:lnTo>
                  <a:pt x="84550" y="9850"/>
                </a:lnTo>
                <a:lnTo>
                  <a:pt x="84640" y="9920"/>
                </a:lnTo>
                <a:lnTo>
                  <a:pt x="85200" y="9850"/>
                </a:lnTo>
                <a:lnTo>
                  <a:pt x="85340" y="9960"/>
                </a:lnTo>
                <a:lnTo>
                  <a:pt x="86250" y="10280"/>
                </a:lnTo>
                <a:lnTo>
                  <a:pt x="86190" y="10310"/>
                </a:lnTo>
                <a:lnTo>
                  <a:pt x="85920" y="10580"/>
                </a:lnTo>
                <a:lnTo>
                  <a:pt x="85770" y="10670"/>
                </a:lnTo>
                <a:lnTo>
                  <a:pt x="85640" y="10800"/>
                </a:lnTo>
                <a:lnTo>
                  <a:pt x="85500" y="10890"/>
                </a:lnTo>
                <a:lnTo>
                  <a:pt x="85440" y="10980"/>
                </a:lnTo>
                <a:lnTo>
                  <a:pt x="85420" y="11040"/>
                </a:lnTo>
                <a:lnTo>
                  <a:pt x="85410" y="11080"/>
                </a:lnTo>
                <a:lnTo>
                  <a:pt x="85400" y="11110"/>
                </a:lnTo>
                <a:lnTo>
                  <a:pt x="85370" y="11170"/>
                </a:lnTo>
                <a:lnTo>
                  <a:pt x="85350" y="11200"/>
                </a:lnTo>
                <a:lnTo>
                  <a:pt x="85270" y="11260"/>
                </a:lnTo>
                <a:lnTo>
                  <a:pt x="85420" y="11280"/>
                </a:lnTo>
                <a:lnTo>
                  <a:pt x="85490" y="11230"/>
                </a:lnTo>
                <a:lnTo>
                  <a:pt x="85600" y="11010"/>
                </a:lnTo>
                <a:lnTo>
                  <a:pt x="85730" y="10810"/>
                </a:lnTo>
                <a:lnTo>
                  <a:pt x="85790" y="10770"/>
                </a:lnTo>
                <a:lnTo>
                  <a:pt x="85840" y="10770"/>
                </a:lnTo>
                <a:lnTo>
                  <a:pt x="85880" y="10780"/>
                </a:lnTo>
                <a:lnTo>
                  <a:pt x="85920" y="10810"/>
                </a:lnTo>
                <a:lnTo>
                  <a:pt x="85960" y="10860"/>
                </a:lnTo>
                <a:lnTo>
                  <a:pt x="86000" y="10890"/>
                </a:lnTo>
                <a:lnTo>
                  <a:pt x="86080" y="10830"/>
                </a:lnTo>
                <a:lnTo>
                  <a:pt x="86200" y="10880"/>
                </a:lnTo>
                <a:lnTo>
                  <a:pt x="86340" y="10780"/>
                </a:lnTo>
                <a:lnTo>
                  <a:pt x="86420" y="10830"/>
                </a:lnTo>
                <a:lnTo>
                  <a:pt x="86390" y="10950"/>
                </a:lnTo>
                <a:lnTo>
                  <a:pt x="86410" y="11020"/>
                </a:lnTo>
                <a:lnTo>
                  <a:pt x="86440" y="11100"/>
                </a:lnTo>
                <a:lnTo>
                  <a:pt x="86420" y="11200"/>
                </a:lnTo>
                <a:lnTo>
                  <a:pt x="86530" y="11440"/>
                </a:lnTo>
                <a:lnTo>
                  <a:pt x="86470" y="11530"/>
                </a:lnTo>
                <a:lnTo>
                  <a:pt x="86410" y="11760"/>
                </a:lnTo>
                <a:lnTo>
                  <a:pt x="86300" y="11850"/>
                </a:lnTo>
                <a:lnTo>
                  <a:pt x="86140" y="12040"/>
                </a:lnTo>
                <a:lnTo>
                  <a:pt x="86130" y="12110"/>
                </a:lnTo>
                <a:lnTo>
                  <a:pt x="86130" y="12180"/>
                </a:lnTo>
                <a:lnTo>
                  <a:pt x="86070" y="12190"/>
                </a:lnTo>
                <a:lnTo>
                  <a:pt x="86030" y="12270"/>
                </a:lnTo>
                <a:lnTo>
                  <a:pt x="86000" y="12380"/>
                </a:lnTo>
                <a:lnTo>
                  <a:pt x="85960" y="12470"/>
                </a:lnTo>
                <a:lnTo>
                  <a:pt x="85900" y="12530"/>
                </a:lnTo>
                <a:lnTo>
                  <a:pt x="85770" y="12560"/>
                </a:lnTo>
                <a:lnTo>
                  <a:pt x="85710" y="12590"/>
                </a:lnTo>
                <a:lnTo>
                  <a:pt x="85820" y="12600"/>
                </a:lnTo>
                <a:lnTo>
                  <a:pt x="85790" y="12710"/>
                </a:lnTo>
                <a:lnTo>
                  <a:pt x="85700" y="12880"/>
                </a:lnTo>
                <a:lnTo>
                  <a:pt x="85640" y="13020"/>
                </a:lnTo>
                <a:lnTo>
                  <a:pt x="85750" y="12950"/>
                </a:lnTo>
                <a:lnTo>
                  <a:pt x="85800" y="12890"/>
                </a:lnTo>
                <a:lnTo>
                  <a:pt x="85890" y="12720"/>
                </a:lnTo>
                <a:lnTo>
                  <a:pt x="86240" y="12360"/>
                </a:lnTo>
                <a:lnTo>
                  <a:pt x="86340" y="12310"/>
                </a:lnTo>
                <a:lnTo>
                  <a:pt x="86670" y="12280"/>
                </a:lnTo>
                <a:lnTo>
                  <a:pt x="86920" y="12350"/>
                </a:lnTo>
                <a:lnTo>
                  <a:pt x="86940" y="12340"/>
                </a:lnTo>
                <a:lnTo>
                  <a:pt x="87200" y="12070"/>
                </a:lnTo>
                <a:lnTo>
                  <a:pt x="87310" y="12000"/>
                </a:lnTo>
                <a:lnTo>
                  <a:pt x="87410" y="12050"/>
                </a:lnTo>
                <a:lnTo>
                  <a:pt x="87350" y="12130"/>
                </a:lnTo>
                <a:lnTo>
                  <a:pt x="87280" y="12340"/>
                </a:lnTo>
                <a:lnTo>
                  <a:pt x="87220" y="12450"/>
                </a:lnTo>
                <a:lnTo>
                  <a:pt x="87080" y="12540"/>
                </a:lnTo>
                <a:lnTo>
                  <a:pt x="87020" y="12620"/>
                </a:lnTo>
                <a:lnTo>
                  <a:pt x="87030" y="12780"/>
                </a:lnTo>
                <a:lnTo>
                  <a:pt x="87070" y="12630"/>
                </a:lnTo>
                <a:lnTo>
                  <a:pt x="87150" y="12550"/>
                </a:lnTo>
                <a:lnTo>
                  <a:pt x="87300" y="12470"/>
                </a:lnTo>
                <a:lnTo>
                  <a:pt x="87430" y="12320"/>
                </a:lnTo>
                <a:lnTo>
                  <a:pt x="87460" y="12330"/>
                </a:lnTo>
                <a:lnTo>
                  <a:pt x="87530" y="12530"/>
                </a:lnTo>
                <a:lnTo>
                  <a:pt x="87570" y="12620"/>
                </a:lnTo>
                <a:lnTo>
                  <a:pt x="87750" y="12790"/>
                </a:lnTo>
                <a:lnTo>
                  <a:pt x="87790" y="12780"/>
                </a:lnTo>
                <a:lnTo>
                  <a:pt x="87790" y="12710"/>
                </a:lnTo>
                <a:lnTo>
                  <a:pt x="87770" y="12660"/>
                </a:lnTo>
                <a:lnTo>
                  <a:pt x="87710" y="12570"/>
                </a:lnTo>
                <a:lnTo>
                  <a:pt x="87590" y="12280"/>
                </a:lnTo>
                <a:lnTo>
                  <a:pt x="87560" y="12180"/>
                </a:lnTo>
                <a:lnTo>
                  <a:pt x="87620" y="12140"/>
                </a:lnTo>
                <a:lnTo>
                  <a:pt x="87800" y="12120"/>
                </a:lnTo>
                <a:lnTo>
                  <a:pt x="87850" y="12050"/>
                </a:lnTo>
                <a:lnTo>
                  <a:pt x="87860" y="11930"/>
                </a:lnTo>
                <a:lnTo>
                  <a:pt x="87810" y="11840"/>
                </a:lnTo>
                <a:lnTo>
                  <a:pt x="87750" y="11770"/>
                </a:lnTo>
                <a:lnTo>
                  <a:pt x="87700" y="11690"/>
                </a:lnTo>
                <a:lnTo>
                  <a:pt x="87730" y="11570"/>
                </a:lnTo>
                <a:lnTo>
                  <a:pt x="87730" y="11370"/>
                </a:lnTo>
                <a:lnTo>
                  <a:pt x="87730" y="11180"/>
                </a:lnTo>
                <a:lnTo>
                  <a:pt x="87720" y="11080"/>
                </a:lnTo>
                <a:lnTo>
                  <a:pt x="87960" y="11080"/>
                </a:lnTo>
                <a:lnTo>
                  <a:pt x="88100" y="11020"/>
                </a:lnTo>
                <a:lnTo>
                  <a:pt x="88140" y="11050"/>
                </a:lnTo>
                <a:lnTo>
                  <a:pt x="88210" y="11190"/>
                </a:lnTo>
                <a:lnTo>
                  <a:pt x="88190" y="11260"/>
                </a:lnTo>
                <a:lnTo>
                  <a:pt x="88040" y="11380"/>
                </a:lnTo>
                <a:lnTo>
                  <a:pt x="88130" y="11450"/>
                </a:lnTo>
                <a:lnTo>
                  <a:pt x="88360" y="11360"/>
                </a:lnTo>
                <a:lnTo>
                  <a:pt x="88440" y="11440"/>
                </a:lnTo>
                <a:lnTo>
                  <a:pt x="88450" y="11510"/>
                </a:lnTo>
                <a:lnTo>
                  <a:pt x="88450" y="11590"/>
                </a:lnTo>
                <a:lnTo>
                  <a:pt x="88450" y="11670"/>
                </a:lnTo>
                <a:lnTo>
                  <a:pt x="88460" y="11750"/>
                </a:lnTo>
                <a:lnTo>
                  <a:pt x="88480" y="11950"/>
                </a:lnTo>
                <a:lnTo>
                  <a:pt x="88480" y="11960"/>
                </a:lnTo>
                <a:lnTo>
                  <a:pt x="88480" y="12350"/>
                </a:lnTo>
                <a:lnTo>
                  <a:pt x="88470" y="12650"/>
                </a:lnTo>
                <a:lnTo>
                  <a:pt x="88410" y="12850"/>
                </a:lnTo>
                <a:lnTo>
                  <a:pt x="88250" y="12900"/>
                </a:lnTo>
                <a:lnTo>
                  <a:pt x="88320" y="12960"/>
                </a:lnTo>
                <a:lnTo>
                  <a:pt x="88530" y="12900"/>
                </a:lnTo>
                <a:lnTo>
                  <a:pt x="88580" y="12860"/>
                </a:lnTo>
                <a:lnTo>
                  <a:pt x="88590" y="12770"/>
                </a:lnTo>
                <a:lnTo>
                  <a:pt x="88600" y="12540"/>
                </a:lnTo>
                <a:lnTo>
                  <a:pt x="88590" y="12440"/>
                </a:lnTo>
                <a:lnTo>
                  <a:pt x="88590" y="12380"/>
                </a:lnTo>
                <a:lnTo>
                  <a:pt x="88630" y="12340"/>
                </a:lnTo>
                <a:lnTo>
                  <a:pt x="88640" y="12300"/>
                </a:lnTo>
                <a:lnTo>
                  <a:pt x="88650" y="12260"/>
                </a:lnTo>
                <a:lnTo>
                  <a:pt x="88650" y="12200"/>
                </a:lnTo>
                <a:lnTo>
                  <a:pt x="88640" y="12100"/>
                </a:lnTo>
                <a:lnTo>
                  <a:pt x="88610" y="12020"/>
                </a:lnTo>
                <a:lnTo>
                  <a:pt x="88600" y="11950"/>
                </a:lnTo>
                <a:lnTo>
                  <a:pt x="88630" y="11870"/>
                </a:lnTo>
                <a:lnTo>
                  <a:pt x="88600" y="11700"/>
                </a:lnTo>
                <a:lnTo>
                  <a:pt x="88700" y="11630"/>
                </a:lnTo>
                <a:lnTo>
                  <a:pt x="89360" y="11710"/>
                </a:lnTo>
                <a:lnTo>
                  <a:pt x="89430" y="11810"/>
                </a:lnTo>
                <a:lnTo>
                  <a:pt x="89380" y="11850"/>
                </a:lnTo>
                <a:lnTo>
                  <a:pt x="89360" y="11930"/>
                </a:lnTo>
                <a:lnTo>
                  <a:pt x="89370" y="12010"/>
                </a:lnTo>
                <a:lnTo>
                  <a:pt x="89410" y="12050"/>
                </a:lnTo>
                <a:lnTo>
                  <a:pt x="89460" y="12030"/>
                </a:lnTo>
                <a:lnTo>
                  <a:pt x="89520" y="11990"/>
                </a:lnTo>
                <a:lnTo>
                  <a:pt x="89610" y="11870"/>
                </a:lnTo>
                <a:lnTo>
                  <a:pt x="89640" y="11870"/>
                </a:lnTo>
                <a:lnTo>
                  <a:pt x="89790" y="11730"/>
                </a:lnTo>
                <a:lnTo>
                  <a:pt x="89800" y="12090"/>
                </a:lnTo>
                <a:lnTo>
                  <a:pt x="89880" y="12240"/>
                </a:lnTo>
                <a:lnTo>
                  <a:pt x="89910" y="12340"/>
                </a:lnTo>
                <a:lnTo>
                  <a:pt x="89920" y="12490"/>
                </a:lnTo>
                <a:lnTo>
                  <a:pt x="89920" y="12580"/>
                </a:lnTo>
                <a:lnTo>
                  <a:pt x="89930" y="12650"/>
                </a:lnTo>
                <a:lnTo>
                  <a:pt x="89980" y="12770"/>
                </a:lnTo>
                <a:lnTo>
                  <a:pt x="90060" y="12920"/>
                </a:lnTo>
                <a:lnTo>
                  <a:pt x="90070" y="13600"/>
                </a:lnTo>
                <a:lnTo>
                  <a:pt x="90060" y="13740"/>
                </a:lnTo>
                <a:lnTo>
                  <a:pt x="89970" y="14040"/>
                </a:lnTo>
                <a:lnTo>
                  <a:pt x="89830" y="14190"/>
                </a:lnTo>
                <a:lnTo>
                  <a:pt x="89530" y="14240"/>
                </a:lnTo>
                <a:lnTo>
                  <a:pt x="88790" y="14110"/>
                </a:lnTo>
                <a:lnTo>
                  <a:pt x="88690" y="14040"/>
                </a:lnTo>
                <a:lnTo>
                  <a:pt x="88120" y="13380"/>
                </a:lnTo>
                <a:lnTo>
                  <a:pt x="87920" y="13230"/>
                </a:lnTo>
                <a:lnTo>
                  <a:pt x="87790" y="13190"/>
                </a:lnTo>
                <a:lnTo>
                  <a:pt x="87650" y="13200"/>
                </a:lnTo>
                <a:lnTo>
                  <a:pt x="87580" y="13250"/>
                </a:lnTo>
                <a:lnTo>
                  <a:pt x="87610" y="13320"/>
                </a:lnTo>
                <a:lnTo>
                  <a:pt x="87670" y="13390"/>
                </a:lnTo>
                <a:lnTo>
                  <a:pt x="87860" y="13480"/>
                </a:lnTo>
                <a:lnTo>
                  <a:pt x="87890" y="13550"/>
                </a:lnTo>
                <a:lnTo>
                  <a:pt x="87920" y="13710"/>
                </a:lnTo>
                <a:lnTo>
                  <a:pt x="87930" y="13920"/>
                </a:lnTo>
                <a:lnTo>
                  <a:pt x="87910" y="14070"/>
                </a:lnTo>
                <a:lnTo>
                  <a:pt x="87860" y="14180"/>
                </a:lnTo>
                <a:lnTo>
                  <a:pt x="87810" y="14260"/>
                </a:lnTo>
                <a:lnTo>
                  <a:pt x="87720" y="14330"/>
                </a:lnTo>
                <a:lnTo>
                  <a:pt x="87690" y="14380"/>
                </a:lnTo>
                <a:lnTo>
                  <a:pt x="87660" y="14510"/>
                </a:lnTo>
                <a:lnTo>
                  <a:pt x="87650" y="14630"/>
                </a:lnTo>
                <a:lnTo>
                  <a:pt x="87650" y="14740"/>
                </a:lnTo>
                <a:lnTo>
                  <a:pt x="87640" y="14840"/>
                </a:lnTo>
                <a:lnTo>
                  <a:pt x="87600" y="14940"/>
                </a:lnTo>
                <a:lnTo>
                  <a:pt x="87220" y="15350"/>
                </a:lnTo>
                <a:lnTo>
                  <a:pt x="87120" y="15540"/>
                </a:lnTo>
                <a:lnTo>
                  <a:pt x="87060" y="15600"/>
                </a:lnTo>
                <a:lnTo>
                  <a:pt x="86910" y="15670"/>
                </a:lnTo>
                <a:lnTo>
                  <a:pt x="86450" y="15680"/>
                </a:lnTo>
                <a:lnTo>
                  <a:pt x="86380" y="15730"/>
                </a:lnTo>
                <a:lnTo>
                  <a:pt x="86180" y="15960"/>
                </a:lnTo>
                <a:lnTo>
                  <a:pt x="86000" y="16040"/>
                </a:lnTo>
                <a:lnTo>
                  <a:pt x="85480" y="16070"/>
                </a:lnTo>
                <a:lnTo>
                  <a:pt x="85310" y="16160"/>
                </a:lnTo>
                <a:lnTo>
                  <a:pt x="85180" y="16370"/>
                </a:lnTo>
                <a:lnTo>
                  <a:pt x="85150" y="16500"/>
                </a:lnTo>
                <a:lnTo>
                  <a:pt x="85120" y="16740"/>
                </a:lnTo>
                <a:lnTo>
                  <a:pt x="85090" y="16810"/>
                </a:lnTo>
                <a:lnTo>
                  <a:pt x="85090" y="16880"/>
                </a:lnTo>
                <a:lnTo>
                  <a:pt x="85090" y="16960"/>
                </a:lnTo>
                <a:lnTo>
                  <a:pt x="85080" y="17030"/>
                </a:lnTo>
                <a:lnTo>
                  <a:pt x="85050" y="17110"/>
                </a:lnTo>
                <a:lnTo>
                  <a:pt x="85000" y="17250"/>
                </a:lnTo>
                <a:lnTo>
                  <a:pt x="84980" y="17330"/>
                </a:lnTo>
                <a:lnTo>
                  <a:pt x="84920" y="17640"/>
                </a:lnTo>
                <a:lnTo>
                  <a:pt x="84890" y="17770"/>
                </a:lnTo>
                <a:lnTo>
                  <a:pt x="84830" y="17910"/>
                </a:lnTo>
                <a:lnTo>
                  <a:pt x="84680" y="18160"/>
                </a:lnTo>
                <a:lnTo>
                  <a:pt x="84520" y="18360"/>
                </a:lnTo>
                <a:lnTo>
                  <a:pt x="84350" y="18460"/>
                </a:lnTo>
                <a:lnTo>
                  <a:pt x="84180" y="18440"/>
                </a:lnTo>
                <a:lnTo>
                  <a:pt x="84070" y="18470"/>
                </a:lnTo>
                <a:lnTo>
                  <a:pt x="84010" y="18530"/>
                </a:lnTo>
                <a:lnTo>
                  <a:pt x="83660" y="18070"/>
                </a:lnTo>
                <a:lnTo>
                  <a:pt x="83620" y="17980"/>
                </a:lnTo>
                <a:lnTo>
                  <a:pt x="83620" y="17840"/>
                </a:lnTo>
                <a:lnTo>
                  <a:pt x="83670" y="17200"/>
                </a:lnTo>
                <a:lnTo>
                  <a:pt x="83700" y="17010"/>
                </a:lnTo>
                <a:lnTo>
                  <a:pt x="83740" y="16900"/>
                </a:lnTo>
                <a:lnTo>
                  <a:pt x="84850" y="15510"/>
                </a:lnTo>
                <a:lnTo>
                  <a:pt x="85210" y="14740"/>
                </a:lnTo>
                <a:lnTo>
                  <a:pt x="84770" y="13680"/>
                </a:lnTo>
                <a:lnTo>
                  <a:pt x="84600" y="12990"/>
                </a:lnTo>
                <a:lnTo>
                  <a:pt x="84550" y="12900"/>
                </a:lnTo>
                <a:lnTo>
                  <a:pt x="83560" y="12410"/>
                </a:lnTo>
                <a:lnTo>
                  <a:pt x="82560" y="11910"/>
                </a:lnTo>
                <a:lnTo>
                  <a:pt x="82440" y="11860"/>
                </a:lnTo>
                <a:lnTo>
                  <a:pt x="82330" y="11770"/>
                </a:lnTo>
                <a:lnTo>
                  <a:pt x="82250" y="11590"/>
                </a:lnTo>
                <a:lnTo>
                  <a:pt x="82250" y="11290"/>
                </a:lnTo>
                <a:lnTo>
                  <a:pt x="81670" y="11020"/>
                </a:lnTo>
                <a:lnTo>
                  <a:pt x="81600" y="10950"/>
                </a:lnTo>
                <a:lnTo>
                  <a:pt x="81030" y="9920"/>
                </a:lnTo>
                <a:lnTo>
                  <a:pt x="80860" y="9520"/>
                </a:lnTo>
                <a:lnTo>
                  <a:pt x="80770" y="9370"/>
                </a:lnTo>
                <a:lnTo>
                  <a:pt x="80680" y="9330"/>
                </a:lnTo>
                <a:lnTo>
                  <a:pt x="80450" y="9470"/>
                </a:lnTo>
                <a:lnTo>
                  <a:pt x="80060" y="9390"/>
                </a:lnTo>
                <a:lnTo>
                  <a:pt x="79900" y="9450"/>
                </a:lnTo>
                <a:lnTo>
                  <a:pt x="79770" y="9640"/>
                </a:lnTo>
                <a:lnTo>
                  <a:pt x="79750" y="9790"/>
                </a:lnTo>
                <a:lnTo>
                  <a:pt x="79380" y="9970"/>
                </a:lnTo>
                <a:lnTo>
                  <a:pt x="79190" y="10230"/>
                </a:lnTo>
                <a:lnTo>
                  <a:pt x="79140" y="10260"/>
                </a:lnTo>
                <a:lnTo>
                  <a:pt x="79090" y="10260"/>
                </a:lnTo>
                <a:lnTo>
                  <a:pt x="79050" y="10280"/>
                </a:lnTo>
                <a:lnTo>
                  <a:pt x="79010" y="10360"/>
                </a:lnTo>
                <a:lnTo>
                  <a:pt x="79030" y="10380"/>
                </a:lnTo>
                <a:lnTo>
                  <a:pt x="79080" y="10440"/>
                </a:lnTo>
                <a:lnTo>
                  <a:pt x="79100" y="10460"/>
                </a:lnTo>
                <a:lnTo>
                  <a:pt x="78980" y="10630"/>
                </a:lnTo>
                <a:lnTo>
                  <a:pt x="78330" y="10880"/>
                </a:lnTo>
                <a:lnTo>
                  <a:pt x="78270" y="10870"/>
                </a:lnTo>
                <a:lnTo>
                  <a:pt x="78040" y="10700"/>
                </a:lnTo>
                <a:lnTo>
                  <a:pt x="77960" y="10690"/>
                </a:lnTo>
                <a:lnTo>
                  <a:pt x="77870" y="10720"/>
                </a:lnTo>
                <a:lnTo>
                  <a:pt x="77700" y="10590"/>
                </a:lnTo>
                <a:lnTo>
                  <a:pt x="77600" y="10560"/>
                </a:lnTo>
                <a:lnTo>
                  <a:pt x="77320" y="10640"/>
                </a:lnTo>
                <a:lnTo>
                  <a:pt x="77120" y="10580"/>
                </a:lnTo>
                <a:lnTo>
                  <a:pt x="76590" y="10670"/>
                </a:lnTo>
                <a:lnTo>
                  <a:pt x="76490" y="10730"/>
                </a:lnTo>
                <a:lnTo>
                  <a:pt x="76430" y="10900"/>
                </a:lnTo>
                <a:lnTo>
                  <a:pt x="76320" y="11060"/>
                </a:lnTo>
                <a:lnTo>
                  <a:pt x="76290" y="11130"/>
                </a:lnTo>
                <a:lnTo>
                  <a:pt x="76330" y="11290"/>
                </a:lnTo>
                <a:lnTo>
                  <a:pt x="76240" y="11470"/>
                </a:lnTo>
                <a:lnTo>
                  <a:pt x="75930" y="11830"/>
                </a:lnTo>
                <a:lnTo>
                  <a:pt x="75780" y="12160"/>
                </a:lnTo>
                <a:lnTo>
                  <a:pt x="75640" y="12390"/>
                </a:lnTo>
                <a:lnTo>
                  <a:pt x="75600" y="12470"/>
                </a:lnTo>
                <a:lnTo>
                  <a:pt x="75560" y="12540"/>
                </a:lnTo>
                <a:lnTo>
                  <a:pt x="75510" y="12570"/>
                </a:lnTo>
                <a:lnTo>
                  <a:pt x="75050" y="12700"/>
                </a:lnTo>
                <a:lnTo>
                  <a:pt x="74970" y="12770"/>
                </a:lnTo>
                <a:lnTo>
                  <a:pt x="74900" y="12890"/>
                </a:lnTo>
                <a:lnTo>
                  <a:pt x="74860" y="13000"/>
                </a:lnTo>
                <a:lnTo>
                  <a:pt x="74840" y="13090"/>
                </a:lnTo>
                <a:lnTo>
                  <a:pt x="74840" y="13180"/>
                </a:lnTo>
                <a:lnTo>
                  <a:pt x="74900" y="13260"/>
                </a:lnTo>
                <a:lnTo>
                  <a:pt x="74970" y="13460"/>
                </a:lnTo>
                <a:lnTo>
                  <a:pt x="74970" y="13670"/>
                </a:lnTo>
                <a:lnTo>
                  <a:pt x="74910" y="13860"/>
                </a:lnTo>
                <a:lnTo>
                  <a:pt x="74830" y="14000"/>
                </a:lnTo>
                <a:lnTo>
                  <a:pt x="74650" y="14150"/>
                </a:lnTo>
                <a:lnTo>
                  <a:pt x="74610" y="14250"/>
                </a:lnTo>
                <a:lnTo>
                  <a:pt x="74620" y="14300"/>
                </a:lnTo>
                <a:lnTo>
                  <a:pt x="74650" y="14350"/>
                </a:lnTo>
                <a:lnTo>
                  <a:pt x="74670" y="14420"/>
                </a:lnTo>
                <a:lnTo>
                  <a:pt x="74620" y="14510"/>
                </a:lnTo>
                <a:lnTo>
                  <a:pt x="74600" y="14610"/>
                </a:lnTo>
                <a:lnTo>
                  <a:pt x="74610" y="14820"/>
                </a:lnTo>
                <a:lnTo>
                  <a:pt x="74580" y="14890"/>
                </a:lnTo>
                <a:lnTo>
                  <a:pt x="74540" y="14950"/>
                </a:lnTo>
                <a:lnTo>
                  <a:pt x="74470" y="15150"/>
                </a:lnTo>
                <a:lnTo>
                  <a:pt x="74560" y="15490"/>
                </a:lnTo>
                <a:lnTo>
                  <a:pt x="74580" y="15560"/>
                </a:lnTo>
                <a:lnTo>
                  <a:pt x="74300" y="16060"/>
                </a:lnTo>
                <a:lnTo>
                  <a:pt x="74260" y="16180"/>
                </a:lnTo>
                <a:lnTo>
                  <a:pt x="74150" y="16880"/>
                </a:lnTo>
                <a:lnTo>
                  <a:pt x="74140" y="17110"/>
                </a:lnTo>
                <a:lnTo>
                  <a:pt x="74190" y="17340"/>
                </a:lnTo>
                <a:lnTo>
                  <a:pt x="74200" y="17390"/>
                </a:lnTo>
                <a:lnTo>
                  <a:pt x="74240" y="17540"/>
                </a:lnTo>
                <a:lnTo>
                  <a:pt x="74250" y="17600"/>
                </a:lnTo>
                <a:lnTo>
                  <a:pt x="74250" y="17670"/>
                </a:lnTo>
                <a:lnTo>
                  <a:pt x="74240" y="17710"/>
                </a:lnTo>
                <a:lnTo>
                  <a:pt x="74230" y="17740"/>
                </a:lnTo>
                <a:lnTo>
                  <a:pt x="74220" y="17770"/>
                </a:lnTo>
                <a:lnTo>
                  <a:pt x="74220" y="18060"/>
                </a:lnTo>
                <a:lnTo>
                  <a:pt x="74210" y="18110"/>
                </a:lnTo>
                <a:lnTo>
                  <a:pt x="74190" y="18200"/>
                </a:lnTo>
                <a:lnTo>
                  <a:pt x="74190" y="18250"/>
                </a:lnTo>
                <a:lnTo>
                  <a:pt x="74230" y="18390"/>
                </a:lnTo>
                <a:lnTo>
                  <a:pt x="74240" y="18420"/>
                </a:lnTo>
                <a:lnTo>
                  <a:pt x="74230" y="18460"/>
                </a:lnTo>
                <a:lnTo>
                  <a:pt x="74240" y="18500"/>
                </a:lnTo>
                <a:lnTo>
                  <a:pt x="74260" y="18540"/>
                </a:lnTo>
                <a:lnTo>
                  <a:pt x="74320" y="18600"/>
                </a:lnTo>
                <a:lnTo>
                  <a:pt x="74340" y="18650"/>
                </a:lnTo>
                <a:lnTo>
                  <a:pt x="74360" y="18710"/>
                </a:lnTo>
                <a:lnTo>
                  <a:pt x="74330" y="18820"/>
                </a:lnTo>
                <a:lnTo>
                  <a:pt x="74200" y="18940"/>
                </a:lnTo>
                <a:lnTo>
                  <a:pt x="74170" y="19050"/>
                </a:lnTo>
                <a:lnTo>
                  <a:pt x="74150" y="19160"/>
                </a:lnTo>
                <a:lnTo>
                  <a:pt x="74110" y="19250"/>
                </a:lnTo>
                <a:lnTo>
                  <a:pt x="74020" y="19390"/>
                </a:lnTo>
                <a:lnTo>
                  <a:pt x="73970" y="19510"/>
                </a:lnTo>
                <a:lnTo>
                  <a:pt x="73930" y="19630"/>
                </a:lnTo>
                <a:lnTo>
                  <a:pt x="73890" y="19750"/>
                </a:lnTo>
                <a:lnTo>
                  <a:pt x="73810" y="19830"/>
                </a:lnTo>
                <a:lnTo>
                  <a:pt x="73740" y="19850"/>
                </a:lnTo>
                <a:lnTo>
                  <a:pt x="73360" y="19720"/>
                </a:lnTo>
                <a:lnTo>
                  <a:pt x="73220" y="19750"/>
                </a:lnTo>
                <a:lnTo>
                  <a:pt x="73080" y="19830"/>
                </a:lnTo>
                <a:lnTo>
                  <a:pt x="72510" y="20350"/>
                </a:lnTo>
                <a:lnTo>
                  <a:pt x="72390" y="20590"/>
                </a:lnTo>
                <a:lnTo>
                  <a:pt x="72350" y="20760"/>
                </a:lnTo>
                <a:lnTo>
                  <a:pt x="72330" y="20950"/>
                </a:lnTo>
                <a:lnTo>
                  <a:pt x="72330" y="21340"/>
                </a:lnTo>
                <a:lnTo>
                  <a:pt x="72310" y="21410"/>
                </a:lnTo>
                <a:lnTo>
                  <a:pt x="72300" y="21450"/>
                </a:lnTo>
                <a:lnTo>
                  <a:pt x="72290" y="21500"/>
                </a:lnTo>
                <a:lnTo>
                  <a:pt x="72330" y="21580"/>
                </a:lnTo>
                <a:lnTo>
                  <a:pt x="72290" y="21750"/>
                </a:lnTo>
                <a:lnTo>
                  <a:pt x="72250" y="21830"/>
                </a:lnTo>
                <a:lnTo>
                  <a:pt x="72190" y="21870"/>
                </a:lnTo>
                <a:lnTo>
                  <a:pt x="72110" y="21890"/>
                </a:lnTo>
                <a:lnTo>
                  <a:pt x="71910" y="22030"/>
                </a:lnTo>
                <a:lnTo>
                  <a:pt x="71830" y="22020"/>
                </a:lnTo>
                <a:lnTo>
                  <a:pt x="71740" y="22110"/>
                </a:lnTo>
                <a:lnTo>
                  <a:pt x="71700" y="22250"/>
                </a:lnTo>
                <a:lnTo>
                  <a:pt x="71660" y="22400"/>
                </a:lnTo>
                <a:lnTo>
                  <a:pt x="71600" y="22510"/>
                </a:lnTo>
                <a:lnTo>
                  <a:pt x="71520" y="22530"/>
                </a:lnTo>
                <a:lnTo>
                  <a:pt x="71460" y="22460"/>
                </a:lnTo>
                <a:lnTo>
                  <a:pt x="71370" y="22200"/>
                </a:lnTo>
                <a:lnTo>
                  <a:pt x="71130" y="21830"/>
                </a:lnTo>
                <a:lnTo>
                  <a:pt x="70860" y="21590"/>
                </a:lnTo>
                <a:lnTo>
                  <a:pt x="70300" y="21400"/>
                </a:lnTo>
                <a:lnTo>
                  <a:pt x="69840" y="21230"/>
                </a:lnTo>
                <a:lnTo>
                  <a:pt x="69400" y="20930"/>
                </a:lnTo>
                <a:lnTo>
                  <a:pt x="69320" y="20840"/>
                </a:lnTo>
                <a:lnTo>
                  <a:pt x="69220" y="20660"/>
                </a:lnTo>
                <a:lnTo>
                  <a:pt x="68600" y="20320"/>
                </a:lnTo>
                <a:lnTo>
                  <a:pt x="68370" y="20320"/>
                </a:lnTo>
                <a:lnTo>
                  <a:pt x="68170" y="20460"/>
                </a:lnTo>
                <a:lnTo>
                  <a:pt x="68110" y="20830"/>
                </a:lnTo>
                <a:lnTo>
                  <a:pt x="68010" y="21180"/>
                </a:lnTo>
                <a:lnTo>
                  <a:pt x="67720" y="21350"/>
                </a:lnTo>
                <a:lnTo>
                  <a:pt x="67230" y="21430"/>
                </a:lnTo>
                <a:lnTo>
                  <a:pt x="66360" y="22000"/>
                </a:lnTo>
                <a:lnTo>
                  <a:pt x="66290" y="21970"/>
                </a:lnTo>
                <a:lnTo>
                  <a:pt x="66060" y="21560"/>
                </a:lnTo>
                <a:lnTo>
                  <a:pt x="65980" y="21470"/>
                </a:lnTo>
                <a:lnTo>
                  <a:pt x="65820" y="21420"/>
                </a:lnTo>
                <a:lnTo>
                  <a:pt x="65300" y="21510"/>
                </a:lnTo>
                <a:lnTo>
                  <a:pt x="64520" y="21100"/>
                </a:lnTo>
                <a:lnTo>
                  <a:pt x="64440" y="21080"/>
                </a:lnTo>
                <a:lnTo>
                  <a:pt x="64360" y="21090"/>
                </a:lnTo>
                <a:lnTo>
                  <a:pt x="64010" y="21220"/>
                </a:lnTo>
                <a:lnTo>
                  <a:pt x="63950" y="21200"/>
                </a:lnTo>
                <a:lnTo>
                  <a:pt x="63910" y="21040"/>
                </a:lnTo>
                <a:lnTo>
                  <a:pt x="63830" y="20270"/>
                </a:lnTo>
                <a:lnTo>
                  <a:pt x="63780" y="20180"/>
                </a:lnTo>
                <a:lnTo>
                  <a:pt x="63540" y="19970"/>
                </a:lnTo>
                <a:lnTo>
                  <a:pt x="63300" y="19540"/>
                </a:lnTo>
                <a:lnTo>
                  <a:pt x="63270" y="19450"/>
                </a:lnTo>
                <a:lnTo>
                  <a:pt x="63230" y="19240"/>
                </a:lnTo>
                <a:lnTo>
                  <a:pt x="63180" y="19130"/>
                </a:lnTo>
                <a:lnTo>
                  <a:pt x="62760" y="18660"/>
                </a:lnTo>
                <a:lnTo>
                  <a:pt x="62530" y="18200"/>
                </a:lnTo>
                <a:lnTo>
                  <a:pt x="61660" y="16490"/>
                </a:lnTo>
                <a:lnTo>
                  <a:pt x="61580" y="16420"/>
                </a:lnTo>
                <a:lnTo>
                  <a:pt x="60590" y="16250"/>
                </a:lnTo>
                <a:lnTo>
                  <a:pt x="59930" y="16700"/>
                </a:lnTo>
                <a:lnTo>
                  <a:pt x="59870" y="16780"/>
                </a:lnTo>
                <a:lnTo>
                  <a:pt x="59820" y="16910"/>
                </a:lnTo>
                <a:lnTo>
                  <a:pt x="59730" y="17200"/>
                </a:lnTo>
                <a:lnTo>
                  <a:pt x="60100" y="18010"/>
                </a:lnTo>
                <a:lnTo>
                  <a:pt x="59930" y="18380"/>
                </a:lnTo>
                <a:lnTo>
                  <a:pt x="59840" y="18440"/>
                </a:lnTo>
                <a:lnTo>
                  <a:pt x="59720" y="18410"/>
                </a:lnTo>
                <a:lnTo>
                  <a:pt x="58840" y="17860"/>
                </a:lnTo>
                <a:lnTo>
                  <a:pt x="58760" y="17910"/>
                </a:lnTo>
                <a:lnTo>
                  <a:pt x="58470" y="18450"/>
                </a:lnTo>
                <a:lnTo>
                  <a:pt x="57670" y="18510"/>
                </a:lnTo>
                <a:lnTo>
                  <a:pt x="56870" y="18570"/>
                </a:lnTo>
                <a:lnTo>
                  <a:pt x="57610" y="19530"/>
                </a:lnTo>
                <a:lnTo>
                  <a:pt x="57630" y="19670"/>
                </a:lnTo>
                <a:lnTo>
                  <a:pt x="57650" y="20420"/>
                </a:lnTo>
                <a:lnTo>
                  <a:pt x="57640" y="20580"/>
                </a:lnTo>
                <a:lnTo>
                  <a:pt x="57600" y="20750"/>
                </a:lnTo>
                <a:lnTo>
                  <a:pt x="57280" y="21650"/>
                </a:lnTo>
                <a:lnTo>
                  <a:pt x="57020" y="22090"/>
                </a:lnTo>
                <a:lnTo>
                  <a:pt x="56440" y="22640"/>
                </a:lnTo>
                <a:lnTo>
                  <a:pt x="57310" y="23180"/>
                </a:lnTo>
                <a:lnTo>
                  <a:pt x="56590" y="24120"/>
                </a:lnTo>
                <a:lnTo>
                  <a:pt x="56470" y="24230"/>
                </a:lnTo>
                <a:lnTo>
                  <a:pt x="56350" y="24240"/>
                </a:lnTo>
                <a:lnTo>
                  <a:pt x="54970" y="23620"/>
                </a:lnTo>
                <a:lnTo>
                  <a:pt x="53610" y="22940"/>
                </a:lnTo>
                <a:lnTo>
                  <a:pt x="52570" y="23020"/>
                </a:lnTo>
                <a:lnTo>
                  <a:pt x="52400" y="22980"/>
                </a:lnTo>
                <a:lnTo>
                  <a:pt x="51910" y="22470"/>
                </a:lnTo>
                <a:lnTo>
                  <a:pt x="51770" y="22370"/>
                </a:lnTo>
                <a:lnTo>
                  <a:pt x="51010" y="22670"/>
                </a:lnTo>
                <a:close/>
                <a:moveTo>
                  <a:pt x="47590" y="20360"/>
                </a:moveTo>
                <a:lnTo>
                  <a:pt x="47770" y="20600"/>
                </a:lnTo>
                <a:lnTo>
                  <a:pt x="47810" y="20710"/>
                </a:lnTo>
                <a:lnTo>
                  <a:pt x="47680" y="20820"/>
                </a:lnTo>
                <a:lnTo>
                  <a:pt x="46870" y="21090"/>
                </a:lnTo>
                <a:lnTo>
                  <a:pt x="46800" y="21010"/>
                </a:lnTo>
                <a:lnTo>
                  <a:pt x="46820" y="20970"/>
                </a:lnTo>
                <a:lnTo>
                  <a:pt x="46840" y="20910"/>
                </a:lnTo>
                <a:lnTo>
                  <a:pt x="46860" y="20830"/>
                </a:lnTo>
                <a:lnTo>
                  <a:pt x="46860" y="20740"/>
                </a:lnTo>
                <a:lnTo>
                  <a:pt x="46880" y="20690"/>
                </a:lnTo>
                <a:lnTo>
                  <a:pt x="46990" y="20570"/>
                </a:lnTo>
                <a:lnTo>
                  <a:pt x="47090" y="20490"/>
                </a:lnTo>
                <a:lnTo>
                  <a:pt x="47280" y="20080"/>
                </a:lnTo>
                <a:lnTo>
                  <a:pt x="47370" y="19960"/>
                </a:lnTo>
                <a:lnTo>
                  <a:pt x="47410" y="19950"/>
                </a:lnTo>
                <a:lnTo>
                  <a:pt x="47430" y="20050"/>
                </a:lnTo>
                <a:lnTo>
                  <a:pt x="47450" y="20060"/>
                </a:lnTo>
                <a:lnTo>
                  <a:pt x="47520" y="20310"/>
                </a:lnTo>
                <a:lnTo>
                  <a:pt x="47590" y="20360"/>
                </a:lnTo>
                <a:close/>
                <a:moveTo>
                  <a:pt x="47990" y="19500"/>
                </a:moveTo>
                <a:lnTo>
                  <a:pt x="48050" y="19430"/>
                </a:lnTo>
                <a:lnTo>
                  <a:pt x="48340" y="19450"/>
                </a:lnTo>
                <a:lnTo>
                  <a:pt x="48480" y="19530"/>
                </a:lnTo>
                <a:lnTo>
                  <a:pt x="48610" y="19680"/>
                </a:lnTo>
                <a:lnTo>
                  <a:pt x="48710" y="19900"/>
                </a:lnTo>
                <a:lnTo>
                  <a:pt x="48430" y="20160"/>
                </a:lnTo>
                <a:lnTo>
                  <a:pt x="48280" y="20430"/>
                </a:lnTo>
                <a:lnTo>
                  <a:pt x="48170" y="20520"/>
                </a:lnTo>
                <a:lnTo>
                  <a:pt x="48050" y="20520"/>
                </a:lnTo>
                <a:lnTo>
                  <a:pt x="47960" y="20430"/>
                </a:lnTo>
                <a:lnTo>
                  <a:pt x="47910" y="20330"/>
                </a:lnTo>
                <a:lnTo>
                  <a:pt x="47890" y="20050"/>
                </a:lnTo>
                <a:lnTo>
                  <a:pt x="47850" y="19900"/>
                </a:lnTo>
                <a:lnTo>
                  <a:pt x="47700" y="19730"/>
                </a:lnTo>
                <a:lnTo>
                  <a:pt x="47630" y="19620"/>
                </a:lnTo>
                <a:lnTo>
                  <a:pt x="47620" y="19490"/>
                </a:lnTo>
                <a:lnTo>
                  <a:pt x="47680" y="19400"/>
                </a:lnTo>
                <a:lnTo>
                  <a:pt x="47760" y="19480"/>
                </a:lnTo>
                <a:lnTo>
                  <a:pt x="47890" y="19730"/>
                </a:lnTo>
                <a:lnTo>
                  <a:pt x="47970" y="19840"/>
                </a:lnTo>
                <a:lnTo>
                  <a:pt x="48050" y="19940"/>
                </a:lnTo>
                <a:lnTo>
                  <a:pt x="48150" y="19990"/>
                </a:lnTo>
                <a:lnTo>
                  <a:pt x="48230" y="19970"/>
                </a:lnTo>
                <a:lnTo>
                  <a:pt x="48170" y="19880"/>
                </a:lnTo>
                <a:lnTo>
                  <a:pt x="48040" y="19760"/>
                </a:lnTo>
                <a:lnTo>
                  <a:pt x="47990" y="19670"/>
                </a:lnTo>
                <a:lnTo>
                  <a:pt x="47990" y="19500"/>
                </a:lnTo>
                <a:close/>
                <a:moveTo>
                  <a:pt x="45820" y="22320"/>
                </a:moveTo>
                <a:lnTo>
                  <a:pt x="45050" y="21910"/>
                </a:lnTo>
                <a:lnTo>
                  <a:pt x="44390" y="22220"/>
                </a:lnTo>
                <a:lnTo>
                  <a:pt x="44180" y="22130"/>
                </a:lnTo>
                <a:lnTo>
                  <a:pt x="44090" y="22180"/>
                </a:lnTo>
                <a:lnTo>
                  <a:pt x="44060" y="22240"/>
                </a:lnTo>
                <a:lnTo>
                  <a:pt x="44040" y="22320"/>
                </a:lnTo>
                <a:lnTo>
                  <a:pt x="43990" y="22440"/>
                </a:lnTo>
                <a:lnTo>
                  <a:pt x="43900" y="22570"/>
                </a:lnTo>
                <a:lnTo>
                  <a:pt x="43310" y="23260"/>
                </a:lnTo>
                <a:lnTo>
                  <a:pt x="43240" y="23300"/>
                </a:lnTo>
                <a:lnTo>
                  <a:pt x="43200" y="23310"/>
                </a:lnTo>
                <a:lnTo>
                  <a:pt x="43190" y="23290"/>
                </a:lnTo>
                <a:lnTo>
                  <a:pt x="43190" y="23260"/>
                </a:lnTo>
                <a:lnTo>
                  <a:pt x="43200" y="23230"/>
                </a:lnTo>
                <a:lnTo>
                  <a:pt x="43270" y="23110"/>
                </a:lnTo>
                <a:lnTo>
                  <a:pt x="43290" y="23070"/>
                </a:lnTo>
                <a:lnTo>
                  <a:pt x="43300" y="23030"/>
                </a:lnTo>
                <a:lnTo>
                  <a:pt x="43300" y="23000"/>
                </a:lnTo>
                <a:lnTo>
                  <a:pt x="43300" y="22990"/>
                </a:lnTo>
                <a:lnTo>
                  <a:pt x="43250" y="22860"/>
                </a:lnTo>
                <a:lnTo>
                  <a:pt x="43210" y="22730"/>
                </a:lnTo>
                <a:lnTo>
                  <a:pt x="43190" y="22680"/>
                </a:lnTo>
                <a:lnTo>
                  <a:pt x="43200" y="22600"/>
                </a:lnTo>
                <a:lnTo>
                  <a:pt x="43310" y="22000"/>
                </a:lnTo>
                <a:lnTo>
                  <a:pt x="43420" y="21820"/>
                </a:lnTo>
                <a:lnTo>
                  <a:pt x="43480" y="21750"/>
                </a:lnTo>
                <a:lnTo>
                  <a:pt x="43530" y="21680"/>
                </a:lnTo>
                <a:lnTo>
                  <a:pt x="43610" y="21530"/>
                </a:lnTo>
                <a:lnTo>
                  <a:pt x="43630" y="21410"/>
                </a:lnTo>
                <a:lnTo>
                  <a:pt x="43630" y="21300"/>
                </a:lnTo>
                <a:lnTo>
                  <a:pt x="43600" y="21210"/>
                </a:lnTo>
                <a:lnTo>
                  <a:pt x="43550" y="21150"/>
                </a:lnTo>
                <a:lnTo>
                  <a:pt x="43490" y="21090"/>
                </a:lnTo>
                <a:lnTo>
                  <a:pt x="43450" y="21030"/>
                </a:lnTo>
                <a:lnTo>
                  <a:pt x="43440" y="20940"/>
                </a:lnTo>
                <a:lnTo>
                  <a:pt x="43440" y="20870"/>
                </a:lnTo>
                <a:lnTo>
                  <a:pt x="43470" y="20820"/>
                </a:lnTo>
                <a:lnTo>
                  <a:pt x="43660" y="20560"/>
                </a:lnTo>
                <a:lnTo>
                  <a:pt x="43830" y="20160"/>
                </a:lnTo>
                <a:lnTo>
                  <a:pt x="43930" y="19810"/>
                </a:lnTo>
                <a:lnTo>
                  <a:pt x="43940" y="19720"/>
                </a:lnTo>
                <a:lnTo>
                  <a:pt x="43950" y="19650"/>
                </a:lnTo>
                <a:lnTo>
                  <a:pt x="43940" y="19580"/>
                </a:lnTo>
                <a:lnTo>
                  <a:pt x="43910" y="19400"/>
                </a:lnTo>
                <a:lnTo>
                  <a:pt x="43910" y="19310"/>
                </a:lnTo>
                <a:lnTo>
                  <a:pt x="43930" y="19230"/>
                </a:lnTo>
                <a:lnTo>
                  <a:pt x="43960" y="19170"/>
                </a:lnTo>
                <a:lnTo>
                  <a:pt x="44010" y="19120"/>
                </a:lnTo>
                <a:lnTo>
                  <a:pt x="44020" y="19190"/>
                </a:lnTo>
                <a:lnTo>
                  <a:pt x="44000" y="19300"/>
                </a:lnTo>
                <a:lnTo>
                  <a:pt x="43980" y="19460"/>
                </a:lnTo>
                <a:lnTo>
                  <a:pt x="44000" y="19580"/>
                </a:lnTo>
                <a:lnTo>
                  <a:pt x="44040" y="19650"/>
                </a:lnTo>
                <a:lnTo>
                  <a:pt x="44060" y="19730"/>
                </a:lnTo>
                <a:lnTo>
                  <a:pt x="44040" y="19870"/>
                </a:lnTo>
                <a:lnTo>
                  <a:pt x="43920" y="20310"/>
                </a:lnTo>
                <a:lnTo>
                  <a:pt x="43920" y="20370"/>
                </a:lnTo>
                <a:lnTo>
                  <a:pt x="43910" y="20480"/>
                </a:lnTo>
                <a:lnTo>
                  <a:pt x="43900" y="20540"/>
                </a:lnTo>
                <a:lnTo>
                  <a:pt x="43880" y="20610"/>
                </a:lnTo>
                <a:lnTo>
                  <a:pt x="43830" y="20690"/>
                </a:lnTo>
                <a:lnTo>
                  <a:pt x="43810" y="20740"/>
                </a:lnTo>
                <a:lnTo>
                  <a:pt x="43760" y="20830"/>
                </a:lnTo>
                <a:lnTo>
                  <a:pt x="43570" y="21010"/>
                </a:lnTo>
                <a:lnTo>
                  <a:pt x="43700" y="20980"/>
                </a:lnTo>
                <a:lnTo>
                  <a:pt x="43850" y="20910"/>
                </a:lnTo>
                <a:lnTo>
                  <a:pt x="43990" y="20770"/>
                </a:lnTo>
                <a:lnTo>
                  <a:pt x="44100" y="20570"/>
                </a:lnTo>
                <a:lnTo>
                  <a:pt x="44160" y="20530"/>
                </a:lnTo>
                <a:lnTo>
                  <a:pt x="44230" y="20620"/>
                </a:lnTo>
                <a:lnTo>
                  <a:pt x="44260" y="20770"/>
                </a:lnTo>
                <a:lnTo>
                  <a:pt x="44250" y="20920"/>
                </a:lnTo>
                <a:lnTo>
                  <a:pt x="44210" y="21040"/>
                </a:lnTo>
                <a:lnTo>
                  <a:pt x="44160" y="21270"/>
                </a:lnTo>
                <a:lnTo>
                  <a:pt x="44120" y="21390"/>
                </a:lnTo>
                <a:lnTo>
                  <a:pt x="44090" y="21440"/>
                </a:lnTo>
                <a:lnTo>
                  <a:pt x="44070" y="21460"/>
                </a:lnTo>
                <a:lnTo>
                  <a:pt x="44040" y="21470"/>
                </a:lnTo>
                <a:lnTo>
                  <a:pt x="44000" y="21500"/>
                </a:lnTo>
                <a:lnTo>
                  <a:pt x="43980" y="21550"/>
                </a:lnTo>
                <a:lnTo>
                  <a:pt x="43920" y="21660"/>
                </a:lnTo>
                <a:lnTo>
                  <a:pt x="43900" y="21700"/>
                </a:lnTo>
                <a:lnTo>
                  <a:pt x="43830" y="21740"/>
                </a:lnTo>
                <a:lnTo>
                  <a:pt x="43660" y="21790"/>
                </a:lnTo>
                <a:lnTo>
                  <a:pt x="43600" y="21880"/>
                </a:lnTo>
                <a:lnTo>
                  <a:pt x="43580" y="22020"/>
                </a:lnTo>
                <a:lnTo>
                  <a:pt x="43590" y="22120"/>
                </a:lnTo>
                <a:lnTo>
                  <a:pt x="43610" y="22220"/>
                </a:lnTo>
                <a:lnTo>
                  <a:pt x="43630" y="22330"/>
                </a:lnTo>
                <a:lnTo>
                  <a:pt x="43620" y="22470"/>
                </a:lnTo>
                <a:lnTo>
                  <a:pt x="43580" y="22540"/>
                </a:lnTo>
                <a:lnTo>
                  <a:pt x="43540" y="22610"/>
                </a:lnTo>
                <a:lnTo>
                  <a:pt x="43500" y="22740"/>
                </a:lnTo>
                <a:lnTo>
                  <a:pt x="43630" y="22640"/>
                </a:lnTo>
                <a:lnTo>
                  <a:pt x="43690" y="22560"/>
                </a:lnTo>
                <a:lnTo>
                  <a:pt x="43730" y="22450"/>
                </a:lnTo>
                <a:lnTo>
                  <a:pt x="43740" y="22290"/>
                </a:lnTo>
                <a:lnTo>
                  <a:pt x="43730" y="22170"/>
                </a:lnTo>
                <a:lnTo>
                  <a:pt x="43730" y="22060"/>
                </a:lnTo>
                <a:lnTo>
                  <a:pt x="43800" y="21930"/>
                </a:lnTo>
                <a:lnTo>
                  <a:pt x="43860" y="21860"/>
                </a:lnTo>
                <a:lnTo>
                  <a:pt x="44090" y="21700"/>
                </a:lnTo>
                <a:lnTo>
                  <a:pt x="44230" y="21550"/>
                </a:lnTo>
                <a:lnTo>
                  <a:pt x="44310" y="21500"/>
                </a:lnTo>
                <a:lnTo>
                  <a:pt x="44380" y="21530"/>
                </a:lnTo>
                <a:lnTo>
                  <a:pt x="44440" y="21790"/>
                </a:lnTo>
                <a:lnTo>
                  <a:pt x="44480" y="21890"/>
                </a:lnTo>
                <a:lnTo>
                  <a:pt x="44550" y="21820"/>
                </a:lnTo>
                <a:lnTo>
                  <a:pt x="44570" y="21680"/>
                </a:lnTo>
                <a:lnTo>
                  <a:pt x="44550" y="21540"/>
                </a:lnTo>
                <a:lnTo>
                  <a:pt x="44470" y="21360"/>
                </a:lnTo>
                <a:lnTo>
                  <a:pt x="44450" y="21340"/>
                </a:lnTo>
                <a:lnTo>
                  <a:pt x="44420" y="21280"/>
                </a:lnTo>
                <a:lnTo>
                  <a:pt x="44400" y="21210"/>
                </a:lnTo>
                <a:lnTo>
                  <a:pt x="44440" y="21180"/>
                </a:lnTo>
                <a:lnTo>
                  <a:pt x="44510" y="21040"/>
                </a:lnTo>
                <a:lnTo>
                  <a:pt x="44530" y="21010"/>
                </a:lnTo>
                <a:lnTo>
                  <a:pt x="44630" y="20960"/>
                </a:lnTo>
                <a:lnTo>
                  <a:pt x="44950" y="21010"/>
                </a:lnTo>
                <a:lnTo>
                  <a:pt x="44910" y="20790"/>
                </a:lnTo>
                <a:lnTo>
                  <a:pt x="44840" y="20700"/>
                </a:lnTo>
                <a:lnTo>
                  <a:pt x="44680" y="20600"/>
                </a:lnTo>
                <a:lnTo>
                  <a:pt x="44630" y="20530"/>
                </a:lnTo>
                <a:lnTo>
                  <a:pt x="44590" y="20450"/>
                </a:lnTo>
                <a:lnTo>
                  <a:pt x="44570" y="20340"/>
                </a:lnTo>
                <a:lnTo>
                  <a:pt x="44590" y="20200"/>
                </a:lnTo>
                <a:lnTo>
                  <a:pt x="44630" y="20160"/>
                </a:lnTo>
                <a:lnTo>
                  <a:pt x="44880" y="19980"/>
                </a:lnTo>
                <a:lnTo>
                  <a:pt x="44930" y="19970"/>
                </a:lnTo>
                <a:lnTo>
                  <a:pt x="44990" y="19990"/>
                </a:lnTo>
                <a:lnTo>
                  <a:pt x="45070" y="20100"/>
                </a:lnTo>
                <a:lnTo>
                  <a:pt x="45120" y="20130"/>
                </a:lnTo>
                <a:lnTo>
                  <a:pt x="45170" y="20120"/>
                </a:lnTo>
                <a:lnTo>
                  <a:pt x="45200" y="20060"/>
                </a:lnTo>
                <a:lnTo>
                  <a:pt x="45200" y="20000"/>
                </a:lnTo>
                <a:lnTo>
                  <a:pt x="45100" y="19900"/>
                </a:lnTo>
                <a:lnTo>
                  <a:pt x="45060" y="19750"/>
                </a:lnTo>
                <a:lnTo>
                  <a:pt x="45050" y="19610"/>
                </a:lnTo>
                <a:lnTo>
                  <a:pt x="45080" y="19580"/>
                </a:lnTo>
                <a:lnTo>
                  <a:pt x="45260" y="19870"/>
                </a:lnTo>
                <a:lnTo>
                  <a:pt x="45500" y="20000"/>
                </a:lnTo>
                <a:lnTo>
                  <a:pt x="45610" y="20020"/>
                </a:lnTo>
                <a:lnTo>
                  <a:pt x="45640" y="20040"/>
                </a:lnTo>
                <a:lnTo>
                  <a:pt x="45650" y="20100"/>
                </a:lnTo>
                <a:lnTo>
                  <a:pt x="45640" y="20220"/>
                </a:lnTo>
                <a:lnTo>
                  <a:pt x="45690" y="20330"/>
                </a:lnTo>
                <a:lnTo>
                  <a:pt x="45920" y="20240"/>
                </a:lnTo>
                <a:lnTo>
                  <a:pt x="46000" y="20250"/>
                </a:lnTo>
                <a:lnTo>
                  <a:pt x="45950" y="20330"/>
                </a:lnTo>
                <a:lnTo>
                  <a:pt x="45850" y="20430"/>
                </a:lnTo>
                <a:lnTo>
                  <a:pt x="45810" y="20540"/>
                </a:lnTo>
                <a:lnTo>
                  <a:pt x="45870" y="20540"/>
                </a:lnTo>
                <a:lnTo>
                  <a:pt x="45920" y="20550"/>
                </a:lnTo>
                <a:lnTo>
                  <a:pt x="45970" y="20610"/>
                </a:lnTo>
                <a:lnTo>
                  <a:pt x="46000" y="20710"/>
                </a:lnTo>
                <a:lnTo>
                  <a:pt x="45910" y="20790"/>
                </a:lnTo>
                <a:lnTo>
                  <a:pt x="45910" y="20860"/>
                </a:lnTo>
                <a:lnTo>
                  <a:pt x="45930" y="20960"/>
                </a:lnTo>
                <a:lnTo>
                  <a:pt x="45920" y="21120"/>
                </a:lnTo>
                <a:lnTo>
                  <a:pt x="46070" y="21240"/>
                </a:lnTo>
                <a:lnTo>
                  <a:pt x="46040" y="21310"/>
                </a:lnTo>
                <a:lnTo>
                  <a:pt x="45940" y="21470"/>
                </a:lnTo>
                <a:lnTo>
                  <a:pt x="46020" y="21550"/>
                </a:lnTo>
                <a:lnTo>
                  <a:pt x="46010" y="21680"/>
                </a:lnTo>
                <a:lnTo>
                  <a:pt x="45960" y="21840"/>
                </a:lnTo>
                <a:lnTo>
                  <a:pt x="45900" y="21960"/>
                </a:lnTo>
                <a:lnTo>
                  <a:pt x="45870" y="22010"/>
                </a:lnTo>
                <a:lnTo>
                  <a:pt x="45830" y="22050"/>
                </a:lnTo>
                <a:lnTo>
                  <a:pt x="45800" y="22100"/>
                </a:lnTo>
                <a:lnTo>
                  <a:pt x="45790" y="22190"/>
                </a:lnTo>
                <a:lnTo>
                  <a:pt x="45800" y="22300"/>
                </a:lnTo>
                <a:lnTo>
                  <a:pt x="45820" y="22320"/>
                </a:lnTo>
                <a:close/>
                <a:moveTo>
                  <a:pt x="46090" y="19080"/>
                </a:moveTo>
                <a:lnTo>
                  <a:pt x="46130" y="19210"/>
                </a:lnTo>
                <a:lnTo>
                  <a:pt x="46140" y="19350"/>
                </a:lnTo>
                <a:lnTo>
                  <a:pt x="46080" y="19430"/>
                </a:lnTo>
                <a:lnTo>
                  <a:pt x="46100" y="19630"/>
                </a:lnTo>
                <a:lnTo>
                  <a:pt x="46030" y="19720"/>
                </a:lnTo>
                <a:lnTo>
                  <a:pt x="45760" y="19730"/>
                </a:lnTo>
                <a:lnTo>
                  <a:pt x="45630" y="19690"/>
                </a:lnTo>
                <a:lnTo>
                  <a:pt x="45510" y="19590"/>
                </a:lnTo>
                <a:lnTo>
                  <a:pt x="45350" y="19320"/>
                </a:lnTo>
                <a:lnTo>
                  <a:pt x="45170" y="19170"/>
                </a:lnTo>
                <a:lnTo>
                  <a:pt x="45100" y="19030"/>
                </a:lnTo>
                <a:lnTo>
                  <a:pt x="45240" y="18800"/>
                </a:lnTo>
                <a:lnTo>
                  <a:pt x="45400" y="18840"/>
                </a:lnTo>
                <a:lnTo>
                  <a:pt x="45570" y="18990"/>
                </a:lnTo>
                <a:lnTo>
                  <a:pt x="45730" y="19080"/>
                </a:lnTo>
                <a:lnTo>
                  <a:pt x="45890" y="19080"/>
                </a:lnTo>
                <a:lnTo>
                  <a:pt x="46030" y="19030"/>
                </a:lnTo>
                <a:lnTo>
                  <a:pt x="46090" y="19080"/>
                </a:lnTo>
                <a:close/>
                <a:moveTo>
                  <a:pt x="50670" y="15090"/>
                </a:moveTo>
                <a:lnTo>
                  <a:pt x="50680" y="15410"/>
                </a:lnTo>
                <a:lnTo>
                  <a:pt x="50700" y="15480"/>
                </a:lnTo>
                <a:lnTo>
                  <a:pt x="50730" y="15510"/>
                </a:lnTo>
                <a:lnTo>
                  <a:pt x="50730" y="15590"/>
                </a:lnTo>
                <a:lnTo>
                  <a:pt x="50710" y="15670"/>
                </a:lnTo>
                <a:lnTo>
                  <a:pt x="50690" y="15720"/>
                </a:lnTo>
                <a:lnTo>
                  <a:pt x="50650" y="15750"/>
                </a:lnTo>
                <a:lnTo>
                  <a:pt x="50480" y="15720"/>
                </a:lnTo>
                <a:lnTo>
                  <a:pt x="50290" y="15800"/>
                </a:lnTo>
                <a:lnTo>
                  <a:pt x="50190" y="15890"/>
                </a:lnTo>
                <a:lnTo>
                  <a:pt x="50140" y="16010"/>
                </a:lnTo>
                <a:lnTo>
                  <a:pt x="50180" y="16070"/>
                </a:lnTo>
                <a:lnTo>
                  <a:pt x="50190" y="16140"/>
                </a:lnTo>
                <a:lnTo>
                  <a:pt x="50190" y="16230"/>
                </a:lnTo>
                <a:lnTo>
                  <a:pt x="50200" y="16320"/>
                </a:lnTo>
                <a:lnTo>
                  <a:pt x="50230" y="16370"/>
                </a:lnTo>
                <a:lnTo>
                  <a:pt x="50300" y="16450"/>
                </a:lnTo>
                <a:lnTo>
                  <a:pt x="50330" y="16490"/>
                </a:lnTo>
                <a:lnTo>
                  <a:pt x="50280" y="16600"/>
                </a:lnTo>
                <a:lnTo>
                  <a:pt x="50200" y="16630"/>
                </a:lnTo>
                <a:lnTo>
                  <a:pt x="50060" y="16610"/>
                </a:lnTo>
                <a:lnTo>
                  <a:pt x="50060" y="16670"/>
                </a:lnTo>
                <a:lnTo>
                  <a:pt x="50160" y="16750"/>
                </a:lnTo>
                <a:lnTo>
                  <a:pt x="50220" y="16800"/>
                </a:lnTo>
                <a:lnTo>
                  <a:pt x="50250" y="16880"/>
                </a:lnTo>
                <a:lnTo>
                  <a:pt x="50270" y="17000"/>
                </a:lnTo>
                <a:lnTo>
                  <a:pt x="50330" y="17020"/>
                </a:lnTo>
                <a:lnTo>
                  <a:pt x="50400" y="17010"/>
                </a:lnTo>
                <a:lnTo>
                  <a:pt x="50460" y="17030"/>
                </a:lnTo>
                <a:lnTo>
                  <a:pt x="50390" y="17150"/>
                </a:lnTo>
                <a:lnTo>
                  <a:pt x="50300" y="17210"/>
                </a:lnTo>
                <a:lnTo>
                  <a:pt x="49880" y="17300"/>
                </a:lnTo>
                <a:lnTo>
                  <a:pt x="49530" y="17270"/>
                </a:lnTo>
                <a:lnTo>
                  <a:pt x="49240" y="17440"/>
                </a:lnTo>
                <a:lnTo>
                  <a:pt x="48950" y="17400"/>
                </a:lnTo>
                <a:lnTo>
                  <a:pt x="48860" y="17440"/>
                </a:lnTo>
                <a:lnTo>
                  <a:pt x="48880" y="17310"/>
                </a:lnTo>
                <a:lnTo>
                  <a:pt x="48910" y="17210"/>
                </a:lnTo>
                <a:lnTo>
                  <a:pt x="48990" y="17030"/>
                </a:lnTo>
                <a:lnTo>
                  <a:pt x="48890" y="17020"/>
                </a:lnTo>
                <a:lnTo>
                  <a:pt x="48810" y="17040"/>
                </a:lnTo>
                <a:lnTo>
                  <a:pt x="48730" y="17100"/>
                </a:lnTo>
                <a:lnTo>
                  <a:pt x="48650" y="17210"/>
                </a:lnTo>
                <a:lnTo>
                  <a:pt x="48520" y="17440"/>
                </a:lnTo>
                <a:lnTo>
                  <a:pt x="48080" y="17850"/>
                </a:lnTo>
                <a:lnTo>
                  <a:pt x="47940" y="18040"/>
                </a:lnTo>
                <a:lnTo>
                  <a:pt x="47850" y="18330"/>
                </a:lnTo>
                <a:lnTo>
                  <a:pt x="47890" y="18370"/>
                </a:lnTo>
                <a:lnTo>
                  <a:pt x="47970" y="18350"/>
                </a:lnTo>
                <a:lnTo>
                  <a:pt x="48020" y="18380"/>
                </a:lnTo>
                <a:lnTo>
                  <a:pt x="47930" y="18550"/>
                </a:lnTo>
                <a:lnTo>
                  <a:pt x="47760" y="18660"/>
                </a:lnTo>
                <a:lnTo>
                  <a:pt x="47590" y="18690"/>
                </a:lnTo>
                <a:lnTo>
                  <a:pt x="47490" y="18610"/>
                </a:lnTo>
                <a:lnTo>
                  <a:pt x="47500" y="18500"/>
                </a:lnTo>
                <a:lnTo>
                  <a:pt x="47540" y="18420"/>
                </a:lnTo>
                <a:lnTo>
                  <a:pt x="47600" y="18390"/>
                </a:lnTo>
                <a:lnTo>
                  <a:pt x="47660" y="18380"/>
                </a:lnTo>
                <a:lnTo>
                  <a:pt x="47630" y="18340"/>
                </a:lnTo>
                <a:lnTo>
                  <a:pt x="47620" y="18330"/>
                </a:lnTo>
                <a:lnTo>
                  <a:pt x="47640" y="18230"/>
                </a:lnTo>
                <a:lnTo>
                  <a:pt x="47690" y="18190"/>
                </a:lnTo>
                <a:lnTo>
                  <a:pt x="47740" y="18170"/>
                </a:lnTo>
                <a:lnTo>
                  <a:pt x="47790" y="18140"/>
                </a:lnTo>
                <a:lnTo>
                  <a:pt x="47700" y="18030"/>
                </a:lnTo>
                <a:lnTo>
                  <a:pt x="46820" y="18290"/>
                </a:lnTo>
                <a:lnTo>
                  <a:pt x="46780" y="18200"/>
                </a:lnTo>
                <a:lnTo>
                  <a:pt x="46690" y="18160"/>
                </a:lnTo>
                <a:lnTo>
                  <a:pt x="46670" y="18000"/>
                </a:lnTo>
                <a:lnTo>
                  <a:pt x="46710" y="17830"/>
                </a:lnTo>
                <a:lnTo>
                  <a:pt x="46800" y="17740"/>
                </a:lnTo>
                <a:lnTo>
                  <a:pt x="46970" y="17860"/>
                </a:lnTo>
                <a:lnTo>
                  <a:pt x="47040" y="17860"/>
                </a:lnTo>
                <a:lnTo>
                  <a:pt x="47030" y="17670"/>
                </a:lnTo>
                <a:lnTo>
                  <a:pt x="47330" y="17560"/>
                </a:lnTo>
                <a:lnTo>
                  <a:pt x="47460" y="17630"/>
                </a:lnTo>
                <a:lnTo>
                  <a:pt x="47530" y="17620"/>
                </a:lnTo>
                <a:lnTo>
                  <a:pt x="47580" y="17500"/>
                </a:lnTo>
                <a:lnTo>
                  <a:pt x="47560" y="17470"/>
                </a:lnTo>
                <a:lnTo>
                  <a:pt x="47550" y="17440"/>
                </a:lnTo>
                <a:lnTo>
                  <a:pt x="47540" y="17410"/>
                </a:lnTo>
                <a:lnTo>
                  <a:pt x="47530" y="17380"/>
                </a:lnTo>
                <a:lnTo>
                  <a:pt x="47810" y="17180"/>
                </a:lnTo>
                <a:lnTo>
                  <a:pt x="47890" y="17030"/>
                </a:lnTo>
                <a:lnTo>
                  <a:pt x="47610" y="17200"/>
                </a:lnTo>
                <a:lnTo>
                  <a:pt x="47510" y="17210"/>
                </a:lnTo>
                <a:lnTo>
                  <a:pt x="47280" y="17080"/>
                </a:lnTo>
                <a:lnTo>
                  <a:pt x="47050" y="17080"/>
                </a:lnTo>
                <a:lnTo>
                  <a:pt x="47050" y="17030"/>
                </a:lnTo>
                <a:lnTo>
                  <a:pt x="47080" y="17010"/>
                </a:lnTo>
                <a:lnTo>
                  <a:pt x="47090" y="16990"/>
                </a:lnTo>
                <a:lnTo>
                  <a:pt x="47100" y="16960"/>
                </a:lnTo>
                <a:lnTo>
                  <a:pt x="47110" y="16910"/>
                </a:lnTo>
                <a:lnTo>
                  <a:pt x="47050" y="16860"/>
                </a:lnTo>
                <a:lnTo>
                  <a:pt x="47020" y="16850"/>
                </a:lnTo>
                <a:lnTo>
                  <a:pt x="46990" y="16850"/>
                </a:lnTo>
                <a:lnTo>
                  <a:pt x="47190" y="16720"/>
                </a:lnTo>
                <a:lnTo>
                  <a:pt x="47630" y="16790"/>
                </a:lnTo>
                <a:lnTo>
                  <a:pt x="47810" y="16550"/>
                </a:lnTo>
                <a:lnTo>
                  <a:pt x="47740" y="16610"/>
                </a:lnTo>
                <a:lnTo>
                  <a:pt x="47720" y="16610"/>
                </a:lnTo>
                <a:lnTo>
                  <a:pt x="47700" y="16590"/>
                </a:lnTo>
                <a:lnTo>
                  <a:pt x="47690" y="16550"/>
                </a:lnTo>
                <a:lnTo>
                  <a:pt x="47700" y="16510"/>
                </a:lnTo>
                <a:lnTo>
                  <a:pt x="47700" y="16490"/>
                </a:lnTo>
                <a:lnTo>
                  <a:pt x="47700" y="16450"/>
                </a:lnTo>
                <a:lnTo>
                  <a:pt x="47670" y="16340"/>
                </a:lnTo>
                <a:lnTo>
                  <a:pt x="47630" y="16260"/>
                </a:lnTo>
                <a:lnTo>
                  <a:pt x="47620" y="16350"/>
                </a:lnTo>
                <a:lnTo>
                  <a:pt x="47580" y="16450"/>
                </a:lnTo>
                <a:lnTo>
                  <a:pt x="47490" y="16450"/>
                </a:lnTo>
                <a:lnTo>
                  <a:pt x="47300" y="16380"/>
                </a:lnTo>
                <a:lnTo>
                  <a:pt x="47300" y="16320"/>
                </a:lnTo>
                <a:lnTo>
                  <a:pt x="47330" y="16300"/>
                </a:lnTo>
                <a:lnTo>
                  <a:pt x="47350" y="16280"/>
                </a:lnTo>
                <a:lnTo>
                  <a:pt x="47390" y="16190"/>
                </a:lnTo>
                <a:lnTo>
                  <a:pt x="47130" y="16230"/>
                </a:lnTo>
                <a:lnTo>
                  <a:pt x="47070" y="16190"/>
                </a:lnTo>
                <a:lnTo>
                  <a:pt x="47050" y="16070"/>
                </a:lnTo>
                <a:lnTo>
                  <a:pt x="47100" y="16020"/>
                </a:lnTo>
                <a:lnTo>
                  <a:pt x="47770" y="16080"/>
                </a:lnTo>
                <a:lnTo>
                  <a:pt x="47740" y="16060"/>
                </a:lnTo>
                <a:lnTo>
                  <a:pt x="47680" y="15960"/>
                </a:lnTo>
                <a:lnTo>
                  <a:pt x="47720" y="15900"/>
                </a:lnTo>
                <a:lnTo>
                  <a:pt x="47600" y="15910"/>
                </a:lnTo>
                <a:lnTo>
                  <a:pt x="47540" y="15880"/>
                </a:lnTo>
                <a:lnTo>
                  <a:pt x="47490" y="15780"/>
                </a:lnTo>
                <a:lnTo>
                  <a:pt x="47540" y="15740"/>
                </a:lnTo>
                <a:lnTo>
                  <a:pt x="47590" y="15720"/>
                </a:lnTo>
                <a:lnTo>
                  <a:pt x="47700" y="15720"/>
                </a:lnTo>
                <a:lnTo>
                  <a:pt x="47620" y="15640"/>
                </a:lnTo>
                <a:lnTo>
                  <a:pt x="47530" y="15610"/>
                </a:lnTo>
                <a:lnTo>
                  <a:pt x="47270" y="15680"/>
                </a:lnTo>
                <a:lnTo>
                  <a:pt x="46990" y="15660"/>
                </a:lnTo>
                <a:lnTo>
                  <a:pt x="46990" y="15600"/>
                </a:lnTo>
                <a:lnTo>
                  <a:pt x="47040" y="15600"/>
                </a:lnTo>
                <a:lnTo>
                  <a:pt x="47080" y="15580"/>
                </a:lnTo>
                <a:lnTo>
                  <a:pt x="47160" y="15480"/>
                </a:lnTo>
                <a:lnTo>
                  <a:pt x="47150" y="15450"/>
                </a:lnTo>
                <a:lnTo>
                  <a:pt x="47140" y="15360"/>
                </a:lnTo>
                <a:lnTo>
                  <a:pt x="47170" y="15320"/>
                </a:lnTo>
                <a:lnTo>
                  <a:pt x="47210" y="15320"/>
                </a:lnTo>
                <a:lnTo>
                  <a:pt x="47300" y="15370"/>
                </a:lnTo>
                <a:lnTo>
                  <a:pt x="47330" y="15420"/>
                </a:lnTo>
                <a:lnTo>
                  <a:pt x="47360" y="15430"/>
                </a:lnTo>
                <a:lnTo>
                  <a:pt x="47380" y="15410"/>
                </a:lnTo>
                <a:lnTo>
                  <a:pt x="47410" y="15320"/>
                </a:lnTo>
                <a:lnTo>
                  <a:pt x="47430" y="15300"/>
                </a:lnTo>
                <a:lnTo>
                  <a:pt x="47480" y="15320"/>
                </a:lnTo>
                <a:lnTo>
                  <a:pt x="47550" y="15400"/>
                </a:lnTo>
                <a:lnTo>
                  <a:pt x="47600" y="15430"/>
                </a:lnTo>
                <a:lnTo>
                  <a:pt x="47650" y="15420"/>
                </a:lnTo>
                <a:lnTo>
                  <a:pt x="47740" y="15320"/>
                </a:lnTo>
                <a:lnTo>
                  <a:pt x="47800" y="15300"/>
                </a:lnTo>
                <a:lnTo>
                  <a:pt x="48210" y="15360"/>
                </a:lnTo>
                <a:lnTo>
                  <a:pt x="48490" y="15590"/>
                </a:lnTo>
                <a:lnTo>
                  <a:pt x="48590" y="15600"/>
                </a:lnTo>
                <a:lnTo>
                  <a:pt x="48560" y="15480"/>
                </a:lnTo>
                <a:lnTo>
                  <a:pt x="48500" y="15420"/>
                </a:lnTo>
                <a:lnTo>
                  <a:pt x="48380" y="15360"/>
                </a:lnTo>
                <a:lnTo>
                  <a:pt x="48270" y="15210"/>
                </a:lnTo>
                <a:lnTo>
                  <a:pt x="48230" y="15180"/>
                </a:lnTo>
                <a:lnTo>
                  <a:pt x="48730" y="15180"/>
                </a:lnTo>
                <a:lnTo>
                  <a:pt x="48880" y="15060"/>
                </a:lnTo>
                <a:lnTo>
                  <a:pt x="48360" y="14960"/>
                </a:lnTo>
                <a:lnTo>
                  <a:pt x="48110" y="14830"/>
                </a:lnTo>
                <a:lnTo>
                  <a:pt x="47930" y="14410"/>
                </a:lnTo>
                <a:lnTo>
                  <a:pt x="48050" y="14420"/>
                </a:lnTo>
                <a:lnTo>
                  <a:pt x="48120" y="14470"/>
                </a:lnTo>
                <a:lnTo>
                  <a:pt x="48170" y="14620"/>
                </a:lnTo>
                <a:lnTo>
                  <a:pt x="48230" y="14690"/>
                </a:lnTo>
                <a:lnTo>
                  <a:pt x="48290" y="14750"/>
                </a:lnTo>
                <a:lnTo>
                  <a:pt x="48330" y="14770"/>
                </a:lnTo>
                <a:lnTo>
                  <a:pt x="48310" y="14630"/>
                </a:lnTo>
                <a:lnTo>
                  <a:pt x="48290" y="14590"/>
                </a:lnTo>
                <a:lnTo>
                  <a:pt x="48500" y="14640"/>
                </a:lnTo>
                <a:lnTo>
                  <a:pt x="48560" y="14590"/>
                </a:lnTo>
                <a:lnTo>
                  <a:pt x="48490" y="14510"/>
                </a:lnTo>
                <a:lnTo>
                  <a:pt x="48360" y="14280"/>
                </a:lnTo>
                <a:lnTo>
                  <a:pt x="48290" y="14230"/>
                </a:lnTo>
                <a:lnTo>
                  <a:pt x="48330" y="14130"/>
                </a:lnTo>
                <a:lnTo>
                  <a:pt x="48410" y="14100"/>
                </a:lnTo>
                <a:lnTo>
                  <a:pt x="48500" y="14130"/>
                </a:lnTo>
                <a:lnTo>
                  <a:pt x="48600" y="14230"/>
                </a:lnTo>
                <a:lnTo>
                  <a:pt x="48650" y="14260"/>
                </a:lnTo>
                <a:lnTo>
                  <a:pt x="48740" y="14280"/>
                </a:lnTo>
                <a:lnTo>
                  <a:pt x="48780" y="14310"/>
                </a:lnTo>
                <a:lnTo>
                  <a:pt x="48830" y="14440"/>
                </a:lnTo>
                <a:lnTo>
                  <a:pt x="48860" y="14470"/>
                </a:lnTo>
                <a:lnTo>
                  <a:pt x="48930" y="14480"/>
                </a:lnTo>
                <a:lnTo>
                  <a:pt x="48990" y="14520"/>
                </a:lnTo>
                <a:lnTo>
                  <a:pt x="49150" y="14710"/>
                </a:lnTo>
                <a:lnTo>
                  <a:pt x="49210" y="14750"/>
                </a:lnTo>
                <a:lnTo>
                  <a:pt x="49340" y="14770"/>
                </a:lnTo>
                <a:lnTo>
                  <a:pt x="49340" y="14710"/>
                </a:lnTo>
                <a:lnTo>
                  <a:pt x="49250" y="14640"/>
                </a:lnTo>
                <a:lnTo>
                  <a:pt x="49210" y="14590"/>
                </a:lnTo>
                <a:lnTo>
                  <a:pt x="49170" y="14520"/>
                </a:lnTo>
                <a:lnTo>
                  <a:pt x="49150" y="14460"/>
                </a:lnTo>
                <a:lnTo>
                  <a:pt x="49110" y="14270"/>
                </a:lnTo>
                <a:lnTo>
                  <a:pt x="49100" y="14230"/>
                </a:lnTo>
                <a:lnTo>
                  <a:pt x="48880" y="14080"/>
                </a:lnTo>
                <a:lnTo>
                  <a:pt x="48820" y="13970"/>
                </a:lnTo>
                <a:lnTo>
                  <a:pt x="48800" y="13910"/>
                </a:lnTo>
                <a:lnTo>
                  <a:pt x="48770" y="13800"/>
                </a:lnTo>
                <a:lnTo>
                  <a:pt x="48800" y="13740"/>
                </a:lnTo>
                <a:lnTo>
                  <a:pt x="48810" y="13670"/>
                </a:lnTo>
                <a:lnTo>
                  <a:pt x="48810" y="13610"/>
                </a:lnTo>
                <a:lnTo>
                  <a:pt x="48800" y="13560"/>
                </a:lnTo>
                <a:lnTo>
                  <a:pt x="48950" y="13580"/>
                </a:lnTo>
                <a:lnTo>
                  <a:pt x="49060" y="13780"/>
                </a:lnTo>
                <a:lnTo>
                  <a:pt x="49260" y="14280"/>
                </a:lnTo>
                <a:lnTo>
                  <a:pt x="49300" y="14320"/>
                </a:lnTo>
                <a:lnTo>
                  <a:pt x="49380" y="14360"/>
                </a:lnTo>
                <a:lnTo>
                  <a:pt x="49450" y="14350"/>
                </a:lnTo>
                <a:lnTo>
                  <a:pt x="49490" y="14250"/>
                </a:lnTo>
                <a:lnTo>
                  <a:pt x="49480" y="14170"/>
                </a:lnTo>
                <a:lnTo>
                  <a:pt x="49420" y="14150"/>
                </a:lnTo>
                <a:lnTo>
                  <a:pt x="49400" y="14080"/>
                </a:lnTo>
                <a:lnTo>
                  <a:pt x="49400" y="13990"/>
                </a:lnTo>
                <a:lnTo>
                  <a:pt x="49390" y="13820"/>
                </a:lnTo>
                <a:lnTo>
                  <a:pt x="49380" y="13750"/>
                </a:lnTo>
                <a:lnTo>
                  <a:pt x="49380" y="13690"/>
                </a:lnTo>
                <a:lnTo>
                  <a:pt x="49370" y="13650"/>
                </a:lnTo>
                <a:lnTo>
                  <a:pt x="49360" y="13610"/>
                </a:lnTo>
                <a:lnTo>
                  <a:pt x="49380" y="13560"/>
                </a:lnTo>
                <a:lnTo>
                  <a:pt x="49430" y="13520"/>
                </a:lnTo>
                <a:lnTo>
                  <a:pt x="49470" y="13560"/>
                </a:lnTo>
                <a:lnTo>
                  <a:pt x="49510" y="13620"/>
                </a:lnTo>
                <a:lnTo>
                  <a:pt x="49530" y="13680"/>
                </a:lnTo>
                <a:lnTo>
                  <a:pt x="49620" y="13980"/>
                </a:lnTo>
                <a:lnTo>
                  <a:pt x="49670" y="14080"/>
                </a:lnTo>
                <a:lnTo>
                  <a:pt x="49730" y="14010"/>
                </a:lnTo>
                <a:lnTo>
                  <a:pt x="49810" y="13770"/>
                </a:lnTo>
                <a:lnTo>
                  <a:pt x="49870" y="13670"/>
                </a:lnTo>
                <a:lnTo>
                  <a:pt x="49930" y="13620"/>
                </a:lnTo>
                <a:lnTo>
                  <a:pt x="50000" y="13670"/>
                </a:lnTo>
                <a:lnTo>
                  <a:pt x="50040" y="13790"/>
                </a:lnTo>
                <a:lnTo>
                  <a:pt x="50100" y="14110"/>
                </a:lnTo>
                <a:lnTo>
                  <a:pt x="50070" y="14190"/>
                </a:lnTo>
                <a:lnTo>
                  <a:pt x="50000" y="14290"/>
                </a:lnTo>
                <a:lnTo>
                  <a:pt x="49970" y="14350"/>
                </a:lnTo>
                <a:lnTo>
                  <a:pt x="49950" y="14410"/>
                </a:lnTo>
                <a:lnTo>
                  <a:pt x="49940" y="14450"/>
                </a:lnTo>
                <a:lnTo>
                  <a:pt x="49940" y="14500"/>
                </a:lnTo>
                <a:lnTo>
                  <a:pt x="49930" y="14590"/>
                </a:lnTo>
                <a:lnTo>
                  <a:pt x="49890" y="14730"/>
                </a:lnTo>
                <a:lnTo>
                  <a:pt x="49880" y="14800"/>
                </a:lnTo>
                <a:lnTo>
                  <a:pt x="49910" y="14880"/>
                </a:lnTo>
                <a:lnTo>
                  <a:pt x="49950" y="14910"/>
                </a:lnTo>
                <a:lnTo>
                  <a:pt x="49990" y="14850"/>
                </a:lnTo>
                <a:lnTo>
                  <a:pt x="50050" y="14670"/>
                </a:lnTo>
                <a:lnTo>
                  <a:pt x="50070" y="14520"/>
                </a:lnTo>
                <a:lnTo>
                  <a:pt x="50090" y="14440"/>
                </a:lnTo>
                <a:lnTo>
                  <a:pt x="50180" y="14380"/>
                </a:lnTo>
                <a:lnTo>
                  <a:pt x="50230" y="14260"/>
                </a:lnTo>
                <a:lnTo>
                  <a:pt x="50260" y="14230"/>
                </a:lnTo>
                <a:lnTo>
                  <a:pt x="50340" y="14260"/>
                </a:lnTo>
                <a:lnTo>
                  <a:pt x="50580" y="14470"/>
                </a:lnTo>
                <a:lnTo>
                  <a:pt x="50550" y="14560"/>
                </a:lnTo>
                <a:lnTo>
                  <a:pt x="50490" y="14600"/>
                </a:lnTo>
                <a:lnTo>
                  <a:pt x="50370" y="14590"/>
                </a:lnTo>
                <a:lnTo>
                  <a:pt x="50410" y="14760"/>
                </a:lnTo>
                <a:lnTo>
                  <a:pt x="50380" y="14870"/>
                </a:lnTo>
                <a:lnTo>
                  <a:pt x="50250" y="15060"/>
                </a:lnTo>
                <a:lnTo>
                  <a:pt x="50370" y="15190"/>
                </a:lnTo>
                <a:lnTo>
                  <a:pt x="50430" y="15220"/>
                </a:lnTo>
                <a:lnTo>
                  <a:pt x="50480" y="15120"/>
                </a:lnTo>
                <a:lnTo>
                  <a:pt x="50460" y="15020"/>
                </a:lnTo>
                <a:lnTo>
                  <a:pt x="50500" y="14950"/>
                </a:lnTo>
                <a:lnTo>
                  <a:pt x="50580" y="14930"/>
                </a:lnTo>
                <a:lnTo>
                  <a:pt x="50650" y="14970"/>
                </a:lnTo>
                <a:lnTo>
                  <a:pt x="50670" y="15090"/>
                </a:lnTo>
                <a:close/>
                <a:moveTo>
                  <a:pt x="53550" y="11660"/>
                </a:moveTo>
                <a:lnTo>
                  <a:pt x="53630" y="11770"/>
                </a:lnTo>
                <a:lnTo>
                  <a:pt x="53680" y="11900"/>
                </a:lnTo>
                <a:lnTo>
                  <a:pt x="53670" y="12110"/>
                </a:lnTo>
                <a:lnTo>
                  <a:pt x="53600" y="12290"/>
                </a:lnTo>
                <a:lnTo>
                  <a:pt x="53400" y="12380"/>
                </a:lnTo>
                <a:lnTo>
                  <a:pt x="53230" y="12680"/>
                </a:lnTo>
                <a:lnTo>
                  <a:pt x="53120" y="12740"/>
                </a:lnTo>
                <a:lnTo>
                  <a:pt x="53000" y="12770"/>
                </a:lnTo>
                <a:lnTo>
                  <a:pt x="52890" y="12840"/>
                </a:lnTo>
                <a:lnTo>
                  <a:pt x="52860" y="12890"/>
                </a:lnTo>
                <a:lnTo>
                  <a:pt x="52830" y="12980"/>
                </a:lnTo>
                <a:lnTo>
                  <a:pt x="52800" y="13070"/>
                </a:lnTo>
                <a:lnTo>
                  <a:pt x="52790" y="13140"/>
                </a:lnTo>
                <a:lnTo>
                  <a:pt x="52810" y="13240"/>
                </a:lnTo>
                <a:lnTo>
                  <a:pt x="52860" y="13280"/>
                </a:lnTo>
                <a:lnTo>
                  <a:pt x="52920" y="13300"/>
                </a:lnTo>
                <a:lnTo>
                  <a:pt x="52970" y="13350"/>
                </a:lnTo>
                <a:lnTo>
                  <a:pt x="52990" y="13520"/>
                </a:lnTo>
                <a:lnTo>
                  <a:pt x="52950" y="13640"/>
                </a:lnTo>
                <a:lnTo>
                  <a:pt x="52790" y="13800"/>
                </a:lnTo>
                <a:lnTo>
                  <a:pt x="52670" y="13860"/>
                </a:lnTo>
                <a:lnTo>
                  <a:pt x="52350" y="13750"/>
                </a:lnTo>
                <a:lnTo>
                  <a:pt x="52310" y="13780"/>
                </a:lnTo>
                <a:lnTo>
                  <a:pt x="52200" y="13900"/>
                </a:lnTo>
                <a:lnTo>
                  <a:pt x="52150" y="13920"/>
                </a:lnTo>
                <a:lnTo>
                  <a:pt x="51920" y="13920"/>
                </a:lnTo>
                <a:lnTo>
                  <a:pt x="51230" y="14160"/>
                </a:lnTo>
                <a:lnTo>
                  <a:pt x="51020" y="14160"/>
                </a:lnTo>
                <a:lnTo>
                  <a:pt x="50950" y="14080"/>
                </a:lnTo>
                <a:lnTo>
                  <a:pt x="50820" y="13860"/>
                </a:lnTo>
                <a:lnTo>
                  <a:pt x="50750" y="13800"/>
                </a:lnTo>
                <a:lnTo>
                  <a:pt x="50570" y="13800"/>
                </a:lnTo>
                <a:lnTo>
                  <a:pt x="50490" y="13760"/>
                </a:lnTo>
                <a:lnTo>
                  <a:pt x="50410" y="13620"/>
                </a:lnTo>
                <a:lnTo>
                  <a:pt x="50440" y="13550"/>
                </a:lnTo>
                <a:lnTo>
                  <a:pt x="50510" y="13430"/>
                </a:lnTo>
                <a:lnTo>
                  <a:pt x="50540" y="13380"/>
                </a:lnTo>
                <a:lnTo>
                  <a:pt x="50530" y="13350"/>
                </a:lnTo>
                <a:lnTo>
                  <a:pt x="50520" y="13260"/>
                </a:lnTo>
                <a:lnTo>
                  <a:pt x="50550" y="13270"/>
                </a:lnTo>
                <a:lnTo>
                  <a:pt x="50580" y="13290"/>
                </a:lnTo>
                <a:lnTo>
                  <a:pt x="50640" y="13340"/>
                </a:lnTo>
                <a:lnTo>
                  <a:pt x="50680" y="13350"/>
                </a:lnTo>
                <a:lnTo>
                  <a:pt x="50710" y="13330"/>
                </a:lnTo>
                <a:lnTo>
                  <a:pt x="50770" y="13260"/>
                </a:lnTo>
                <a:lnTo>
                  <a:pt x="50840" y="13230"/>
                </a:lnTo>
                <a:lnTo>
                  <a:pt x="51150" y="13300"/>
                </a:lnTo>
                <a:lnTo>
                  <a:pt x="51230" y="13360"/>
                </a:lnTo>
                <a:lnTo>
                  <a:pt x="51250" y="13400"/>
                </a:lnTo>
                <a:lnTo>
                  <a:pt x="51290" y="13500"/>
                </a:lnTo>
                <a:lnTo>
                  <a:pt x="51280" y="13510"/>
                </a:lnTo>
                <a:lnTo>
                  <a:pt x="51270" y="13560"/>
                </a:lnTo>
                <a:lnTo>
                  <a:pt x="51280" y="13600"/>
                </a:lnTo>
                <a:lnTo>
                  <a:pt x="51320" y="13620"/>
                </a:lnTo>
                <a:lnTo>
                  <a:pt x="51340" y="13590"/>
                </a:lnTo>
                <a:lnTo>
                  <a:pt x="51390" y="13470"/>
                </a:lnTo>
                <a:lnTo>
                  <a:pt x="51420" y="13440"/>
                </a:lnTo>
                <a:lnTo>
                  <a:pt x="51420" y="13390"/>
                </a:lnTo>
                <a:lnTo>
                  <a:pt x="51480" y="13390"/>
                </a:lnTo>
                <a:lnTo>
                  <a:pt x="51520" y="13350"/>
                </a:lnTo>
                <a:lnTo>
                  <a:pt x="51550" y="13310"/>
                </a:lnTo>
                <a:lnTo>
                  <a:pt x="51620" y="13250"/>
                </a:lnTo>
                <a:lnTo>
                  <a:pt x="51650" y="13200"/>
                </a:lnTo>
                <a:lnTo>
                  <a:pt x="51420" y="13260"/>
                </a:lnTo>
                <a:lnTo>
                  <a:pt x="51360" y="13250"/>
                </a:lnTo>
                <a:lnTo>
                  <a:pt x="51320" y="13210"/>
                </a:lnTo>
                <a:lnTo>
                  <a:pt x="51000" y="12590"/>
                </a:lnTo>
                <a:lnTo>
                  <a:pt x="51090" y="12550"/>
                </a:lnTo>
                <a:lnTo>
                  <a:pt x="51400" y="12590"/>
                </a:lnTo>
                <a:lnTo>
                  <a:pt x="51380" y="12590"/>
                </a:lnTo>
                <a:lnTo>
                  <a:pt x="51510" y="12630"/>
                </a:lnTo>
                <a:lnTo>
                  <a:pt x="51900" y="12590"/>
                </a:lnTo>
                <a:lnTo>
                  <a:pt x="52300" y="12740"/>
                </a:lnTo>
                <a:lnTo>
                  <a:pt x="52370" y="12660"/>
                </a:lnTo>
                <a:lnTo>
                  <a:pt x="52250" y="12580"/>
                </a:lnTo>
                <a:lnTo>
                  <a:pt x="51620" y="12500"/>
                </a:lnTo>
                <a:lnTo>
                  <a:pt x="51510" y="12410"/>
                </a:lnTo>
                <a:lnTo>
                  <a:pt x="51480" y="12230"/>
                </a:lnTo>
                <a:lnTo>
                  <a:pt x="51430" y="12090"/>
                </a:lnTo>
                <a:lnTo>
                  <a:pt x="51450" y="11960"/>
                </a:lnTo>
                <a:lnTo>
                  <a:pt x="51520" y="11850"/>
                </a:lnTo>
                <a:lnTo>
                  <a:pt x="51600" y="11810"/>
                </a:lnTo>
                <a:lnTo>
                  <a:pt x="51640" y="11820"/>
                </a:lnTo>
                <a:lnTo>
                  <a:pt x="51660" y="11860"/>
                </a:lnTo>
                <a:lnTo>
                  <a:pt x="51720" y="11960"/>
                </a:lnTo>
                <a:lnTo>
                  <a:pt x="51770" y="12000"/>
                </a:lnTo>
                <a:lnTo>
                  <a:pt x="51860" y="11960"/>
                </a:lnTo>
                <a:lnTo>
                  <a:pt x="51910" y="11990"/>
                </a:lnTo>
                <a:lnTo>
                  <a:pt x="51920" y="12060"/>
                </a:lnTo>
                <a:lnTo>
                  <a:pt x="51910" y="12150"/>
                </a:lnTo>
                <a:lnTo>
                  <a:pt x="51910" y="12220"/>
                </a:lnTo>
                <a:lnTo>
                  <a:pt x="51970" y="12230"/>
                </a:lnTo>
                <a:lnTo>
                  <a:pt x="52000" y="12190"/>
                </a:lnTo>
                <a:lnTo>
                  <a:pt x="52030" y="12120"/>
                </a:lnTo>
                <a:lnTo>
                  <a:pt x="52060" y="11960"/>
                </a:lnTo>
                <a:lnTo>
                  <a:pt x="52140" y="11820"/>
                </a:lnTo>
                <a:lnTo>
                  <a:pt x="52220" y="11760"/>
                </a:lnTo>
                <a:lnTo>
                  <a:pt x="52430" y="11750"/>
                </a:lnTo>
                <a:lnTo>
                  <a:pt x="52390" y="12180"/>
                </a:lnTo>
                <a:lnTo>
                  <a:pt x="52460" y="12560"/>
                </a:lnTo>
                <a:lnTo>
                  <a:pt x="52600" y="12790"/>
                </a:lnTo>
                <a:lnTo>
                  <a:pt x="52770" y="12780"/>
                </a:lnTo>
                <a:lnTo>
                  <a:pt x="52700" y="12720"/>
                </a:lnTo>
                <a:lnTo>
                  <a:pt x="52690" y="12620"/>
                </a:lnTo>
                <a:lnTo>
                  <a:pt x="52700" y="12490"/>
                </a:lnTo>
                <a:lnTo>
                  <a:pt x="52750" y="12210"/>
                </a:lnTo>
                <a:lnTo>
                  <a:pt x="52850" y="11930"/>
                </a:lnTo>
                <a:lnTo>
                  <a:pt x="52800" y="11830"/>
                </a:lnTo>
                <a:lnTo>
                  <a:pt x="52540" y="11470"/>
                </a:lnTo>
                <a:lnTo>
                  <a:pt x="52490" y="11370"/>
                </a:lnTo>
                <a:lnTo>
                  <a:pt x="52470" y="11260"/>
                </a:lnTo>
                <a:lnTo>
                  <a:pt x="52510" y="11020"/>
                </a:lnTo>
                <a:lnTo>
                  <a:pt x="52630" y="11060"/>
                </a:lnTo>
                <a:lnTo>
                  <a:pt x="52770" y="11170"/>
                </a:lnTo>
                <a:lnTo>
                  <a:pt x="52870" y="11140"/>
                </a:lnTo>
                <a:lnTo>
                  <a:pt x="52830" y="11080"/>
                </a:lnTo>
                <a:lnTo>
                  <a:pt x="52890" y="11010"/>
                </a:lnTo>
                <a:lnTo>
                  <a:pt x="52950" y="11020"/>
                </a:lnTo>
                <a:lnTo>
                  <a:pt x="53010" y="11090"/>
                </a:lnTo>
                <a:lnTo>
                  <a:pt x="53060" y="11200"/>
                </a:lnTo>
                <a:lnTo>
                  <a:pt x="53030" y="11240"/>
                </a:lnTo>
                <a:lnTo>
                  <a:pt x="53020" y="11280"/>
                </a:lnTo>
                <a:lnTo>
                  <a:pt x="53000" y="11380"/>
                </a:lnTo>
                <a:lnTo>
                  <a:pt x="53060" y="11390"/>
                </a:lnTo>
                <a:lnTo>
                  <a:pt x="53180" y="11360"/>
                </a:lnTo>
                <a:lnTo>
                  <a:pt x="53450" y="11490"/>
                </a:lnTo>
                <a:lnTo>
                  <a:pt x="53490" y="11530"/>
                </a:lnTo>
                <a:lnTo>
                  <a:pt x="53550" y="11660"/>
                </a:lnTo>
                <a:close/>
                <a:moveTo>
                  <a:pt x="61730" y="10420"/>
                </a:moveTo>
                <a:lnTo>
                  <a:pt x="61780" y="10410"/>
                </a:lnTo>
                <a:lnTo>
                  <a:pt x="61830" y="10420"/>
                </a:lnTo>
                <a:lnTo>
                  <a:pt x="61880" y="10460"/>
                </a:lnTo>
                <a:lnTo>
                  <a:pt x="61860" y="10550"/>
                </a:lnTo>
                <a:lnTo>
                  <a:pt x="61830" y="10590"/>
                </a:lnTo>
                <a:lnTo>
                  <a:pt x="61800" y="10610"/>
                </a:lnTo>
                <a:lnTo>
                  <a:pt x="61760" y="10650"/>
                </a:lnTo>
                <a:lnTo>
                  <a:pt x="61730" y="10630"/>
                </a:lnTo>
                <a:lnTo>
                  <a:pt x="61700" y="10590"/>
                </a:lnTo>
                <a:lnTo>
                  <a:pt x="61680" y="10540"/>
                </a:lnTo>
                <a:lnTo>
                  <a:pt x="61670" y="10460"/>
                </a:lnTo>
                <a:lnTo>
                  <a:pt x="61730" y="10420"/>
                </a:lnTo>
                <a:close/>
                <a:moveTo>
                  <a:pt x="56310" y="9790"/>
                </a:moveTo>
                <a:lnTo>
                  <a:pt x="56400" y="9760"/>
                </a:lnTo>
                <a:lnTo>
                  <a:pt x="56490" y="9780"/>
                </a:lnTo>
                <a:lnTo>
                  <a:pt x="56550" y="9850"/>
                </a:lnTo>
                <a:lnTo>
                  <a:pt x="56410" y="9920"/>
                </a:lnTo>
                <a:lnTo>
                  <a:pt x="56300" y="9900"/>
                </a:lnTo>
                <a:lnTo>
                  <a:pt x="56280" y="9880"/>
                </a:lnTo>
                <a:lnTo>
                  <a:pt x="56250" y="9850"/>
                </a:lnTo>
                <a:lnTo>
                  <a:pt x="56310" y="9790"/>
                </a:lnTo>
                <a:close/>
                <a:moveTo>
                  <a:pt x="59930" y="9910"/>
                </a:moveTo>
                <a:lnTo>
                  <a:pt x="59570" y="10170"/>
                </a:lnTo>
                <a:lnTo>
                  <a:pt x="59550" y="10340"/>
                </a:lnTo>
                <a:lnTo>
                  <a:pt x="59440" y="10480"/>
                </a:lnTo>
                <a:lnTo>
                  <a:pt x="59290" y="10560"/>
                </a:lnTo>
                <a:lnTo>
                  <a:pt x="59140" y="10560"/>
                </a:lnTo>
                <a:lnTo>
                  <a:pt x="59030" y="10460"/>
                </a:lnTo>
                <a:lnTo>
                  <a:pt x="58940" y="10250"/>
                </a:lnTo>
                <a:lnTo>
                  <a:pt x="58890" y="10110"/>
                </a:lnTo>
                <a:lnTo>
                  <a:pt x="58890" y="10010"/>
                </a:lnTo>
                <a:lnTo>
                  <a:pt x="58960" y="9790"/>
                </a:lnTo>
                <a:lnTo>
                  <a:pt x="59020" y="9670"/>
                </a:lnTo>
                <a:lnTo>
                  <a:pt x="59090" y="9620"/>
                </a:lnTo>
                <a:lnTo>
                  <a:pt x="59200" y="9610"/>
                </a:lnTo>
                <a:lnTo>
                  <a:pt x="59280" y="9670"/>
                </a:lnTo>
                <a:lnTo>
                  <a:pt x="59430" y="9920"/>
                </a:lnTo>
                <a:lnTo>
                  <a:pt x="59500" y="9980"/>
                </a:lnTo>
                <a:lnTo>
                  <a:pt x="59930" y="9910"/>
                </a:lnTo>
                <a:close/>
                <a:moveTo>
                  <a:pt x="59770" y="9650"/>
                </a:moveTo>
                <a:lnTo>
                  <a:pt x="59690" y="9750"/>
                </a:lnTo>
                <a:lnTo>
                  <a:pt x="59490" y="9790"/>
                </a:lnTo>
                <a:lnTo>
                  <a:pt x="59520" y="9690"/>
                </a:lnTo>
                <a:lnTo>
                  <a:pt x="59600" y="9540"/>
                </a:lnTo>
                <a:lnTo>
                  <a:pt x="59690" y="9430"/>
                </a:lnTo>
                <a:lnTo>
                  <a:pt x="59750" y="9450"/>
                </a:lnTo>
                <a:lnTo>
                  <a:pt x="59770" y="9650"/>
                </a:lnTo>
                <a:close/>
                <a:moveTo>
                  <a:pt x="55440" y="9820"/>
                </a:moveTo>
                <a:lnTo>
                  <a:pt x="55490" y="9810"/>
                </a:lnTo>
                <a:lnTo>
                  <a:pt x="55550" y="9850"/>
                </a:lnTo>
                <a:lnTo>
                  <a:pt x="55590" y="9940"/>
                </a:lnTo>
                <a:lnTo>
                  <a:pt x="55590" y="10130"/>
                </a:lnTo>
                <a:lnTo>
                  <a:pt x="55480" y="10270"/>
                </a:lnTo>
                <a:lnTo>
                  <a:pt x="55150" y="10440"/>
                </a:lnTo>
                <a:lnTo>
                  <a:pt x="55130" y="10480"/>
                </a:lnTo>
                <a:lnTo>
                  <a:pt x="55100" y="10590"/>
                </a:lnTo>
                <a:lnTo>
                  <a:pt x="55090" y="10620"/>
                </a:lnTo>
                <a:lnTo>
                  <a:pt x="55090" y="10720"/>
                </a:lnTo>
                <a:lnTo>
                  <a:pt x="55080" y="10770"/>
                </a:lnTo>
                <a:lnTo>
                  <a:pt x="55050" y="10830"/>
                </a:lnTo>
                <a:lnTo>
                  <a:pt x="55000" y="10880"/>
                </a:lnTo>
                <a:lnTo>
                  <a:pt x="54980" y="10920"/>
                </a:lnTo>
                <a:lnTo>
                  <a:pt x="54940" y="11020"/>
                </a:lnTo>
                <a:lnTo>
                  <a:pt x="54820" y="11170"/>
                </a:lnTo>
                <a:lnTo>
                  <a:pt x="54790" y="11240"/>
                </a:lnTo>
                <a:lnTo>
                  <a:pt x="54770" y="11320"/>
                </a:lnTo>
                <a:lnTo>
                  <a:pt x="54760" y="11380"/>
                </a:lnTo>
                <a:lnTo>
                  <a:pt x="54740" y="11440"/>
                </a:lnTo>
                <a:lnTo>
                  <a:pt x="54640" y="11580"/>
                </a:lnTo>
                <a:lnTo>
                  <a:pt x="54520" y="11670"/>
                </a:lnTo>
                <a:lnTo>
                  <a:pt x="53870" y="11890"/>
                </a:lnTo>
                <a:lnTo>
                  <a:pt x="53760" y="11780"/>
                </a:lnTo>
                <a:lnTo>
                  <a:pt x="53660" y="11510"/>
                </a:lnTo>
                <a:lnTo>
                  <a:pt x="53630" y="11440"/>
                </a:lnTo>
                <a:lnTo>
                  <a:pt x="53010" y="10870"/>
                </a:lnTo>
                <a:lnTo>
                  <a:pt x="52770" y="10760"/>
                </a:lnTo>
                <a:lnTo>
                  <a:pt x="52680" y="10620"/>
                </a:lnTo>
                <a:lnTo>
                  <a:pt x="52660" y="10470"/>
                </a:lnTo>
                <a:lnTo>
                  <a:pt x="52790" y="10400"/>
                </a:lnTo>
                <a:lnTo>
                  <a:pt x="53080" y="10520"/>
                </a:lnTo>
                <a:lnTo>
                  <a:pt x="53140" y="10490"/>
                </a:lnTo>
                <a:lnTo>
                  <a:pt x="53230" y="10340"/>
                </a:lnTo>
                <a:lnTo>
                  <a:pt x="53290" y="10280"/>
                </a:lnTo>
                <a:lnTo>
                  <a:pt x="53110" y="10240"/>
                </a:lnTo>
                <a:lnTo>
                  <a:pt x="53020" y="10160"/>
                </a:lnTo>
                <a:lnTo>
                  <a:pt x="52980" y="10010"/>
                </a:lnTo>
                <a:lnTo>
                  <a:pt x="53020" y="9870"/>
                </a:lnTo>
                <a:lnTo>
                  <a:pt x="53110" y="9790"/>
                </a:lnTo>
                <a:lnTo>
                  <a:pt x="53290" y="9730"/>
                </a:lnTo>
                <a:lnTo>
                  <a:pt x="53450" y="9790"/>
                </a:lnTo>
                <a:lnTo>
                  <a:pt x="53490" y="9770"/>
                </a:lnTo>
                <a:lnTo>
                  <a:pt x="53550" y="9690"/>
                </a:lnTo>
                <a:lnTo>
                  <a:pt x="53590" y="9670"/>
                </a:lnTo>
                <a:lnTo>
                  <a:pt x="53630" y="9700"/>
                </a:lnTo>
                <a:lnTo>
                  <a:pt x="53650" y="9760"/>
                </a:lnTo>
                <a:lnTo>
                  <a:pt x="53660" y="9820"/>
                </a:lnTo>
                <a:lnTo>
                  <a:pt x="53670" y="9850"/>
                </a:lnTo>
                <a:lnTo>
                  <a:pt x="53720" y="9860"/>
                </a:lnTo>
                <a:lnTo>
                  <a:pt x="53860" y="9730"/>
                </a:lnTo>
                <a:lnTo>
                  <a:pt x="53810" y="9630"/>
                </a:lnTo>
                <a:lnTo>
                  <a:pt x="53750" y="9550"/>
                </a:lnTo>
                <a:lnTo>
                  <a:pt x="53700" y="9450"/>
                </a:lnTo>
                <a:lnTo>
                  <a:pt x="53690" y="9290"/>
                </a:lnTo>
                <a:lnTo>
                  <a:pt x="53760" y="9350"/>
                </a:lnTo>
                <a:lnTo>
                  <a:pt x="53810" y="9370"/>
                </a:lnTo>
                <a:lnTo>
                  <a:pt x="53860" y="9350"/>
                </a:lnTo>
                <a:lnTo>
                  <a:pt x="54130" y="9120"/>
                </a:lnTo>
                <a:lnTo>
                  <a:pt x="54190" y="9160"/>
                </a:lnTo>
                <a:lnTo>
                  <a:pt x="54190" y="9250"/>
                </a:lnTo>
                <a:lnTo>
                  <a:pt x="54180" y="9340"/>
                </a:lnTo>
                <a:lnTo>
                  <a:pt x="54210" y="9420"/>
                </a:lnTo>
                <a:lnTo>
                  <a:pt x="54280" y="9400"/>
                </a:lnTo>
                <a:lnTo>
                  <a:pt x="54340" y="9300"/>
                </a:lnTo>
                <a:lnTo>
                  <a:pt x="54410" y="9230"/>
                </a:lnTo>
                <a:lnTo>
                  <a:pt x="54490" y="9290"/>
                </a:lnTo>
                <a:lnTo>
                  <a:pt x="54440" y="9410"/>
                </a:lnTo>
                <a:lnTo>
                  <a:pt x="54400" y="9580"/>
                </a:lnTo>
                <a:lnTo>
                  <a:pt x="54390" y="9720"/>
                </a:lnTo>
                <a:lnTo>
                  <a:pt x="54540" y="9840"/>
                </a:lnTo>
                <a:lnTo>
                  <a:pt x="54700" y="10080"/>
                </a:lnTo>
                <a:lnTo>
                  <a:pt x="54780" y="10100"/>
                </a:lnTo>
                <a:lnTo>
                  <a:pt x="54780" y="9880"/>
                </a:lnTo>
                <a:lnTo>
                  <a:pt x="54840" y="9700"/>
                </a:lnTo>
                <a:lnTo>
                  <a:pt x="54930" y="9580"/>
                </a:lnTo>
                <a:lnTo>
                  <a:pt x="55140" y="9490"/>
                </a:lnTo>
                <a:lnTo>
                  <a:pt x="55200" y="9490"/>
                </a:lnTo>
                <a:lnTo>
                  <a:pt x="55260" y="9570"/>
                </a:lnTo>
                <a:lnTo>
                  <a:pt x="55280" y="9700"/>
                </a:lnTo>
                <a:lnTo>
                  <a:pt x="55270" y="9790"/>
                </a:lnTo>
                <a:lnTo>
                  <a:pt x="55250" y="9880"/>
                </a:lnTo>
                <a:lnTo>
                  <a:pt x="55250" y="9980"/>
                </a:lnTo>
                <a:lnTo>
                  <a:pt x="55280" y="10060"/>
                </a:lnTo>
                <a:lnTo>
                  <a:pt x="55320" y="10020"/>
                </a:lnTo>
                <a:lnTo>
                  <a:pt x="55350" y="9920"/>
                </a:lnTo>
                <a:lnTo>
                  <a:pt x="55390" y="9850"/>
                </a:lnTo>
                <a:lnTo>
                  <a:pt x="55440" y="9820"/>
                </a:lnTo>
                <a:close/>
                <a:moveTo>
                  <a:pt x="59000" y="9310"/>
                </a:moveTo>
                <a:lnTo>
                  <a:pt x="58990" y="9390"/>
                </a:lnTo>
                <a:lnTo>
                  <a:pt x="58970" y="9440"/>
                </a:lnTo>
                <a:lnTo>
                  <a:pt x="58920" y="9490"/>
                </a:lnTo>
                <a:lnTo>
                  <a:pt x="58850" y="9500"/>
                </a:lnTo>
                <a:lnTo>
                  <a:pt x="58780" y="9450"/>
                </a:lnTo>
                <a:lnTo>
                  <a:pt x="58720" y="9390"/>
                </a:lnTo>
                <a:lnTo>
                  <a:pt x="58670" y="9360"/>
                </a:lnTo>
                <a:lnTo>
                  <a:pt x="58630" y="9390"/>
                </a:lnTo>
                <a:lnTo>
                  <a:pt x="58580" y="9510"/>
                </a:lnTo>
                <a:lnTo>
                  <a:pt x="58540" y="9540"/>
                </a:lnTo>
                <a:lnTo>
                  <a:pt x="58510" y="9550"/>
                </a:lnTo>
                <a:lnTo>
                  <a:pt x="58440" y="9600"/>
                </a:lnTo>
                <a:lnTo>
                  <a:pt x="58410" y="9610"/>
                </a:lnTo>
                <a:lnTo>
                  <a:pt x="58360" y="9590"/>
                </a:lnTo>
                <a:lnTo>
                  <a:pt x="58360" y="9550"/>
                </a:lnTo>
                <a:lnTo>
                  <a:pt x="58380" y="9480"/>
                </a:lnTo>
                <a:lnTo>
                  <a:pt x="58400" y="9420"/>
                </a:lnTo>
                <a:lnTo>
                  <a:pt x="58410" y="9230"/>
                </a:lnTo>
                <a:lnTo>
                  <a:pt x="58400" y="9130"/>
                </a:lnTo>
                <a:lnTo>
                  <a:pt x="58380" y="9050"/>
                </a:lnTo>
                <a:lnTo>
                  <a:pt x="58330" y="9020"/>
                </a:lnTo>
                <a:lnTo>
                  <a:pt x="58290" y="9060"/>
                </a:lnTo>
                <a:lnTo>
                  <a:pt x="58270" y="9160"/>
                </a:lnTo>
                <a:lnTo>
                  <a:pt x="58290" y="9290"/>
                </a:lnTo>
                <a:lnTo>
                  <a:pt x="58150" y="9290"/>
                </a:lnTo>
                <a:lnTo>
                  <a:pt x="58160" y="9440"/>
                </a:lnTo>
                <a:lnTo>
                  <a:pt x="58110" y="9480"/>
                </a:lnTo>
                <a:lnTo>
                  <a:pt x="58000" y="9420"/>
                </a:lnTo>
                <a:lnTo>
                  <a:pt x="57940" y="9420"/>
                </a:lnTo>
                <a:lnTo>
                  <a:pt x="57880" y="9390"/>
                </a:lnTo>
                <a:lnTo>
                  <a:pt x="57830" y="9330"/>
                </a:lnTo>
                <a:lnTo>
                  <a:pt x="57790" y="9230"/>
                </a:lnTo>
                <a:lnTo>
                  <a:pt x="57760" y="9130"/>
                </a:lnTo>
                <a:lnTo>
                  <a:pt x="57750" y="9080"/>
                </a:lnTo>
                <a:lnTo>
                  <a:pt x="57760" y="9020"/>
                </a:lnTo>
                <a:lnTo>
                  <a:pt x="57770" y="8890"/>
                </a:lnTo>
                <a:lnTo>
                  <a:pt x="57780" y="8650"/>
                </a:lnTo>
                <a:lnTo>
                  <a:pt x="57830" y="8460"/>
                </a:lnTo>
                <a:lnTo>
                  <a:pt x="57900" y="8320"/>
                </a:lnTo>
                <a:lnTo>
                  <a:pt x="57980" y="8240"/>
                </a:lnTo>
                <a:lnTo>
                  <a:pt x="58170" y="8170"/>
                </a:lnTo>
                <a:lnTo>
                  <a:pt x="58230" y="8120"/>
                </a:lnTo>
                <a:lnTo>
                  <a:pt x="58230" y="8100"/>
                </a:lnTo>
                <a:lnTo>
                  <a:pt x="58230" y="8040"/>
                </a:lnTo>
                <a:lnTo>
                  <a:pt x="58240" y="7980"/>
                </a:lnTo>
                <a:lnTo>
                  <a:pt x="58250" y="7930"/>
                </a:lnTo>
                <a:lnTo>
                  <a:pt x="58280" y="7900"/>
                </a:lnTo>
                <a:lnTo>
                  <a:pt x="58360" y="7870"/>
                </a:lnTo>
                <a:lnTo>
                  <a:pt x="58810" y="7870"/>
                </a:lnTo>
                <a:lnTo>
                  <a:pt x="58940" y="7930"/>
                </a:lnTo>
                <a:lnTo>
                  <a:pt x="59040" y="8020"/>
                </a:lnTo>
                <a:lnTo>
                  <a:pt x="59090" y="8110"/>
                </a:lnTo>
                <a:lnTo>
                  <a:pt x="59090" y="8250"/>
                </a:lnTo>
                <a:lnTo>
                  <a:pt x="59040" y="8460"/>
                </a:lnTo>
                <a:lnTo>
                  <a:pt x="58980" y="8620"/>
                </a:lnTo>
                <a:lnTo>
                  <a:pt x="58950" y="8720"/>
                </a:lnTo>
                <a:lnTo>
                  <a:pt x="58940" y="8880"/>
                </a:lnTo>
                <a:lnTo>
                  <a:pt x="58930" y="8920"/>
                </a:lnTo>
                <a:lnTo>
                  <a:pt x="58920" y="8960"/>
                </a:lnTo>
                <a:lnTo>
                  <a:pt x="58930" y="9020"/>
                </a:lnTo>
                <a:lnTo>
                  <a:pt x="58980" y="9160"/>
                </a:lnTo>
                <a:lnTo>
                  <a:pt x="58990" y="9170"/>
                </a:lnTo>
                <a:lnTo>
                  <a:pt x="59000" y="9310"/>
                </a:lnTo>
                <a:close/>
                <a:moveTo>
                  <a:pt x="56900" y="8920"/>
                </a:moveTo>
                <a:lnTo>
                  <a:pt x="57030" y="8920"/>
                </a:lnTo>
                <a:lnTo>
                  <a:pt x="57030" y="8990"/>
                </a:lnTo>
                <a:lnTo>
                  <a:pt x="56730" y="9090"/>
                </a:lnTo>
                <a:lnTo>
                  <a:pt x="56630" y="9170"/>
                </a:lnTo>
                <a:lnTo>
                  <a:pt x="56670" y="9260"/>
                </a:lnTo>
                <a:lnTo>
                  <a:pt x="56650" y="9330"/>
                </a:lnTo>
                <a:lnTo>
                  <a:pt x="56610" y="9380"/>
                </a:lnTo>
                <a:lnTo>
                  <a:pt x="56490" y="9460"/>
                </a:lnTo>
                <a:lnTo>
                  <a:pt x="56010" y="9460"/>
                </a:lnTo>
                <a:lnTo>
                  <a:pt x="55870" y="9400"/>
                </a:lnTo>
                <a:lnTo>
                  <a:pt x="55790" y="9230"/>
                </a:lnTo>
                <a:lnTo>
                  <a:pt x="55790" y="9160"/>
                </a:lnTo>
                <a:lnTo>
                  <a:pt x="55790" y="8890"/>
                </a:lnTo>
                <a:lnTo>
                  <a:pt x="55790" y="8780"/>
                </a:lnTo>
                <a:lnTo>
                  <a:pt x="55770" y="8740"/>
                </a:lnTo>
                <a:lnTo>
                  <a:pt x="55750" y="8710"/>
                </a:lnTo>
                <a:lnTo>
                  <a:pt x="55720" y="8650"/>
                </a:lnTo>
                <a:lnTo>
                  <a:pt x="55640" y="8370"/>
                </a:lnTo>
                <a:lnTo>
                  <a:pt x="55620" y="8300"/>
                </a:lnTo>
                <a:lnTo>
                  <a:pt x="55560" y="8210"/>
                </a:lnTo>
                <a:lnTo>
                  <a:pt x="55530" y="8150"/>
                </a:lnTo>
                <a:lnTo>
                  <a:pt x="55430" y="8030"/>
                </a:lnTo>
                <a:lnTo>
                  <a:pt x="55210" y="7920"/>
                </a:lnTo>
                <a:lnTo>
                  <a:pt x="55140" y="7750"/>
                </a:lnTo>
                <a:lnTo>
                  <a:pt x="55180" y="7690"/>
                </a:lnTo>
                <a:lnTo>
                  <a:pt x="55220" y="7690"/>
                </a:lnTo>
                <a:lnTo>
                  <a:pt x="55310" y="7750"/>
                </a:lnTo>
                <a:lnTo>
                  <a:pt x="55310" y="7690"/>
                </a:lnTo>
                <a:lnTo>
                  <a:pt x="55300" y="7580"/>
                </a:lnTo>
                <a:lnTo>
                  <a:pt x="55380" y="7480"/>
                </a:lnTo>
                <a:lnTo>
                  <a:pt x="55570" y="7380"/>
                </a:lnTo>
                <a:lnTo>
                  <a:pt x="55610" y="7430"/>
                </a:lnTo>
                <a:lnTo>
                  <a:pt x="55620" y="7530"/>
                </a:lnTo>
                <a:lnTo>
                  <a:pt x="55630" y="7660"/>
                </a:lnTo>
                <a:lnTo>
                  <a:pt x="55640" y="7750"/>
                </a:lnTo>
                <a:lnTo>
                  <a:pt x="55690" y="7850"/>
                </a:lnTo>
                <a:lnTo>
                  <a:pt x="55740" y="7930"/>
                </a:lnTo>
                <a:lnTo>
                  <a:pt x="55800" y="7980"/>
                </a:lnTo>
                <a:lnTo>
                  <a:pt x="55850" y="8000"/>
                </a:lnTo>
                <a:lnTo>
                  <a:pt x="55920" y="8110"/>
                </a:lnTo>
                <a:lnTo>
                  <a:pt x="55950" y="8320"/>
                </a:lnTo>
                <a:lnTo>
                  <a:pt x="55990" y="8470"/>
                </a:lnTo>
                <a:lnTo>
                  <a:pt x="56080" y="8430"/>
                </a:lnTo>
                <a:lnTo>
                  <a:pt x="56110" y="8340"/>
                </a:lnTo>
                <a:lnTo>
                  <a:pt x="56150" y="8110"/>
                </a:lnTo>
                <a:lnTo>
                  <a:pt x="56170" y="8060"/>
                </a:lnTo>
                <a:lnTo>
                  <a:pt x="56230" y="8080"/>
                </a:lnTo>
                <a:lnTo>
                  <a:pt x="56380" y="8240"/>
                </a:lnTo>
                <a:lnTo>
                  <a:pt x="56350" y="8410"/>
                </a:lnTo>
                <a:lnTo>
                  <a:pt x="56370" y="8530"/>
                </a:lnTo>
                <a:lnTo>
                  <a:pt x="56430" y="8610"/>
                </a:lnTo>
                <a:lnTo>
                  <a:pt x="56500" y="8680"/>
                </a:lnTo>
                <a:lnTo>
                  <a:pt x="56900" y="8920"/>
                </a:lnTo>
                <a:close/>
                <a:moveTo>
                  <a:pt x="58700" y="11040"/>
                </a:moveTo>
                <a:lnTo>
                  <a:pt x="58700" y="11090"/>
                </a:lnTo>
                <a:lnTo>
                  <a:pt x="58720" y="11240"/>
                </a:lnTo>
                <a:lnTo>
                  <a:pt x="58770" y="11460"/>
                </a:lnTo>
                <a:lnTo>
                  <a:pt x="58730" y="11630"/>
                </a:lnTo>
                <a:lnTo>
                  <a:pt x="58590" y="11760"/>
                </a:lnTo>
                <a:lnTo>
                  <a:pt x="58420" y="11840"/>
                </a:lnTo>
                <a:lnTo>
                  <a:pt x="58260" y="11780"/>
                </a:lnTo>
                <a:lnTo>
                  <a:pt x="58190" y="11680"/>
                </a:lnTo>
                <a:lnTo>
                  <a:pt x="58170" y="11600"/>
                </a:lnTo>
                <a:lnTo>
                  <a:pt x="58160" y="11440"/>
                </a:lnTo>
                <a:lnTo>
                  <a:pt x="58180" y="11310"/>
                </a:lnTo>
                <a:lnTo>
                  <a:pt x="58240" y="11130"/>
                </a:lnTo>
                <a:lnTo>
                  <a:pt x="58260" y="11060"/>
                </a:lnTo>
                <a:lnTo>
                  <a:pt x="58270" y="10990"/>
                </a:lnTo>
                <a:lnTo>
                  <a:pt x="58280" y="10930"/>
                </a:lnTo>
                <a:lnTo>
                  <a:pt x="58330" y="10890"/>
                </a:lnTo>
                <a:lnTo>
                  <a:pt x="58400" y="10860"/>
                </a:lnTo>
                <a:lnTo>
                  <a:pt x="58750" y="10810"/>
                </a:lnTo>
                <a:lnTo>
                  <a:pt x="58770" y="10860"/>
                </a:lnTo>
                <a:lnTo>
                  <a:pt x="58770" y="10920"/>
                </a:lnTo>
                <a:lnTo>
                  <a:pt x="58760" y="10950"/>
                </a:lnTo>
                <a:lnTo>
                  <a:pt x="58750" y="10960"/>
                </a:lnTo>
                <a:lnTo>
                  <a:pt x="58710" y="11000"/>
                </a:lnTo>
                <a:lnTo>
                  <a:pt x="58700" y="11040"/>
                </a:lnTo>
                <a:close/>
                <a:moveTo>
                  <a:pt x="56050" y="10050"/>
                </a:moveTo>
                <a:lnTo>
                  <a:pt x="56120" y="10240"/>
                </a:lnTo>
                <a:lnTo>
                  <a:pt x="56050" y="10450"/>
                </a:lnTo>
                <a:lnTo>
                  <a:pt x="55920" y="10670"/>
                </a:lnTo>
                <a:lnTo>
                  <a:pt x="55820" y="10970"/>
                </a:lnTo>
                <a:lnTo>
                  <a:pt x="55700" y="11210"/>
                </a:lnTo>
                <a:lnTo>
                  <a:pt x="55570" y="11300"/>
                </a:lnTo>
                <a:lnTo>
                  <a:pt x="54980" y="11450"/>
                </a:lnTo>
                <a:lnTo>
                  <a:pt x="54830" y="11430"/>
                </a:lnTo>
                <a:lnTo>
                  <a:pt x="54850" y="11270"/>
                </a:lnTo>
                <a:lnTo>
                  <a:pt x="55060" y="10950"/>
                </a:lnTo>
                <a:lnTo>
                  <a:pt x="55130" y="10720"/>
                </a:lnTo>
                <a:lnTo>
                  <a:pt x="55170" y="10670"/>
                </a:lnTo>
                <a:lnTo>
                  <a:pt x="55320" y="10590"/>
                </a:lnTo>
                <a:lnTo>
                  <a:pt x="55620" y="10330"/>
                </a:lnTo>
                <a:lnTo>
                  <a:pt x="55720" y="10190"/>
                </a:lnTo>
                <a:lnTo>
                  <a:pt x="55790" y="10050"/>
                </a:lnTo>
                <a:lnTo>
                  <a:pt x="55870" y="9960"/>
                </a:lnTo>
                <a:lnTo>
                  <a:pt x="55950" y="9960"/>
                </a:lnTo>
                <a:lnTo>
                  <a:pt x="55990" y="9980"/>
                </a:lnTo>
                <a:lnTo>
                  <a:pt x="56050" y="10050"/>
                </a:lnTo>
                <a:close/>
                <a:moveTo>
                  <a:pt x="52450" y="9700"/>
                </a:moveTo>
                <a:lnTo>
                  <a:pt x="52440" y="9570"/>
                </a:lnTo>
                <a:lnTo>
                  <a:pt x="52500" y="9430"/>
                </a:lnTo>
                <a:lnTo>
                  <a:pt x="52580" y="9320"/>
                </a:lnTo>
                <a:lnTo>
                  <a:pt x="52610" y="9250"/>
                </a:lnTo>
                <a:lnTo>
                  <a:pt x="52600" y="9230"/>
                </a:lnTo>
                <a:lnTo>
                  <a:pt x="52610" y="9150"/>
                </a:lnTo>
                <a:lnTo>
                  <a:pt x="52590" y="9080"/>
                </a:lnTo>
                <a:lnTo>
                  <a:pt x="52580" y="9000"/>
                </a:lnTo>
                <a:lnTo>
                  <a:pt x="52640" y="8960"/>
                </a:lnTo>
                <a:lnTo>
                  <a:pt x="52740" y="9000"/>
                </a:lnTo>
                <a:lnTo>
                  <a:pt x="52820" y="9090"/>
                </a:lnTo>
                <a:lnTo>
                  <a:pt x="52870" y="9250"/>
                </a:lnTo>
                <a:lnTo>
                  <a:pt x="52880" y="9410"/>
                </a:lnTo>
                <a:lnTo>
                  <a:pt x="52900" y="9470"/>
                </a:lnTo>
                <a:lnTo>
                  <a:pt x="52940" y="9420"/>
                </a:lnTo>
                <a:lnTo>
                  <a:pt x="52970" y="9350"/>
                </a:lnTo>
                <a:lnTo>
                  <a:pt x="53160" y="9050"/>
                </a:lnTo>
                <a:lnTo>
                  <a:pt x="53210" y="9060"/>
                </a:lnTo>
                <a:lnTo>
                  <a:pt x="53250" y="9130"/>
                </a:lnTo>
                <a:lnTo>
                  <a:pt x="53400" y="9250"/>
                </a:lnTo>
                <a:lnTo>
                  <a:pt x="53420" y="9340"/>
                </a:lnTo>
                <a:lnTo>
                  <a:pt x="53370" y="9430"/>
                </a:lnTo>
                <a:lnTo>
                  <a:pt x="53300" y="9520"/>
                </a:lnTo>
                <a:lnTo>
                  <a:pt x="53220" y="9590"/>
                </a:lnTo>
                <a:lnTo>
                  <a:pt x="52990" y="9660"/>
                </a:lnTo>
                <a:lnTo>
                  <a:pt x="52770" y="9830"/>
                </a:lnTo>
                <a:lnTo>
                  <a:pt x="52670" y="10000"/>
                </a:lnTo>
                <a:lnTo>
                  <a:pt x="52630" y="10090"/>
                </a:lnTo>
                <a:lnTo>
                  <a:pt x="52610" y="10100"/>
                </a:lnTo>
                <a:lnTo>
                  <a:pt x="52600" y="10120"/>
                </a:lnTo>
                <a:lnTo>
                  <a:pt x="52580" y="10140"/>
                </a:lnTo>
                <a:lnTo>
                  <a:pt x="52540" y="10110"/>
                </a:lnTo>
                <a:lnTo>
                  <a:pt x="52480" y="10010"/>
                </a:lnTo>
                <a:lnTo>
                  <a:pt x="52480" y="9890"/>
                </a:lnTo>
                <a:lnTo>
                  <a:pt x="52540" y="9800"/>
                </a:lnTo>
                <a:lnTo>
                  <a:pt x="52540" y="9770"/>
                </a:lnTo>
                <a:lnTo>
                  <a:pt x="52470" y="9760"/>
                </a:lnTo>
                <a:lnTo>
                  <a:pt x="52450" y="9700"/>
                </a:lnTo>
                <a:close/>
                <a:moveTo>
                  <a:pt x="59200" y="9380"/>
                </a:moveTo>
                <a:lnTo>
                  <a:pt x="59090" y="9350"/>
                </a:lnTo>
                <a:lnTo>
                  <a:pt x="59040" y="9280"/>
                </a:lnTo>
                <a:lnTo>
                  <a:pt x="59010" y="9160"/>
                </a:lnTo>
                <a:lnTo>
                  <a:pt x="58990" y="8930"/>
                </a:lnTo>
                <a:lnTo>
                  <a:pt x="59030" y="8740"/>
                </a:lnTo>
                <a:lnTo>
                  <a:pt x="59110" y="8640"/>
                </a:lnTo>
                <a:lnTo>
                  <a:pt x="59190" y="8700"/>
                </a:lnTo>
                <a:lnTo>
                  <a:pt x="59360" y="9030"/>
                </a:lnTo>
                <a:lnTo>
                  <a:pt x="59370" y="9140"/>
                </a:lnTo>
                <a:lnTo>
                  <a:pt x="59300" y="9290"/>
                </a:lnTo>
                <a:lnTo>
                  <a:pt x="59200" y="9380"/>
                </a:lnTo>
                <a:close/>
                <a:moveTo>
                  <a:pt x="55000" y="9160"/>
                </a:moveTo>
                <a:lnTo>
                  <a:pt x="54770" y="9070"/>
                </a:lnTo>
                <a:lnTo>
                  <a:pt x="54590" y="8990"/>
                </a:lnTo>
                <a:lnTo>
                  <a:pt x="54550" y="8940"/>
                </a:lnTo>
                <a:lnTo>
                  <a:pt x="54520" y="8850"/>
                </a:lnTo>
                <a:lnTo>
                  <a:pt x="54540" y="8740"/>
                </a:lnTo>
                <a:lnTo>
                  <a:pt x="54620" y="8620"/>
                </a:lnTo>
                <a:lnTo>
                  <a:pt x="54740" y="8540"/>
                </a:lnTo>
                <a:lnTo>
                  <a:pt x="54860" y="8600"/>
                </a:lnTo>
                <a:lnTo>
                  <a:pt x="55190" y="8920"/>
                </a:lnTo>
                <a:lnTo>
                  <a:pt x="55250" y="9000"/>
                </a:lnTo>
                <a:lnTo>
                  <a:pt x="55240" y="9090"/>
                </a:lnTo>
                <a:lnTo>
                  <a:pt x="55180" y="9150"/>
                </a:lnTo>
                <a:lnTo>
                  <a:pt x="55150" y="9160"/>
                </a:lnTo>
                <a:lnTo>
                  <a:pt x="55000" y="9160"/>
                </a:lnTo>
                <a:close/>
                <a:moveTo>
                  <a:pt x="54260" y="8260"/>
                </a:moveTo>
                <a:lnTo>
                  <a:pt x="54270" y="8320"/>
                </a:lnTo>
                <a:lnTo>
                  <a:pt x="54260" y="8440"/>
                </a:lnTo>
                <a:lnTo>
                  <a:pt x="54200" y="8560"/>
                </a:lnTo>
                <a:lnTo>
                  <a:pt x="54180" y="8620"/>
                </a:lnTo>
                <a:lnTo>
                  <a:pt x="54180" y="8660"/>
                </a:lnTo>
                <a:lnTo>
                  <a:pt x="54190" y="8700"/>
                </a:lnTo>
                <a:lnTo>
                  <a:pt x="54200" y="8740"/>
                </a:lnTo>
                <a:lnTo>
                  <a:pt x="54190" y="8790"/>
                </a:lnTo>
                <a:lnTo>
                  <a:pt x="54030" y="8970"/>
                </a:lnTo>
                <a:lnTo>
                  <a:pt x="53920" y="9010"/>
                </a:lnTo>
                <a:lnTo>
                  <a:pt x="53810" y="8950"/>
                </a:lnTo>
                <a:lnTo>
                  <a:pt x="53590" y="8740"/>
                </a:lnTo>
                <a:lnTo>
                  <a:pt x="53520" y="8690"/>
                </a:lnTo>
                <a:lnTo>
                  <a:pt x="53480" y="8630"/>
                </a:lnTo>
                <a:lnTo>
                  <a:pt x="53500" y="8580"/>
                </a:lnTo>
                <a:lnTo>
                  <a:pt x="53630" y="8480"/>
                </a:lnTo>
                <a:lnTo>
                  <a:pt x="53690" y="8470"/>
                </a:lnTo>
                <a:lnTo>
                  <a:pt x="53730" y="8500"/>
                </a:lnTo>
                <a:lnTo>
                  <a:pt x="53760" y="8590"/>
                </a:lnTo>
                <a:lnTo>
                  <a:pt x="53800" y="8580"/>
                </a:lnTo>
                <a:lnTo>
                  <a:pt x="53790" y="8330"/>
                </a:lnTo>
                <a:lnTo>
                  <a:pt x="53840" y="8260"/>
                </a:lnTo>
                <a:lnTo>
                  <a:pt x="53910" y="8230"/>
                </a:lnTo>
                <a:lnTo>
                  <a:pt x="53920" y="8190"/>
                </a:lnTo>
                <a:lnTo>
                  <a:pt x="53860" y="8120"/>
                </a:lnTo>
                <a:lnTo>
                  <a:pt x="53840" y="8050"/>
                </a:lnTo>
                <a:lnTo>
                  <a:pt x="53840" y="8010"/>
                </a:lnTo>
                <a:lnTo>
                  <a:pt x="53830" y="7980"/>
                </a:lnTo>
                <a:lnTo>
                  <a:pt x="53790" y="7930"/>
                </a:lnTo>
                <a:lnTo>
                  <a:pt x="53770" y="7900"/>
                </a:lnTo>
                <a:lnTo>
                  <a:pt x="53770" y="7860"/>
                </a:lnTo>
                <a:lnTo>
                  <a:pt x="53820" y="7830"/>
                </a:lnTo>
                <a:lnTo>
                  <a:pt x="53910" y="7830"/>
                </a:lnTo>
                <a:lnTo>
                  <a:pt x="53940" y="7840"/>
                </a:lnTo>
                <a:lnTo>
                  <a:pt x="53960" y="7860"/>
                </a:lnTo>
                <a:lnTo>
                  <a:pt x="53970" y="7850"/>
                </a:lnTo>
                <a:lnTo>
                  <a:pt x="53970" y="7810"/>
                </a:lnTo>
                <a:lnTo>
                  <a:pt x="53980" y="7760"/>
                </a:lnTo>
                <a:lnTo>
                  <a:pt x="54010" y="7700"/>
                </a:lnTo>
                <a:lnTo>
                  <a:pt x="54040" y="7700"/>
                </a:lnTo>
                <a:lnTo>
                  <a:pt x="54060" y="7720"/>
                </a:lnTo>
                <a:lnTo>
                  <a:pt x="54080" y="7710"/>
                </a:lnTo>
                <a:lnTo>
                  <a:pt x="54100" y="7680"/>
                </a:lnTo>
                <a:lnTo>
                  <a:pt x="54120" y="7710"/>
                </a:lnTo>
                <a:lnTo>
                  <a:pt x="54140" y="7740"/>
                </a:lnTo>
                <a:lnTo>
                  <a:pt x="54200" y="7890"/>
                </a:lnTo>
                <a:lnTo>
                  <a:pt x="54200" y="8010"/>
                </a:lnTo>
                <a:lnTo>
                  <a:pt x="54190" y="8090"/>
                </a:lnTo>
                <a:lnTo>
                  <a:pt x="54240" y="8190"/>
                </a:lnTo>
                <a:lnTo>
                  <a:pt x="54260" y="8260"/>
                </a:lnTo>
                <a:close/>
                <a:moveTo>
                  <a:pt x="49070" y="17970"/>
                </a:moveTo>
                <a:lnTo>
                  <a:pt x="49120" y="17990"/>
                </a:lnTo>
                <a:lnTo>
                  <a:pt x="49100" y="18020"/>
                </a:lnTo>
                <a:lnTo>
                  <a:pt x="49050" y="18060"/>
                </a:lnTo>
                <a:lnTo>
                  <a:pt x="49040" y="18120"/>
                </a:lnTo>
                <a:lnTo>
                  <a:pt x="49040" y="18180"/>
                </a:lnTo>
                <a:lnTo>
                  <a:pt x="49030" y="18240"/>
                </a:lnTo>
                <a:lnTo>
                  <a:pt x="49010" y="18280"/>
                </a:lnTo>
                <a:lnTo>
                  <a:pt x="48970" y="18350"/>
                </a:lnTo>
                <a:lnTo>
                  <a:pt x="48900" y="18420"/>
                </a:lnTo>
                <a:lnTo>
                  <a:pt x="48830" y="18460"/>
                </a:lnTo>
                <a:lnTo>
                  <a:pt x="48770" y="18530"/>
                </a:lnTo>
                <a:lnTo>
                  <a:pt x="48720" y="18610"/>
                </a:lnTo>
                <a:lnTo>
                  <a:pt x="48650" y="18790"/>
                </a:lnTo>
                <a:lnTo>
                  <a:pt x="48590" y="18850"/>
                </a:lnTo>
                <a:lnTo>
                  <a:pt x="48520" y="18850"/>
                </a:lnTo>
                <a:lnTo>
                  <a:pt x="48440" y="18790"/>
                </a:lnTo>
                <a:lnTo>
                  <a:pt x="48420" y="18730"/>
                </a:lnTo>
                <a:lnTo>
                  <a:pt x="48430" y="18680"/>
                </a:lnTo>
                <a:lnTo>
                  <a:pt x="48440" y="18620"/>
                </a:lnTo>
                <a:lnTo>
                  <a:pt x="48430" y="18550"/>
                </a:lnTo>
                <a:lnTo>
                  <a:pt x="48440" y="18460"/>
                </a:lnTo>
                <a:lnTo>
                  <a:pt x="48480" y="18350"/>
                </a:lnTo>
                <a:lnTo>
                  <a:pt x="48550" y="18210"/>
                </a:lnTo>
                <a:lnTo>
                  <a:pt x="48650" y="18080"/>
                </a:lnTo>
                <a:lnTo>
                  <a:pt x="48750" y="18030"/>
                </a:lnTo>
                <a:lnTo>
                  <a:pt x="49040" y="17970"/>
                </a:lnTo>
                <a:lnTo>
                  <a:pt x="49070" y="17970"/>
                </a:lnTo>
                <a:close/>
                <a:moveTo>
                  <a:pt x="65580" y="7290"/>
                </a:moveTo>
                <a:lnTo>
                  <a:pt x="65650" y="7310"/>
                </a:lnTo>
                <a:lnTo>
                  <a:pt x="65720" y="7360"/>
                </a:lnTo>
                <a:lnTo>
                  <a:pt x="65780" y="7470"/>
                </a:lnTo>
                <a:lnTo>
                  <a:pt x="65820" y="7610"/>
                </a:lnTo>
                <a:lnTo>
                  <a:pt x="65810" y="7710"/>
                </a:lnTo>
                <a:lnTo>
                  <a:pt x="65760" y="7760"/>
                </a:lnTo>
                <a:lnTo>
                  <a:pt x="64930" y="7690"/>
                </a:lnTo>
                <a:lnTo>
                  <a:pt x="64060" y="7370"/>
                </a:lnTo>
                <a:lnTo>
                  <a:pt x="63860" y="7060"/>
                </a:lnTo>
                <a:lnTo>
                  <a:pt x="63840" y="7000"/>
                </a:lnTo>
                <a:lnTo>
                  <a:pt x="63850" y="6870"/>
                </a:lnTo>
                <a:lnTo>
                  <a:pt x="63910" y="6770"/>
                </a:lnTo>
                <a:lnTo>
                  <a:pt x="63980" y="6730"/>
                </a:lnTo>
                <a:lnTo>
                  <a:pt x="64040" y="6780"/>
                </a:lnTo>
                <a:lnTo>
                  <a:pt x="64080" y="6880"/>
                </a:lnTo>
                <a:lnTo>
                  <a:pt x="64130" y="6950"/>
                </a:lnTo>
                <a:lnTo>
                  <a:pt x="64240" y="7070"/>
                </a:lnTo>
                <a:lnTo>
                  <a:pt x="64150" y="6860"/>
                </a:lnTo>
                <a:lnTo>
                  <a:pt x="64130" y="6810"/>
                </a:lnTo>
                <a:lnTo>
                  <a:pt x="64130" y="6670"/>
                </a:lnTo>
                <a:lnTo>
                  <a:pt x="64140" y="6560"/>
                </a:lnTo>
                <a:lnTo>
                  <a:pt x="64180" y="6520"/>
                </a:lnTo>
                <a:lnTo>
                  <a:pt x="64320" y="6710"/>
                </a:lnTo>
                <a:lnTo>
                  <a:pt x="64450" y="6550"/>
                </a:lnTo>
                <a:lnTo>
                  <a:pt x="64530" y="6690"/>
                </a:lnTo>
                <a:lnTo>
                  <a:pt x="64550" y="6560"/>
                </a:lnTo>
                <a:lnTo>
                  <a:pt x="64590" y="6500"/>
                </a:lnTo>
                <a:lnTo>
                  <a:pt x="64630" y="6520"/>
                </a:lnTo>
                <a:lnTo>
                  <a:pt x="64660" y="6630"/>
                </a:lnTo>
                <a:lnTo>
                  <a:pt x="64680" y="6630"/>
                </a:lnTo>
                <a:lnTo>
                  <a:pt x="64690" y="6510"/>
                </a:lnTo>
                <a:lnTo>
                  <a:pt x="64720" y="6420"/>
                </a:lnTo>
                <a:lnTo>
                  <a:pt x="64760" y="6390"/>
                </a:lnTo>
                <a:lnTo>
                  <a:pt x="64800" y="6440"/>
                </a:lnTo>
                <a:lnTo>
                  <a:pt x="64820" y="6510"/>
                </a:lnTo>
                <a:lnTo>
                  <a:pt x="64820" y="6720"/>
                </a:lnTo>
                <a:lnTo>
                  <a:pt x="64830" y="6810"/>
                </a:lnTo>
                <a:lnTo>
                  <a:pt x="64880" y="6960"/>
                </a:lnTo>
                <a:lnTo>
                  <a:pt x="64930" y="6890"/>
                </a:lnTo>
                <a:lnTo>
                  <a:pt x="64950" y="6700"/>
                </a:lnTo>
                <a:lnTo>
                  <a:pt x="64930" y="6500"/>
                </a:lnTo>
                <a:lnTo>
                  <a:pt x="65010" y="6430"/>
                </a:lnTo>
                <a:lnTo>
                  <a:pt x="65080" y="6510"/>
                </a:lnTo>
                <a:lnTo>
                  <a:pt x="65140" y="6690"/>
                </a:lnTo>
                <a:lnTo>
                  <a:pt x="65160" y="6910"/>
                </a:lnTo>
                <a:lnTo>
                  <a:pt x="65230" y="6990"/>
                </a:lnTo>
                <a:lnTo>
                  <a:pt x="65620" y="7070"/>
                </a:lnTo>
                <a:lnTo>
                  <a:pt x="65590" y="7080"/>
                </a:lnTo>
                <a:lnTo>
                  <a:pt x="65560" y="7120"/>
                </a:lnTo>
                <a:lnTo>
                  <a:pt x="65540" y="7180"/>
                </a:lnTo>
                <a:lnTo>
                  <a:pt x="65520" y="7250"/>
                </a:lnTo>
                <a:lnTo>
                  <a:pt x="65580" y="7290"/>
                </a:lnTo>
                <a:close/>
                <a:moveTo>
                  <a:pt x="67750" y="5460"/>
                </a:moveTo>
                <a:lnTo>
                  <a:pt x="67700" y="5540"/>
                </a:lnTo>
                <a:lnTo>
                  <a:pt x="67680" y="5560"/>
                </a:lnTo>
                <a:lnTo>
                  <a:pt x="67710" y="5620"/>
                </a:lnTo>
                <a:lnTo>
                  <a:pt x="67760" y="5710"/>
                </a:lnTo>
                <a:lnTo>
                  <a:pt x="67790" y="5740"/>
                </a:lnTo>
                <a:lnTo>
                  <a:pt x="67700" y="6040"/>
                </a:lnTo>
                <a:lnTo>
                  <a:pt x="67570" y="6240"/>
                </a:lnTo>
                <a:lnTo>
                  <a:pt x="67010" y="6810"/>
                </a:lnTo>
                <a:lnTo>
                  <a:pt x="66730" y="6910"/>
                </a:lnTo>
                <a:lnTo>
                  <a:pt x="66650" y="7000"/>
                </a:lnTo>
                <a:lnTo>
                  <a:pt x="66720" y="7000"/>
                </a:lnTo>
                <a:lnTo>
                  <a:pt x="66800" y="7010"/>
                </a:lnTo>
                <a:lnTo>
                  <a:pt x="66870" y="7060"/>
                </a:lnTo>
                <a:lnTo>
                  <a:pt x="66930" y="7130"/>
                </a:lnTo>
                <a:lnTo>
                  <a:pt x="66420" y="7450"/>
                </a:lnTo>
                <a:lnTo>
                  <a:pt x="66230" y="7500"/>
                </a:lnTo>
                <a:lnTo>
                  <a:pt x="66080" y="7450"/>
                </a:lnTo>
                <a:lnTo>
                  <a:pt x="66010" y="7280"/>
                </a:lnTo>
                <a:lnTo>
                  <a:pt x="66020" y="7040"/>
                </a:lnTo>
                <a:lnTo>
                  <a:pt x="66110" y="6750"/>
                </a:lnTo>
                <a:lnTo>
                  <a:pt x="66150" y="6650"/>
                </a:lnTo>
                <a:lnTo>
                  <a:pt x="66170" y="6520"/>
                </a:lnTo>
                <a:lnTo>
                  <a:pt x="66180" y="6380"/>
                </a:lnTo>
                <a:lnTo>
                  <a:pt x="66170" y="6250"/>
                </a:lnTo>
                <a:lnTo>
                  <a:pt x="65990" y="6750"/>
                </a:lnTo>
                <a:lnTo>
                  <a:pt x="65880" y="6920"/>
                </a:lnTo>
                <a:lnTo>
                  <a:pt x="65780" y="6840"/>
                </a:lnTo>
                <a:lnTo>
                  <a:pt x="65740" y="6770"/>
                </a:lnTo>
                <a:lnTo>
                  <a:pt x="65700" y="6760"/>
                </a:lnTo>
                <a:lnTo>
                  <a:pt x="65650" y="6760"/>
                </a:lnTo>
                <a:lnTo>
                  <a:pt x="65600" y="6750"/>
                </a:lnTo>
                <a:lnTo>
                  <a:pt x="65570" y="6720"/>
                </a:lnTo>
                <a:lnTo>
                  <a:pt x="65360" y="6360"/>
                </a:lnTo>
                <a:lnTo>
                  <a:pt x="65310" y="6310"/>
                </a:lnTo>
                <a:lnTo>
                  <a:pt x="65390" y="6250"/>
                </a:lnTo>
                <a:lnTo>
                  <a:pt x="65570" y="6320"/>
                </a:lnTo>
                <a:lnTo>
                  <a:pt x="65650" y="6190"/>
                </a:lnTo>
                <a:lnTo>
                  <a:pt x="65510" y="6100"/>
                </a:lnTo>
                <a:lnTo>
                  <a:pt x="65480" y="6060"/>
                </a:lnTo>
                <a:lnTo>
                  <a:pt x="65440" y="5960"/>
                </a:lnTo>
                <a:lnTo>
                  <a:pt x="65440" y="5920"/>
                </a:lnTo>
                <a:lnTo>
                  <a:pt x="65520" y="5870"/>
                </a:lnTo>
                <a:lnTo>
                  <a:pt x="65560" y="5820"/>
                </a:lnTo>
                <a:lnTo>
                  <a:pt x="65580" y="5810"/>
                </a:lnTo>
                <a:lnTo>
                  <a:pt x="65610" y="5810"/>
                </a:lnTo>
                <a:lnTo>
                  <a:pt x="65630" y="5790"/>
                </a:lnTo>
                <a:lnTo>
                  <a:pt x="65640" y="5740"/>
                </a:lnTo>
                <a:lnTo>
                  <a:pt x="65650" y="5680"/>
                </a:lnTo>
                <a:lnTo>
                  <a:pt x="65670" y="5680"/>
                </a:lnTo>
                <a:lnTo>
                  <a:pt x="65730" y="5690"/>
                </a:lnTo>
                <a:lnTo>
                  <a:pt x="65750" y="5680"/>
                </a:lnTo>
                <a:lnTo>
                  <a:pt x="65770" y="5640"/>
                </a:lnTo>
                <a:lnTo>
                  <a:pt x="65800" y="5530"/>
                </a:lnTo>
                <a:lnTo>
                  <a:pt x="65810" y="5490"/>
                </a:lnTo>
                <a:lnTo>
                  <a:pt x="66140" y="5280"/>
                </a:lnTo>
                <a:lnTo>
                  <a:pt x="66190" y="5340"/>
                </a:lnTo>
                <a:lnTo>
                  <a:pt x="66220" y="5480"/>
                </a:lnTo>
                <a:lnTo>
                  <a:pt x="66290" y="5440"/>
                </a:lnTo>
                <a:lnTo>
                  <a:pt x="66370" y="5340"/>
                </a:lnTo>
                <a:lnTo>
                  <a:pt x="66440" y="5300"/>
                </a:lnTo>
                <a:lnTo>
                  <a:pt x="66440" y="5250"/>
                </a:lnTo>
                <a:lnTo>
                  <a:pt x="66370" y="5200"/>
                </a:lnTo>
                <a:lnTo>
                  <a:pt x="66310" y="5110"/>
                </a:lnTo>
                <a:lnTo>
                  <a:pt x="66290" y="5030"/>
                </a:lnTo>
                <a:lnTo>
                  <a:pt x="66360" y="4990"/>
                </a:lnTo>
                <a:lnTo>
                  <a:pt x="66410" y="5000"/>
                </a:lnTo>
                <a:lnTo>
                  <a:pt x="66490" y="5050"/>
                </a:lnTo>
                <a:lnTo>
                  <a:pt x="66560" y="5130"/>
                </a:lnTo>
                <a:lnTo>
                  <a:pt x="66590" y="5280"/>
                </a:lnTo>
                <a:lnTo>
                  <a:pt x="66580" y="5410"/>
                </a:lnTo>
                <a:lnTo>
                  <a:pt x="66560" y="5540"/>
                </a:lnTo>
                <a:lnTo>
                  <a:pt x="66560" y="5640"/>
                </a:lnTo>
                <a:lnTo>
                  <a:pt x="66610" y="5680"/>
                </a:lnTo>
                <a:lnTo>
                  <a:pt x="66650" y="5610"/>
                </a:lnTo>
                <a:lnTo>
                  <a:pt x="66710" y="5290"/>
                </a:lnTo>
                <a:lnTo>
                  <a:pt x="66760" y="5180"/>
                </a:lnTo>
                <a:lnTo>
                  <a:pt x="66690" y="5140"/>
                </a:lnTo>
                <a:lnTo>
                  <a:pt x="66670" y="5070"/>
                </a:lnTo>
                <a:lnTo>
                  <a:pt x="66700" y="5000"/>
                </a:lnTo>
                <a:lnTo>
                  <a:pt x="66780" y="4990"/>
                </a:lnTo>
                <a:lnTo>
                  <a:pt x="66840" y="5040"/>
                </a:lnTo>
                <a:lnTo>
                  <a:pt x="66940" y="5160"/>
                </a:lnTo>
                <a:lnTo>
                  <a:pt x="67010" y="5180"/>
                </a:lnTo>
                <a:lnTo>
                  <a:pt x="66960" y="5080"/>
                </a:lnTo>
                <a:lnTo>
                  <a:pt x="66950" y="5050"/>
                </a:lnTo>
                <a:lnTo>
                  <a:pt x="67020" y="4900"/>
                </a:lnTo>
                <a:lnTo>
                  <a:pt x="67300" y="5050"/>
                </a:lnTo>
                <a:lnTo>
                  <a:pt x="67410" y="5050"/>
                </a:lnTo>
                <a:lnTo>
                  <a:pt x="67340" y="4910"/>
                </a:lnTo>
                <a:lnTo>
                  <a:pt x="67260" y="4810"/>
                </a:lnTo>
                <a:lnTo>
                  <a:pt x="67090" y="4680"/>
                </a:lnTo>
                <a:lnTo>
                  <a:pt x="67110" y="4640"/>
                </a:lnTo>
                <a:lnTo>
                  <a:pt x="67140" y="4550"/>
                </a:lnTo>
                <a:lnTo>
                  <a:pt x="67490" y="4550"/>
                </a:lnTo>
                <a:lnTo>
                  <a:pt x="67500" y="4570"/>
                </a:lnTo>
                <a:lnTo>
                  <a:pt x="67600" y="4740"/>
                </a:lnTo>
                <a:lnTo>
                  <a:pt x="67580" y="4860"/>
                </a:lnTo>
                <a:lnTo>
                  <a:pt x="67550" y="4970"/>
                </a:lnTo>
                <a:lnTo>
                  <a:pt x="67540" y="5070"/>
                </a:lnTo>
                <a:lnTo>
                  <a:pt x="67540" y="5180"/>
                </a:lnTo>
                <a:lnTo>
                  <a:pt x="67570" y="5320"/>
                </a:lnTo>
                <a:lnTo>
                  <a:pt x="67630" y="5350"/>
                </a:lnTo>
                <a:lnTo>
                  <a:pt x="67700" y="5370"/>
                </a:lnTo>
                <a:lnTo>
                  <a:pt x="67770" y="5440"/>
                </a:lnTo>
                <a:lnTo>
                  <a:pt x="67750" y="5460"/>
                </a:lnTo>
                <a:close/>
                <a:moveTo>
                  <a:pt x="69160" y="4550"/>
                </a:moveTo>
                <a:lnTo>
                  <a:pt x="69130" y="4650"/>
                </a:lnTo>
                <a:lnTo>
                  <a:pt x="68860" y="4840"/>
                </a:lnTo>
                <a:lnTo>
                  <a:pt x="68600" y="5250"/>
                </a:lnTo>
                <a:lnTo>
                  <a:pt x="68420" y="5350"/>
                </a:lnTo>
                <a:lnTo>
                  <a:pt x="68220" y="5340"/>
                </a:lnTo>
                <a:lnTo>
                  <a:pt x="68060" y="5250"/>
                </a:lnTo>
                <a:lnTo>
                  <a:pt x="68020" y="5130"/>
                </a:lnTo>
                <a:lnTo>
                  <a:pt x="67930" y="4930"/>
                </a:lnTo>
                <a:lnTo>
                  <a:pt x="67890" y="4810"/>
                </a:lnTo>
                <a:lnTo>
                  <a:pt x="67890" y="4750"/>
                </a:lnTo>
                <a:lnTo>
                  <a:pt x="67880" y="4660"/>
                </a:lnTo>
                <a:lnTo>
                  <a:pt x="67880" y="4580"/>
                </a:lnTo>
                <a:lnTo>
                  <a:pt x="67860" y="4550"/>
                </a:lnTo>
                <a:lnTo>
                  <a:pt x="67720" y="4550"/>
                </a:lnTo>
                <a:lnTo>
                  <a:pt x="67730" y="4550"/>
                </a:lnTo>
                <a:lnTo>
                  <a:pt x="69160" y="4550"/>
                </a:lnTo>
                <a:close/>
                <a:moveTo>
                  <a:pt x="63940" y="5330"/>
                </a:moveTo>
                <a:lnTo>
                  <a:pt x="63910" y="5340"/>
                </a:lnTo>
                <a:lnTo>
                  <a:pt x="63840" y="5440"/>
                </a:lnTo>
                <a:lnTo>
                  <a:pt x="63740" y="5470"/>
                </a:lnTo>
                <a:lnTo>
                  <a:pt x="63640" y="5440"/>
                </a:lnTo>
                <a:lnTo>
                  <a:pt x="63590" y="5330"/>
                </a:lnTo>
                <a:lnTo>
                  <a:pt x="63650" y="5180"/>
                </a:lnTo>
                <a:lnTo>
                  <a:pt x="63570" y="5080"/>
                </a:lnTo>
                <a:lnTo>
                  <a:pt x="63510" y="5200"/>
                </a:lnTo>
                <a:lnTo>
                  <a:pt x="63440" y="5560"/>
                </a:lnTo>
                <a:lnTo>
                  <a:pt x="63370" y="5640"/>
                </a:lnTo>
                <a:lnTo>
                  <a:pt x="63260" y="5710"/>
                </a:lnTo>
                <a:lnTo>
                  <a:pt x="63160" y="5720"/>
                </a:lnTo>
                <a:lnTo>
                  <a:pt x="63120" y="5620"/>
                </a:lnTo>
                <a:lnTo>
                  <a:pt x="63160" y="5470"/>
                </a:lnTo>
                <a:lnTo>
                  <a:pt x="63180" y="5360"/>
                </a:lnTo>
                <a:lnTo>
                  <a:pt x="63260" y="5150"/>
                </a:lnTo>
                <a:lnTo>
                  <a:pt x="63310" y="5060"/>
                </a:lnTo>
                <a:lnTo>
                  <a:pt x="63440" y="4940"/>
                </a:lnTo>
                <a:lnTo>
                  <a:pt x="63500" y="4810"/>
                </a:lnTo>
                <a:lnTo>
                  <a:pt x="63480" y="4800"/>
                </a:lnTo>
                <a:lnTo>
                  <a:pt x="63420" y="4740"/>
                </a:lnTo>
                <a:lnTo>
                  <a:pt x="63630" y="4550"/>
                </a:lnTo>
                <a:lnTo>
                  <a:pt x="65720" y="4550"/>
                </a:lnTo>
                <a:lnTo>
                  <a:pt x="65710" y="4550"/>
                </a:lnTo>
                <a:lnTo>
                  <a:pt x="65770" y="4580"/>
                </a:lnTo>
                <a:lnTo>
                  <a:pt x="65780" y="4680"/>
                </a:lnTo>
                <a:lnTo>
                  <a:pt x="65750" y="4800"/>
                </a:lnTo>
                <a:lnTo>
                  <a:pt x="65690" y="4860"/>
                </a:lnTo>
                <a:lnTo>
                  <a:pt x="65610" y="4850"/>
                </a:lnTo>
                <a:lnTo>
                  <a:pt x="65470" y="4750"/>
                </a:lnTo>
                <a:lnTo>
                  <a:pt x="65390" y="4740"/>
                </a:lnTo>
                <a:lnTo>
                  <a:pt x="65390" y="4810"/>
                </a:lnTo>
                <a:lnTo>
                  <a:pt x="65560" y="4930"/>
                </a:lnTo>
                <a:lnTo>
                  <a:pt x="65530" y="5010"/>
                </a:lnTo>
                <a:lnTo>
                  <a:pt x="65490" y="5060"/>
                </a:lnTo>
                <a:lnTo>
                  <a:pt x="65460" y="5100"/>
                </a:lnTo>
                <a:lnTo>
                  <a:pt x="65410" y="5120"/>
                </a:lnTo>
                <a:lnTo>
                  <a:pt x="65360" y="5100"/>
                </a:lnTo>
                <a:lnTo>
                  <a:pt x="65280" y="5010"/>
                </a:lnTo>
                <a:lnTo>
                  <a:pt x="65250" y="4990"/>
                </a:lnTo>
                <a:lnTo>
                  <a:pt x="65210" y="5030"/>
                </a:lnTo>
                <a:lnTo>
                  <a:pt x="65140" y="5210"/>
                </a:lnTo>
                <a:lnTo>
                  <a:pt x="65110" y="5250"/>
                </a:lnTo>
                <a:lnTo>
                  <a:pt x="65060" y="5230"/>
                </a:lnTo>
                <a:lnTo>
                  <a:pt x="65040" y="5180"/>
                </a:lnTo>
                <a:lnTo>
                  <a:pt x="65040" y="5100"/>
                </a:lnTo>
                <a:lnTo>
                  <a:pt x="65080" y="4990"/>
                </a:lnTo>
                <a:lnTo>
                  <a:pt x="64800" y="4880"/>
                </a:lnTo>
                <a:lnTo>
                  <a:pt x="64660" y="4880"/>
                </a:lnTo>
                <a:lnTo>
                  <a:pt x="64640" y="4990"/>
                </a:lnTo>
                <a:lnTo>
                  <a:pt x="64610" y="5050"/>
                </a:lnTo>
                <a:lnTo>
                  <a:pt x="64640" y="5170"/>
                </a:lnTo>
                <a:lnTo>
                  <a:pt x="64630" y="5220"/>
                </a:lnTo>
                <a:lnTo>
                  <a:pt x="64600" y="5240"/>
                </a:lnTo>
                <a:lnTo>
                  <a:pt x="64560" y="5250"/>
                </a:lnTo>
                <a:lnTo>
                  <a:pt x="64540" y="5230"/>
                </a:lnTo>
                <a:lnTo>
                  <a:pt x="64520" y="5200"/>
                </a:lnTo>
                <a:lnTo>
                  <a:pt x="64500" y="5200"/>
                </a:lnTo>
                <a:lnTo>
                  <a:pt x="64480" y="5330"/>
                </a:lnTo>
                <a:lnTo>
                  <a:pt x="64470" y="5380"/>
                </a:lnTo>
                <a:lnTo>
                  <a:pt x="64440" y="5420"/>
                </a:lnTo>
                <a:lnTo>
                  <a:pt x="64430" y="5440"/>
                </a:lnTo>
                <a:lnTo>
                  <a:pt x="64280" y="5210"/>
                </a:lnTo>
                <a:lnTo>
                  <a:pt x="64190" y="5170"/>
                </a:lnTo>
                <a:lnTo>
                  <a:pt x="64150" y="5400"/>
                </a:lnTo>
                <a:lnTo>
                  <a:pt x="64130" y="5510"/>
                </a:lnTo>
                <a:lnTo>
                  <a:pt x="64070" y="5490"/>
                </a:lnTo>
                <a:lnTo>
                  <a:pt x="64010" y="5410"/>
                </a:lnTo>
                <a:lnTo>
                  <a:pt x="63990" y="5370"/>
                </a:lnTo>
                <a:lnTo>
                  <a:pt x="63940" y="5330"/>
                </a:lnTo>
                <a:close/>
                <a:moveTo>
                  <a:pt x="62950" y="4550"/>
                </a:moveTo>
                <a:lnTo>
                  <a:pt x="62930" y="4590"/>
                </a:lnTo>
                <a:lnTo>
                  <a:pt x="62900" y="4610"/>
                </a:lnTo>
                <a:lnTo>
                  <a:pt x="62820" y="4600"/>
                </a:lnTo>
                <a:lnTo>
                  <a:pt x="62730" y="4550"/>
                </a:lnTo>
                <a:lnTo>
                  <a:pt x="62950" y="4550"/>
                </a:lnTo>
                <a:close/>
                <a:moveTo>
                  <a:pt x="66070" y="4550"/>
                </a:moveTo>
                <a:lnTo>
                  <a:pt x="66030" y="4670"/>
                </a:lnTo>
                <a:lnTo>
                  <a:pt x="65930" y="4630"/>
                </a:lnTo>
                <a:lnTo>
                  <a:pt x="65850" y="4550"/>
                </a:lnTo>
                <a:lnTo>
                  <a:pt x="66070" y="4550"/>
                </a:lnTo>
                <a:close/>
                <a:moveTo>
                  <a:pt x="87520" y="11480"/>
                </a:moveTo>
                <a:lnTo>
                  <a:pt x="87550" y="11530"/>
                </a:lnTo>
                <a:lnTo>
                  <a:pt x="87490" y="11640"/>
                </a:lnTo>
                <a:lnTo>
                  <a:pt x="87390" y="11700"/>
                </a:lnTo>
                <a:lnTo>
                  <a:pt x="87140" y="11780"/>
                </a:lnTo>
                <a:lnTo>
                  <a:pt x="87000" y="11950"/>
                </a:lnTo>
                <a:lnTo>
                  <a:pt x="86930" y="11990"/>
                </a:lnTo>
                <a:lnTo>
                  <a:pt x="86860" y="11950"/>
                </a:lnTo>
                <a:lnTo>
                  <a:pt x="86800" y="11870"/>
                </a:lnTo>
                <a:lnTo>
                  <a:pt x="86750" y="11820"/>
                </a:lnTo>
                <a:lnTo>
                  <a:pt x="86700" y="11870"/>
                </a:lnTo>
                <a:lnTo>
                  <a:pt x="86740" y="11970"/>
                </a:lnTo>
                <a:lnTo>
                  <a:pt x="86700" y="12060"/>
                </a:lnTo>
                <a:lnTo>
                  <a:pt x="86590" y="12180"/>
                </a:lnTo>
                <a:lnTo>
                  <a:pt x="86340" y="12110"/>
                </a:lnTo>
                <a:lnTo>
                  <a:pt x="86410" y="11870"/>
                </a:lnTo>
                <a:lnTo>
                  <a:pt x="86610" y="11600"/>
                </a:lnTo>
                <a:lnTo>
                  <a:pt x="86700" y="11440"/>
                </a:lnTo>
                <a:lnTo>
                  <a:pt x="86630" y="11200"/>
                </a:lnTo>
                <a:lnTo>
                  <a:pt x="86650" y="10980"/>
                </a:lnTo>
                <a:lnTo>
                  <a:pt x="86730" y="10820"/>
                </a:lnTo>
                <a:lnTo>
                  <a:pt x="86840" y="10770"/>
                </a:lnTo>
                <a:lnTo>
                  <a:pt x="87130" y="10880"/>
                </a:lnTo>
                <a:lnTo>
                  <a:pt x="87200" y="10950"/>
                </a:lnTo>
                <a:lnTo>
                  <a:pt x="87210" y="11000"/>
                </a:lnTo>
                <a:lnTo>
                  <a:pt x="87210" y="11130"/>
                </a:lnTo>
                <a:lnTo>
                  <a:pt x="87220" y="11200"/>
                </a:lnTo>
                <a:lnTo>
                  <a:pt x="87230" y="11230"/>
                </a:lnTo>
                <a:lnTo>
                  <a:pt x="87300" y="11320"/>
                </a:lnTo>
                <a:lnTo>
                  <a:pt x="87300" y="11360"/>
                </a:lnTo>
                <a:lnTo>
                  <a:pt x="87290" y="11460"/>
                </a:lnTo>
                <a:lnTo>
                  <a:pt x="87280" y="11500"/>
                </a:lnTo>
                <a:lnTo>
                  <a:pt x="87520" y="11480"/>
                </a:lnTo>
                <a:close/>
                <a:moveTo>
                  <a:pt x="62060" y="6770"/>
                </a:moveTo>
                <a:lnTo>
                  <a:pt x="62080" y="6870"/>
                </a:lnTo>
                <a:lnTo>
                  <a:pt x="62060" y="7080"/>
                </a:lnTo>
                <a:lnTo>
                  <a:pt x="61970" y="7410"/>
                </a:lnTo>
                <a:lnTo>
                  <a:pt x="61920" y="7530"/>
                </a:lnTo>
                <a:lnTo>
                  <a:pt x="61870" y="7610"/>
                </a:lnTo>
                <a:lnTo>
                  <a:pt x="61820" y="7660"/>
                </a:lnTo>
                <a:lnTo>
                  <a:pt x="61780" y="7640"/>
                </a:lnTo>
                <a:lnTo>
                  <a:pt x="61740" y="7560"/>
                </a:lnTo>
                <a:lnTo>
                  <a:pt x="61700" y="7430"/>
                </a:lnTo>
                <a:lnTo>
                  <a:pt x="61710" y="7230"/>
                </a:lnTo>
                <a:lnTo>
                  <a:pt x="61740" y="6970"/>
                </a:lnTo>
                <a:lnTo>
                  <a:pt x="61740" y="6800"/>
                </a:lnTo>
                <a:lnTo>
                  <a:pt x="61720" y="6710"/>
                </a:lnTo>
                <a:lnTo>
                  <a:pt x="61730" y="6660"/>
                </a:lnTo>
                <a:lnTo>
                  <a:pt x="61750" y="6650"/>
                </a:lnTo>
                <a:lnTo>
                  <a:pt x="61770" y="6650"/>
                </a:lnTo>
                <a:lnTo>
                  <a:pt x="61780" y="6600"/>
                </a:lnTo>
                <a:lnTo>
                  <a:pt x="61780" y="6510"/>
                </a:lnTo>
                <a:lnTo>
                  <a:pt x="61810" y="6480"/>
                </a:lnTo>
                <a:lnTo>
                  <a:pt x="61860" y="6540"/>
                </a:lnTo>
                <a:lnTo>
                  <a:pt x="61890" y="6580"/>
                </a:lnTo>
                <a:lnTo>
                  <a:pt x="62060" y="6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