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Rogaland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Roga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990" y="84760"/>
                </a:moveTo>
                <a:lnTo>
                  <a:pt x="17040" y="84900"/>
                </a:lnTo>
                <a:lnTo>
                  <a:pt x="17050" y="85120"/>
                </a:lnTo>
                <a:lnTo>
                  <a:pt x="17100" y="85200"/>
                </a:lnTo>
                <a:lnTo>
                  <a:pt x="17150" y="85250"/>
                </a:lnTo>
                <a:lnTo>
                  <a:pt x="17450" y="85390"/>
                </a:lnTo>
                <a:lnTo>
                  <a:pt x="17320" y="85460"/>
                </a:lnTo>
                <a:lnTo>
                  <a:pt x="17290" y="85460"/>
                </a:lnTo>
                <a:lnTo>
                  <a:pt x="17260" y="85460"/>
                </a:lnTo>
                <a:lnTo>
                  <a:pt x="17240" y="85450"/>
                </a:lnTo>
                <a:lnTo>
                  <a:pt x="17210" y="85440"/>
                </a:lnTo>
                <a:lnTo>
                  <a:pt x="17160" y="85450"/>
                </a:lnTo>
                <a:lnTo>
                  <a:pt x="17080" y="85490"/>
                </a:lnTo>
                <a:lnTo>
                  <a:pt x="17040" y="85520"/>
                </a:lnTo>
                <a:lnTo>
                  <a:pt x="16960" y="85660"/>
                </a:lnTo>
                <a:lnTo>
                  <a:pt x="16870" y="85750"/>
                </a:lnTo>
                <a:lnTo>
                  <a:pt x="16690" y="85880"/>
                </a:lnTo>
                <a:lnTo>
                  <a:pt x="16660" y="85920"/>
                </a:lnTo>
                <a:lnTo>
                  <a:pt x="16660" y="85970"/>
                </a:lnTo>
                <a:lnTo>
                  <a:pt x="16660" y="86030"/>
                </a:lnTo>
                <a:lnTo>
                  <a:pt x="16670" y="86070"/>
                </a:lnTo>
                <a:lnTo>
                  <a:pt x="16670" y="86130"/>
                </a:lnTo>
                <a:lnTo>
                  <a:pt x="16660" y="86280"/>
                </a:lnTo>
                <a:lnTo>
                  <a:pt x="16660" y="86370"/>
                </a:lnTo>
                <a:lnTo>
                  <a:pt x="16720" y="86500"/>
                </a:lnTo>
                <a:lnTo>
                  <a:pt x="16740" y="86530"/>
                </a:lnTo>
                <a:lnTo>
                  <a:pt x="16750" y="86540"/>
                </a:lnTo>
                <a:lnTo>
                  <a:pt x="16750" y="86550"/>
                </a:lnTo>
                <a:lnTo>
                  <a:pt x="16750" y="86560"/>
                </a:lnTo>
                <a:lnTo>
                  <a:pt x="16730" y="86590"/>
                </a:lnTo>
                <a:lnTo>
                  <a:pt x="16700" y="86640"/>
                </a:lnTo>
                <a:lnTo>
                  <a:pt x="16590" y="86730"/>
                </a:lnTo>
                <a:lnTo>
                  <a:pt x="16520" y="86770"/>
                </a:lnTo>
                <a:lnTo>
                  <a:pt x="16430" y="86800"/>
                </a:lnTo>
                <a:lnTo>
                  <a:pt x="16410" y="86820"/>
                </a:lnTo>
                <a:lnTo>
                  <a:pt x="16400" y="86860"/>
                </a:lnTo>
                <a:lnTo>
                  <a:pt x="16400" y="86890"/>
                </a:lnTo>
                <a:lnTo>
                  <a:pt x="16400" y="86920"/>
                </a:lnTo>
                <a:lnTo>
                  <a:pt x="16380" y="86940"/>
                </a:lnTo>
                <a:lnTo>
                  <a:pt x="16340" y="86980"/>
                </a:lnTo>
                <a:lnTo>
                  <a:pt x="16300" y="87040"/>
                </a:lnTo>
                <a:lnTo>
                  <a:pt x="16270" y="87140"/>
                </a:lnTo>
                <a:lnTo>
                  <a:pt x="16250" y="87320"/>
                </a:lnTo>
                <a:lnTo>
                  <a:pt x="16220" y="87410"/>
                </a:lnTo>
                <a:lnTo>
                  <a:pt x="16170" y="87530"/>
                </a:lnTo>
                <a:lnTo>
                  <a:pt x="16140" y="87600"/>
                </a:lnTo>
                <a:lnTo>
                  <a:pt x="16140" y="87680"/>
                </a:lnTo>
                <a:lnTo>
                  <a:pt x="16180" y="87980"/>
                </a:lnTo>
                <a:lnTo>
                  <a:pt x="16180" y="88240"/>
                </a:lnTo>
                <a:lnTo>
                  <a:pt x="16180" y="88280"/>
                </a:lnTo>
                <a:lnTo>
                  <a:pt x="16270" y="88340"/>
                </a:lnTo>
                <a:lnTo>
                  <a:pt x="16530" y="88300"/>
                </a:lnTo>
                <a:lnTo>
                  <a:pt x="16440" y="88430"/>
                </a:lnTo>
                <a:lnTo>
                  <a:pt x="16370" y="88490"/>
                </a:lnTo>
                <a:lnTo>
                  <a:pt x="16340" y="88540"/>
                </a:lnTo>
                <a:lnTo>
                  <a:pt x="16340" y="88590"/>
                </a:lnTo>
                <a:lnTo>
                  <a:pt x="16360" y="88660"/>
                </a:lnTo>
                <a:lnTo>
                  <a:pt x="16340" y="88740"/>
                </a:lnTo>
                <a:lnTo>
                  <a:pt x="16290" y="88810"/>
                </a:lnTo>
                <a:lnTo>
                  <a:pt x="16190" y="88900"/>
                </a:lnTo>
                <a:lnTo>
                  <a:pt x="16100" y="88990"/>
                </a:lnTo>
                <a:lnTo>
                  <a:pt x="16050" y="89070"/>
                </a:lnTo>
                <a:lnTo>
                  <a:pt x="16000" y="89170"/>
                </a:lnTo>
                <a:lnTo>
                  <a:pt x="15970" y="89230"/>
                </a:lnTo>
                <a:lnTo>
                  <a:pt x="15400" y="89900"/>
                </a:lnTo>
                <a:lnTo>
                  <a:pt x="15360" y="89960"/>
                </a:lnTo>
                <a:lnTo>
                  <a:pt x="15360" y="90010"/>
                </a:lnTo>
                <a:lnTo>
                  <a:pt x="15370" y="90050"/>
                </a:lnTo>
                <a:lnTo>
                  <a:pt x="15400" y="90120"/>
                </a:lnTo>
                <a:lnTo>
                  <a:pt x="15420" y="90180"/>
                </a:lnTo>
                <a:lnTo>
                  <a:pt x="15420" y="90290"/>
                </a:lnTo>
                <a:lnTo>
                  <a:pt x="15410" y="90350"/>
                </a:lnTo>
                <a:lnTo>
                  <a:pt x="15270" y="90680"/>
                </a:lnTo>
                <a:lnTo>
                  <a:pt x="15220" y="90820"/>
                </a:lnTo>
                <a:lnTo>
                  <a:pt x="15240" y="90850"/>
                </a:lnTo>
                <a:lnTo>
                  <a:pt x="15270" y="90890"/>
                </a:lnTo>
                <a:lnTo>
                  <a:pt x="15370" y="90970"/>
                </a:lnTo>
                <a:lnTo>
                  <a:pt x="15400" y="91060"/>
                </a:lnTo>
                <a:lnTo>
                  <a:pt x="15480" y="91200"/>
                </a:lnTo>
                <a:lnTo>
                  <a:pt x="15470" y="91280"/>
                </a:lnTo>
                <a:lnTo>
                  <a:pt x="15430" y="91320"/>
                </a:lnTo>
                <a:lnTo>
                  <a:pt x="15340" y="91400"/>
                </a:lnTo>
                <a:lnTo>
                  <a:pt x="15040" y="91520"/>
                </a:lnTo>
                <a:lnTo>
                  <a:pt x="15000" y="91570"/>
                </a:lnTo>
                <a:lnTo>
                  <a:pt x="15080" y="91730"/>
                </a:lnTo>
                <a:lnTo>
                  <a:pt x="15130" y="91770"/>
                </a:lnTo>
                <a:lnTo>
                  <a:pt x="15300" y="91750"/>
                </a:lnTo>
                <a:lnTo>
                  <a:pt x="15400" y="91790"/>
                </a:lnTo>
                <a:lnTo>
                  <a:pt x="15430" y="91850"/>
                </a:lnTo>
                <a:lnTo>
                  <a:pt x="15440" y="91920"/>
                </a:lnTo>
                <a:lnTo>
                  <a:pt x="15440" y="91980"/>
                </a:lnTo>
                <a:lnTo>
                  <a:pt x="15470" y="92160"/>
                </a:lnTo>
                <a:lnTo>
                  <a:pt x="15470" y="92210"/>
                </a:lnTo>
                <a:lnTo>
                  <a:pt x="15460" y="92320"/>
                </a:lnTo>
                <a:lnTo>
                  <a:pt x="15450" y="92380"/>
                </a:lnTo>
                <a:lnTo>
                  <a:pt x="15460" y="92480"/>
                </a:lnTo>
                <a:lnTo>
                  <a:pt x="15570" y="93080"/>
                </a:lnTo>
                <a:lnTo>
                  <a:pt x="15570" y="93180"/>
                </a:lnTo>
                <a:lnTo>
                  <a:pt x="15560" y="93280"/>
                </a:lnTo>
                <a:lnTo>
                  <a:pt x="15520" y="93370"/>
                </a:lnTo>
                <a:lnTo>
                  <a:pt x="15470" y="93450"/>
                </a:lnTo>
                <a:lnTo>
                  <a:pt x="15410" y="93520"/>
                </a:lnTo>
                <a:lnTo>
                  <a:pt x="15370" y="93550"/>
                </a:lnTo>
                <a:lnTo>
                  <a:pt x="15320" y="93570"/>
                </a:lnTo>
                <a:lnTo>
                  <a:pt x="14980" y="93710"/>
                </a:lnTo>
                <a:lnTo>
                  <a:pt x="14890" y="93790"/>
                </a:lnTo>
                <a:lnTo>
                  <a:pt x="14860" y="93830"/>
                </a:lnTo>
                <a:lnTo>
                  <a:pt x="14700" y="93750"/>
                </a:lnTo>
                <a:lnTo>
                  <a:pt x="14530" y="93620"/>
                </a:lnTo>
                <a:lnTo>
                  <a:pt x="14500" y="93600"/>
                </a:lnTo>
                <a:lnTo>
                  <a:pt x="14450" y="93590"/>
                </a:lnTo>
                <a:lnTo>
                  <a:pt x="14400" y="93570"/>
                </a:lnTo>
                <a:lnTo>
                  <a:pt x="14350" y="93540"/>
                </a:lnTo>
                <a:lnTo>
                  <a:pt x="14310" y="93500"/>
                </a:lnTo>
                <a:lnTo>
                  <a:pt x="14260" y="93460"/>
                </a:lnTo>
                <a:lnTo>
                  <a:pt x="14070" y="93440"/>
                </a:lnTo>
                <a:lnTo>
                  <a:pt x="13900" y="93320"/>
                </a:lnTo>
                <a:lnTo>
                  <a:pt x="13830" y="93240"/>
                </a:lnTo>
                <a:lnTo>
                  <a:pt x="13790" y="93210"/>
                </a:lnTo>
                <a:lnTo>
                  <a:pt x="13700" y="93190"/>
                </a:lnTo>
                <a:lnTo>
                  <a:pt x="13670" y="93180"/>
                </a:lnTo>
                <a:lnTo>
                  <a:pt x="13640" y="93150"/>
                </a:lnTo>
                <a:lnTo>
                  <a:pt x="13590" y="93050"/>
                </a:lnTo>
                <a:lnTo>
                  <a:pt x="13570" y="93000"/>
                </a:lnTo>
                <a:lnTo>
                  <a:pt x="13560" y="92950"/>
                </a:lnTo>
                <a:lnTo>
                  <a:pt x="13540" y="92870"/>
                </a:lnTo>
                <a:lnTo>
                  <a:pt x="13540" y="92800"/>
                </a:lnTo>
                <a:lnTo>
                  <a:pt x="13540" y="92740"/>
                </a:lnTo>
                <a:lnTo>
                  <a:pt x="13530" y="92690"/>
                </a:lnTo>
                <a:lnTo>
                  <a:pt x="13500" y="92630"/>
                </a:lnTo>
                <a:lnTo>
                  <a:pt x="13420" y="92600"/>
                </a:lnTo>
                <a:lnTo>
                  <a:pt x="13140" y="92610"/>
                </a:lnTo>
                <a:lnTo>
                  <a:pt x="13020" y="92560"/>
                </a:lnTo>
                <a:lnTo>
                  <a:pt x="12960" y="92380"/>
                </a:lnTo>
                <a:lnTo>
                  <a:pt x="12850" y="92340"/>
                </a:lnTo>
                <a:lnTo>
                  <a:pt x="12730" y="92380"/>
                </a:lnTo>
                <a:lnTo>
                  <a:pt x="12550" y="92220"/>
                </a:lnTo>
                <a:lnTo>
                  <a:pt x="12570" y="92130"/>
                </a:lnTo>
                <a:lnTo>
                  <a:pt x="12460" y="91950"/>
                </a:lnTo>
                <a:lnTo>
                  <a:pt x="12330" y="91750"/>
                </a:lnTo>
                <a:lnTo>
                  <a:pt x="12250" y="91520"/>
                </a:lnTo>
                <a:lnTo>
                  <a:pt x="12190" y="91360"/>
                </a:lnTo>
                <a:lnTo>
                  <a:pt x="12160" y="91240"/>
                </a:lnTo>
                <a:lnTo>
                  <a:pt x="12130" y="91150"/>
                </a:lnTo>
                <a:lnTo>
                  <a:pt x="12040" y="91000"/>
                </a:lnTo>
                <a:lnTo>
                  <a:pt x="12090" y="90940"/>
                </a:lnTo>
                <a:lnTo>
                  <a:pt x="12190" y="90830"/>
                </a:lnTo>
                <a:lnTo>
                  <a:pt x="12210" y="90740"/>
                </a:lnTo>
                <a:lnTo>
                  <a:pt x="12230" y="90640"/>
                </a:lnTo>
                <a:lnTo>
                  <a:pt x="12230" y="90530"/>
                </a:lnTo>
                <a:lnTo>
                  <a:pt x="12220" y="90420"/>
                </a:lnTo>
                <a:lnTo>
                  <a:pt x="12200" y="90330"/>
                </a:lnTo>
                <a:lnTo>
                  <a:pt x="12230" y="90290"/>
                </a:lnTo>
                <a:lnTo>
                  <a:pt x="12270" y="90270"/>
                </a:lnTo>
                <a:lnTo>
                  <a:pt x="12300" y="90250"/>
                </a:lnTo>
                <a:lnTo>
                  <a:pt x="12330" y="90180"/>
                </a:lnTo>
                <a:lnTo>
                  <a:pt x="12320" y="90140"/>
                </a:lnTo>
                <a:lnTo>
                  <a:pt x="12300" y="90110"/>
                </a:lnTo>
                <a:lnTo>
                  <a:pt x="12260" y="90050"/>
                </a:lnTo>
                <a:lnTo>
                  <a:pt x="12260" y="90020"/>
                </a:lnTo>
                <a:lnTo>
                  <a:pt x="12240" y="89930"/>
                </a:lnTo>
                <a:lnTo>
                  <a:pt x="12220" y="89870"/>
                </a:lnTo>
                <a:lnTo>
                  <a:pt x="12220" y="89810"/>
                </a:lnTo>
                <a:lnTo>
                  <a:pt x="12250" y="89820"/>
                </a:lnTo>
                <a:lnTo>
                  <a:pt x="12280" y="89860"/>
                </a:lnTo>
                <a:lnTo>
                  <a:pt x="12310" y="89890"/>
                </a:lnTo>
                <a:lnTo>
                  <a:pt x="12410" y="90050"/>
                </a:lnTo>
                <a:lnTo>
                  <a:pt x="12470" y="90100"/>
                </a:lnTo>
                <a:lnTo>
                  <a:pt x="12490" y="89990"/>
                </a:lnTo>
                <a:lnTo>
                  <a:pt x="12460" y="89930"/>
                </a:lnTo>
                <a:lnTo>
                  <a:pt x="12390" y="89840"/>
                </a:lnTo>
                <a:lnTo>
                  <a:pt x="12260" y="89720"/>
                </a:lnTo>
                <a:lnTo>
                  <a:pt x="12290" y="89680"/>
                </a:lnTo>
                <a:lnTo>
                  <a:pt x="12320" y="89650"/>
                </a:lnTo>
                <a:lnTo>
                  <a:pt x="12350" y="89650"/>
                </a:lnTo>
                <a:lnTo>
                  <a:pt x="12390" y="89680"/>
                </a:lnTo>
                <a:lnTo>
                  <a:pt x="12350" y="89610"/>
                </a:lnTo>
                <a:lnTo>
                  <a:pt x="12230" y="89640"/>
                </a:lnTo>
                <a:lnTo>
                  <a:pt x="12180" y="89600"/>
                </a:lnTo>
                <a:lnTo>
                  <a:pt x="12220" y="89560"/>
                </a:lnTo>
                <a:lnTo>
                  <a:pt x="12240" y="89490"/>
                </a:lnTo>
                <a:lnTo>
                  <a:pt x="12260" y="89320"/>
                </a:lnTo>
                <a:lnTo>
                  <a:pt x="12770" y="89680"/>
                </a:lnTo>
                <a:lnTo>
                  <a:pt x="12740" y="89830"/>
                </a:lnTo>
                <a:lnTo>
                  <a:pt x="12720" y="90030"/>
                </a:lnTo>
                <a:lnTo>
                  <a:pt x="12730" y="90210"/>
                </a:lnTo>
                <a:lnTo>
                  <a:pt x="12770" y="90340"/>
                </a:lnTo>
                <a:lnTo>
                  <a:pt x="12830" y="89970"/>
                </a:lnTo>
                <a:lnTo>
                  <a:pt x="12890" y="89940"/>
                </a:lnTo>
                <a:lnTo>
                  <a:pt x="13030" y="89950"/>
                </a:lnTo>
                <a:lnTo>
                  <a:pt x="13080" y="89930"/>
                </a:lnTo>
                <a:lnTo>
                  <a:pt x="13090" y="89890"/>
                </a:lnTo>
                <a:lnTo>
                  <a:pt x="13080" y="89790"/>
                </a:lnTo>
                <a:lnTo>
                  <a:pt x="13090" y="89760"/>
                </a:lnTo>
                <a:lnTo>
                  <a:pt x="13190" y="89760"/>
                </a:lnTo>
                <a:lnTo>
                  <a:pt x="13230" y="89760"/>
                </a:lnTo>
                <a:lnTo>
                  <a:pt x="13280" y="89790"/>
                </a:lnTo>
                <a:lnTo>
                  <a:pt x="13390" y="89870"/>
                </a:lnTo>
                <a:lnTo>
                  <a:pt x="13440" y="89930"/>
                </a:lnTo>
                <a:lnTo>
                  <a:pt x="13510" y="90060"/>
                </a:lnTo>
                <a:lnTo>
                  <a:pt x="13550" y="90120"/>
                </a:lnTo>
                <a:lnTo>
                  <a:pt x="13920" y="90450"/>
                </a:lnTo>
                <a:lnTo>
                  <a:pt x="14050" y="90500"/>
                </a:lnTo>
                <a:lnTo>
                  <a:pt x="14340" y="90500"/>
                </a:lnTo>
                <a:lnTo>
                  <a:pt x="14270" y="90440"/>
                </a:lnTo>
                <a:lnTo>
                  <a:pt x="14000" y="90420"/>
                </a:lnTo>
                <a:lnTo>
                  <a:pt x="13950" y="90380"/>
                </a:lnTo>
                <a:lnTo>
                  <a:pt x="13890" y="90310"/>
                </a:lnTo>
                <a:lnTo>
                  <a:pt x="13840" y="90230"/>
                </a:lnTo>
                <a:lnTo>
                  <a:pt x="13820" y="90130"/>
                </a:lnTo>
                <a:lnTo>
                  <a:pt x="13830" y="90060"/>
                </a:lnTo>
                <a:lnTo>
                  <a:pt x="13880" y="89970"/>
                </a:lnTo>
                <a:lnTo>
                  <a:pt x="13960" y="89840"/>
                </a:lnTo>
                <a:lnTo>
                  <a:pt x="14030" y="89770"/>
                </a:lnTo>
                <a:lnTo>
                  <a:pt x="14240" y="89640"/>
                </a:lnTo>
                <a:lnTo>
                  <a:pt x="15560" y="89230"/>
                </a:lnTo>
                <a:lnTo>
                  <a:pt x="15560" y="89190"/>
                </a:lnTo>
                <a:lnTo>
                  <a:pt x="14720" y="89350"/>
                </a:lnTo>
                <a:lnTo>
                  <a:pt x="14550" y="89460"/>
                </a:lnTo>
                <a:lnTo>
                  <a:pt x="14130" y="89560"/>
                </a:lnTo>
                <a:lnTo>
                  <a:pt x="14030" y="89640"/>
                </a:lnTo>
                <a:lnTo>
                  <a:pt x="13740" y="90110"/>
                </a:lnTo>
                <a:lnTo>
                  <a:pt x="13590" y="89830"/>
                </a:lnTo>
                <a:lnTo>
                  <a:pt x="13560" y="89760"/>
                </a:lnTo>
                <a:lnTo>
                  <a:pt x="13590" y="89640"/>
                </a:lnTo>
                <a:lnTo>
                  <a:pt x="13660" y="89600"/>
                </a:lnTo>
                <a:lnTo>
                  <a:pt x="13740" y="89590"/>
                </a:lnTo>
                <a:lnTo>
                  <a:pt x="13790" y="89560"/>
                </a:lnTo>
                <a:lnTo>
                  <a:pt x="13750" y="89530"/>
                </a:lnTo>
                <a:lnTo>
                  <a:pt x="13700" y="89430"/>
                </a:lnTo>
                <a:lnTo>
                  <a:pt x="13670" y="89390"/>
                </a:lnTo>
                <a:lnTo>
                  <a:pt x="13620" y="89400"/>
                </a:lnTo>
                <a:lnTo>
                  <a:pt x="13500" y="89450"/>
                </a:lnTo>
                <a:lnTo>
                  <a:pt x="13440" y="89440"/>
                </a:lnTo>
                <a:lnTo>
                  <a:pt x="13380" y="89380"/>
                </a:lnTo>
                <a:lnTo>
                  <a:pt x="13310" y="89280"/>
                </a:lnTo>
                <a:lnTo>
                  <a:pt x="13260" y="89150"/>
                </a:lnTo>
                <a:lnTo>
                  <a:pt x="13250" y="89030"/>
                </a:lnTo>
                <a:lnTo>
                  <a:pt x="13300" y="88930"/>
                </a:lnTo>
                <a:lnTo>
                  <a:pt x="13400" y="88870"/>
                </a:lnTo>
                <a:lnTo>
                  <a:pt x="13710" y="88790"/>
                </a:lnTo>
                <a:lnTo>
                  <a:pt x="13790" y="88740"/>
                </a:lnTo>
                <a:lnTo>
                  <a:pt x="13970" y="88700"/>
                </a:lnTo>
                <a:lnTo>
                  <a:pt x="14030" y="88660"/>
                </a:lnTo>
                <a:lnTo>
                  <a:pt x="13910" y="88630"/>
                </a:lnTo>
                <a:lnTo>
                  <a:pt x="13760" y="88670"/>
                </a:lnTo>
                <a:lnTo>
                  <a:pt x="13670" y="88660"/>
                </a:lnTo>
                <a:lnTo>
                  <a:pt x="13730" y="88500"/>
                </a:lnTo>
                <a:lnTo>
                  <a:pt x="13840" y="88310"/>
                </a:lnTo>
                <a:lnTo>
                  <a:pt x="13880" y="88250"/>
                </a:lnTo>
                <a:lnTo>
                  <a:pt x="14020" y="88150"/>
                </a:lnTo>
                <a:lnTo>
                  <a:pt x="14160" y="87980"/>
                </a:lnTo>
                <a:lnTo>
                  <a:pt x="14410" y="87890"/>
                </a:lnTo>
                <a:lnTo>
                  <a:pt x="14630" y="87660"/>
                </a:lnTo>
                <a:lnTo>
                  <a:pt x="14770" y="87630"/>
                </a:lnTo>
                <a:lnTo>
                  <a:pt x="15050" y="87630"/>
                </a:lnTo>
                <a:lnTo>
                  <a:pt x="15050" y="87590"/>
                </a:lnTo>
                <a:lnTo>
                  <a:pt x="14680" y="87590"/>
                </a:lnTo>
                <a:lnTo>
                  <a:pt x="14600" y="87620"/>
                </a:lnTo>
                <a:lnTo>
                  <a:pt x="14260" y="87890"/>
                </a:lnTo>
                <a:lnTo>
                  <a:pt x="14110" y="87950"/>
                </a:lnTo>
                <a:lnTo>
                  <a:pt x="13980" y="87910"/>
                </a:lnTo>
                <a:lnTo>
                  <a:pt x="13900" y="87710"/>
                </a:lnTo>
                <a:lnTo>
                  <a:pt x="14360" y="87680"/>
                </a:lnTo>
                <a:lnTo>
                  <a:pt x="14360" y="87630"/>
                </a:lnTo>
                <a:lnTo>
                  <a:pt x="14330" y="87570"/>
                </a:lnTo>
                <a:lnTo>
                  <a:pt x="14290" y="87510"/>
                </a:lnTo>
                <a:lnTo>
                  <a:pt x="14250" y="87440"/>
                </a:lnTo>
                <a:lnTo>
                  <a:pt x="14250" y="87490"/>
                </a:lnTo>
                <a:lnTo>
                  <a:pt x="14240" y="87540"/>
                </a:lnTo>
                <a:lnTo>
                  <a:pt x="14220" y="87590"/>
                </a:lnTo>
                <a:lnTo>
                  <a:pt x="14170" y="87630"/>
                </a:lnTo>
                <a:lnTo>
                  <a:pt x="14140" y="87590"/>
                </a:lnTo>
                <a:lnTo>
                  <a:pt x="14120" y="87530"/>
                </a:lnTo>
                <a:lnTo>
                  <a:pt x="14090" y="87510"/>
                </a:lnTo>
                <a:lnTo>
                  <a:pt x="14080" y="87530"/>
                </a:lnTo>
                <a:lnTo>
                  <a:pt x="14040" y="87610"/>
                </a:lnTo>
                <a:lnTo>
                  <a:pt x="14020" y="87630"/>
                </a:lnTo>
                <a:lnTo>
                  <a:pt x="13980" y="87640"/>
                </a:lnTo>
                <a:lnTo>
                  <a:pt x="13950" y="87640"/>
                </a:lnTo>
                <a:lnTo>
                  <a:pt x="13920" y="87630"/>
                </a:lnTo>
                <a:lnTo>
                  <a:pt x="13880" y="87610"/>
                </a:lnTo>
                <a:lnTo>
                  <a:pt x="13850" y="87560"/>
                </a:lnTo>
                <a:lnTo>
                  <a:pt x="13830" y="87500"/>
                </a:lnTo>
                <a:lnTo>
                  <a:pt x="13820" y="87430"/>
                </a:lnTo>
                <a:lnTo>
                  <a:pt x="13800" y="87550"/>
                </a:lnTo>
                <a:lnTo>
                  <a:pt x="13750" y="87590"/>
                </a:lnTo>
                <a:lnTo>
                  <a:pt x="13690" y="87580"/>
                </a:lnTo>
                <a:lnTo>
                  <a:pt x="13630" y="87550"/>
                </a:lnTo>
                <a:lnTo>
                  <a:pt x="13630" y="87510"/>
                </a:lnTo>
                <a:lnTo>
                  <a:pt x="13660" y="87480"/>
                </a:lnTo>
                <a:lnTo>
                  <a:pt x="13690" y="87420"/>
                </a:lnTo>
                <a:lnTo>
                  <a:pt x="13710" y="87360"/>
                </a:lnTo>
                <a:lnTo>
                  <a:pt x="13730" y="87300"/>
                </a:lnTo>
                <a:lnTo>
                  <a:pt x="13770" y="87250"/>
                </a:lnTo>
                <a:lnTo>
                  <a:pt x="13800" y="87210"/>
                </a:lnTo>
                <a:lnTo>
                  <a:pt x="13880" y="87140"/>
                </a:lnTo>
                <a:lnTo>
                  <a:pt x="14040" y="87050"/>
                </a:lnTo>
                <a:lnTo>
                  <a:pt x="14110" y="86990"/>
                </a:lnTo>
                <a:lnTo>
                  <a:pt x="14170" y="86890"/>
                </a:lnTo>
                <a:lnTo>
                  <a:pt x="14180" y="86910"/>
                </a:lnTo>
                <a:lnTo>
                  <a:pt x="14210" y="86950"/>
                </a:lnTo>
                <a:lnTo>
                  <a:pt x="14220" y="86970"/>
                </a:lnTo>
                <a:lnTo>
                  <a:pt x="14230" y="86920"/>
                </a:lnTo>
                <a:lnTo>
                  <a:pt x="14250" y="86880"/>
                </a:lnTo>
                <a:lnTo>
                  <a:pt x="14290" y="86790"/>
                </a:lnTo>
                <a:lnTo>
                  <a:pt x="14300" y="86740"/>
                </a:lnTo>
                <a:lnTo>
                  <a:pt x="14310" y="86620"/>
                </a:lnTo>
                <a:lnTo>
                  <a:pt x="14320" y="86560"/>
                </a:lnTo>
                <a:lnTo>
                  <a:pt x="14380" y="86490"/>
                </a:lnTo>
                <a:lnTo>
                  <a:pt x="14950" y="86240"/>
                </a:lnTo>
                <a:lnTo>
                  <a:pt x="15310" y="86190"/>
                </a:lnTo>
                <a:lnTo>
                  <a:pt x="15190" y="86120"/>
                </a:lnTo>
                <a:lnTo>
                  <a:pt x="14670" y="86220"/>
                </a:lnTo>
                <a:lnTo>
                  <a:pt x="14470" y="86380"/>
                </a:lnTo>
                <a:lnTo>
                  <a:pt x="14360" y="86390"/>
                </a:lnTo>
                <a:lnTo>
                  <a:pt x="14400" y="86300"/>
                </a:lnTo>
                <a:lnTo>
                  <a:pt x="14450" y="86210"/>
                </a:lnTo>
                <a:lnTo>
                  <a:pt x="14490" y="86110"/>
                </a:lnTo>
                <a:lnTo>
                  <a:pt x="14510" y="86000"/>
                </a:lnTo>
                <a:lnTo>
                  <a:pt x="14510" y="85880"/>
                </a:lnTo>
                <a:lnTo>
                  <a:pt x="14520" y="85770"/>
                </a:lnTo>
                <a:lnTo>
                  <a:pt x="14550" y="85670"/>
                </a:lnTo>
                <a:lnTo>
                  <a:pt x="14590" y="85610"/>
                </a:lnTo>
                <a:lnTo>
                  <a:pt x="14520" y="85650"/>
                </a:lnTo>
                <a:lnTo>
                  <a:pt x="14460" y="85790"/>
                </a:lnTo>
                <a:lnTo>
                  <a:pt x="14420" y="85970"/>
                </a:lnTo>
                <a:lnTo>
                  <a:pt x="14400" y="86130"/>
                </a:lnTo>
                <a:lnTo>
                  <a:pt x="14390" y="86170"/>
                </a:lnTo>
                <a:lnTo>
                  <a:pt x="14370" y="86250"/>
                </a:lnTo>
                <a:lnTo>
                  <a:pt x="14310" y="86370"/>
                </a:lnTo>
                <a:lnTo>
                  <a:pt x="14250" y="86480"/>
                </a:lnTo>
                <a:lnTo>
                  <a:pt x="14140" y="86740"/>
                </a:lnTo>
                <a:lnTo>
                  <a:pt x="14110" y="86790"/>
                </a:lnTo>
                <a:lnTo>
                  <a:pt x="14070" y="86850"/>
                </a:lnTo>
                <a:lnTo>
                  <a:pt x="13940" y="86960"/>
                </a:lnTo>
                <a:lnTo>
                  <a:pt x="13880" y="87040"/>
                </a:lnTo>
                <a:lnTo>
                  <a:pt x="13770" y="87120"/>
                </a:lnTo>
                <a:lnTo>
                  <a:pt x="13720" y="87140"/>
                </a:lnTo>
                <a:lnTo>
                  <a:pt x="13670" y="87110"/>
                </a:lnTo>
                <a:lnTo>
                  <a:pt x="13630" y="86980"/>
                </a:lnTo>
                <a:lnTo>
                  <a:pt x="13590" y="86970"/>
                </a:lnTo>
                <a:lnTo>
                  <a:pt x="13600" y="87060"/>
                </a:lnTo>
                <a:lnTo>
                  <a:pt x="13590" y="87070"/>
                </a:lnTo>
                <a:lnTo>
                  <a:pt x="13560" y="87090"/>
                </a:lnTo>
                <a:lnTo>
                  <a:pt x="13540" y="87100"/>
                </a:lnTo>
                <a:lnTo>
                  <a:pt x="13540" y="87140"/>
                </a:lnTo>
                <a:lnTo>
                  <a:pt x="13570" y="87150"/>
                </a:lnTo>
                <a:lnTo>
                  <a:pt x="13600" y="87180"/>
                </a:lnTo>
                <a:lnTo>
                  <a:pt x="13610" y="87220"/>
                </a:lnTo>
                <a:lnTo>
                  <a:pt x="13630" y="87270"/>
                </a:lnTo>
                <a:lnTo>
                  <a:pt x="13480" y="87390"/>
                </a:lnTo>
                <a:lnTo>
                  <a:pt x="13410" y="87420"/>
                </a:lnTo>
                <a:lnTo>
                  <a:pt x="13370" y="87320"/>
                </a:lnTo>
                <a:lnTo>
                  <a:pt x="13360" y="87260"/>
                </a:lnTo>
                <a:lnTo>
                  <a:pt x="13340" y="87220"/>
                </a:lnTo>
                <a:lnTo>
                  <a:pt x="13310" y="87180"/>
                </a:lnTo>
                <a:lnTo>
                  <a:pt x="13290" y="87140"/>
                </a:lnTo>
                <a:lnTo>
                  <a:pt x="13280" y="87060"/>
                </a:lnTo>
                <a:lnTo>
                  <a:pt x="13280" y="87000"/>
                </a:lnTo>
                <a:lnTo>
                  <a:pt x="13290" y="86940"/>
                </a:lnTo>
                <a:lnTo>
                  <a:pt x="13290" y="86870"/>
                </a:lnTo>
                <a:lnTo>
                  <a:pt x="13410" y="86870"/>
                </a:lnTo>
                <a:lnTo>
                  <a:pt x="14110" y="86690"/>
                </a:lnTo>
                <a:lnTo>
                  <a:pt x="14050" y="86610"/>
                </a:lnTo>
                <a:lnTo>
                  <a:pt x="13960" y="86590"/>
                </a:lnTo>
                <a:lnTo>
                  <a:pt x="13870" y="86620"/>
                </a:lnTo>
                <a:lnTo>
                  <a:pt x="13710" y="86700"/>
                </a:lnTo>
                <a:lnTo>
                  <a:pt x="13340" y="86680"/>
                </a:lnTo>
                <a:lnTo>
                  <a:pt x="13290" y="86660"/>
                </a:lnTo>
                <a:lnTo>
                  <a:pt x="13250" y="86620"/>
                </a:lnTo>
                <a:lnTo>
                  <a:pt x="13220" y="86580"/>
                </a:lnTo>
                <a:lnTo>
                  <a:pt x="13180" y="86500"/>
                </a:lnTo>
                <a:lnTo>
                  <a:pt x="13160" y="86480"/>
                </a:lnTo>
                <a:lnTo>
                  <a:pt x="13130" y="86450"/>
                </a:lnTo>
                <a:lnTo>
                  <a:pt x="13100" y="86340"/>
                </a:lnTo>
                <a:lnTo>
                  <a:pt x="13080" y="86310"/>
                </a:lnTo>
                <a:lnTo>
                  <a:pt x="13050" y="86310"/>
                </a:lnTo>
                <a:lnTo>
                  <a:pt x="12990" y="86380"/>
                </a:lnTo>
                <a:lnTo>
                  <a:pt x="12960" y="86390"/>
                </a:lnTo>
                <a:lnTo>
                  <a:pt x="13040" y="86580"/>
                </a:lnTo>
                <a:lnTo>
                  <a:pt x="13050" y="86670"/>
                </a:lnTo>
                <a:lnTo>
                  <a:pt x="13020" y="86770"/>
                </a:lnTo>
                <a:lnTo>
                  <a:pt x="12950" y="86850"/>
                </a:lnTo>
                <a:lnTo>
                  <a:pt x="12870" y="86880"/>
                </a:lnTo>
                <a:lnTo>
                  <a:pt x="12790" y="86840"/>
                </a:lnTo>
                <a:lnTo>
                  <a:pt x="12740" y="86730"/>
                </a:lnTo>
                <a:lnTo>
                  <a:pt x="12760" y="86870"/>
                </a:lnTo>
                <a:lnTo>
                  <a:pt x="12710" y="86970"/>
                </a:lnTo>
                <a:lnTo>
                  <a:pt x="12550" y="87100"/>
                </a:lnTo>
                <a:lnTo>
                  <a:pt x="12610" y="87110"/>
                </a:lnTo>
                <a:lnTo>
                  <a:pt x="12830" y="86970"/>
                </a:lnTo>
                <a:lnTo>
                  <a:pt x="12910" y="86960"/>
                </a:lnTo>
                <a:lnTo>
                  <a:pt x="12980" y="86980"/>
                </a:lnTo>
                <a:lnTo>
                  <a:pt x="13030" y="87030"/>
                </a:lnTo>
                <a:lnTo>
                  <a:pt x="13190" y="87240"/>
                </a:lnTo>
                <a:lnTo>
                  <a:pt x="13200" y="87310"/>
                </a:lnTo>
                <a:lnTo>
                  <a:pt x="13210" y="87450"/>
                </a:lnTo>
                <a:lnTo>
                  <a:pt x="13170" y="87470"/>
                </a:lnTo>
                <a:lnTo>
                  <a:pt x="12980" y="87490"/>
                </a:lnTo>
                <a:lnTo>
                  <a:pt x="12910" y="87470"/>
                </a:lnTo>
                <a:lnTo>
                  <a:pt x="12880" y="87540"/>
                </a:lnTo>
                <a:lnTo>
                  <a:pt x="12840" y="87540"/>
                </a:lnTo>
                <a:lnTo>
                  <a:pt x="12730" y="87510"/>
                </a:lnTo>
                <a:lnTo>
                  <a:pt x="12710" y="87520"/>
                </a:lnTo>
                <a:lnTo>
                  <a:pt x="12710" y="87560"/>
                </a:lnTo>
                <a:lnTo>
                  <a:pt x="12720" y="87600"/>
                </a:lnTo>
                <a:lnTo>
                  <a:pt x="12700" y="87630"/>
                </a:lnTo>
                <a:lnTo>
                  <a:pt x="12670" y="87680"/>
                </a:lnTo>
                <a:lnTo>
                  <a:pt x="12650" y="87690"/>
                </a:lnTo>
                <a:lnTo>
                  <a:pt x="12620" y="87730"/>
                </a:lnTo>
                <a:lnTo>
                  <a:pt x="12490" y="87800"/>
                </a:lnTo>
                <a:lnTo>
                  <a:pt x="12450" y="87800"/>
                </a:lnTo>
                <a:lnTo>
                  <a:pt x="12440" y="87720"/>
                </a:lnTo>
                <a:lnTo>
                  <a:pt x="12470" y="87650"/>
                </a:lnTo>
                <a:lnTo>
                  <a:pt x="12510" y="87600"/>
                </a:lnTo>
                <a:lnTo>
                  <a:pt x="12550" y="87590"/>
                </a:lnTo>
                <a:lnTo>
                  <a:pt x="12550" y="87550"/>
                </a:lnTo>
                <a:lnTo>
                  <a:pt x="12480" y="87430"/>
                </a:lnTo>
                <a:lnTo>
                  <a:pt x="12440" y="87210"/>
                </a:lnTo>
                <a:lnTo>
                  <a:pt x="12370" y="87050"/>
                </a:lnTo>
                <a:lnTo>
                  <a:pt x="12290" y="87100"/>
                </a:lnTo>
                <a:lnTo>
                  <a:pt x="12320" y="87110"/>
                </a:lnTo>
                <a:lnTo>
                  <a:pt x="12350" y="87140"/>
                </a:lnTo>
                <a:lnTo>
                  <a:pt x="12370" y="87180"/>
                </a:lnTo>
                <a:lnTo>
                  <a:pt x="12340" y="87300"/>
                </a:lnTo>
                <a:lnTo>
                  <a:pt x="12340" y="87560"/>
                </a:lnTo>
                <a:lnTo>
                  <a:pt x="12310" y="87660"/>
                </a:lnTo>
                <a:lnTo>
                  <a:pt x="12260" y="87760"/>
                </a:lnTo>
                <a:lnTo>
                  <a:pt x="12200" y="87840"/>
                </a:lnTo>
                <a:lnTo>
                  <a:pt x="12120" y="87890"/>
                </a:lnTo>
                <a:lnTo>
                  <a:pt x="12030" y="87880"/>
                </a:lnTo>
                <a:lnTo>
                  <a:pt x="11970" y="87820"/>
                </a:lnTo>
                <a:lnTo>
                  <a:pt x="11910" y="87710"/>
                </a:lnTo>
                <a:lnTo>
                  <a:pt x="11870" y="87570"/>
                </a:lnTo>
                <a:lnTo>
                  <a:pt x="11890" y="87450"/>
                </a:lnTo>
                <a:lnTo>
                  <a:pt x="11920" y="87330"/>
                </a:lnTo>
                <a:lnTo>
                  <a:pt x="11930" y="87200"/>
                </a:lnTo>
                <a:lnTo>
                  <a:pt x="11900" y="87120"/>
                </a:lnTo>
                <a:lnTo>
                  <a:pt x="11840" y="87180"/>
                </a:lnTo>
                <a:lnTo>
                  <a:pt x="11810" y="87280"/>
                </a:lnTo>
                <a:lnTo>
                  <a:pt x="11810" y="87400"/>
                </a:lnTo>
                <a:lnTo>
                  <a:pt x="11820" y="87660"/>
                </a:lnTo>
                <a:lnTo>
                  <a:pt x="11810" y="87730"/>
                </a:lnTo>
                <a:lnTo>
                  <a:pt x="11800" y="87770"/>
                </a:lnTo>
                <a:lnTo>
                  <a:pt x="11770" y="87790"/>
                </a:lnTo>
                <a:lnTo>
                  <a:pt x="11740" y="87760"/>
                </a:lnTo>
                <a:lnTo>
                  <a:pt x="11720" y="87710"/>
                </a:lnTo>
                <a:lnTo>
                  <a:pt x="11710" y="87640"/>
                </a:lnTo>
                <a:lnTo>
                  <a:pt x="11690" y="87510"/>
                </a:lnTo>
                <a:lnTo>
                  <a:pt x="11660" y="87420"/>
                </a:lnTo>
                <a:lnTo>
                  <a:pt x="11650" y="87350"/>
                </a:lnTo>
                <a:lnTo>
                  <a:pt x="11670" y="87230"/>
                </a:lnTo>
                <a:lnTo>
                  <a:pt x="11670" y="87150"/>
                </a:lnTo>
                <a:lnTo>
                  <a:pt x="11660" y="87090"/>
                </a:lnTo>
                <a:lnTo>
                  <a:pt x="11640" y="87060"/>
                </a:lnTo>
                <a:lnTo>
                  <a:pt x="11600" y="87060"/>
                </a:lnTo>
                <a:lnTo>
                  <a:pt x="11590" y="87080"/>
                </a:lnTo>
                <a:lnTo>
                  <a:pt x="11590" y="87400"/>
                </a:lnTo>
                <a:lnTo>
                  <a:pt x="11590" y="87430"/>
                </a:lnTo>
                <a:lnTo>
                  <a:pt x="11480" y="87490"/>
                </a:lnTo>
                <a:lnTo>
                  <a:pt x="11280" y="87010"/>
                </a:lnTo>
                <a:lnTo>
                  <a:pt x="11190" y="86970"/>
                </a:lnTo>
                <a:lnTo>
                  <a:pt x="11170" y="86890"/>
                </a:lnTo>
                <a:lnTo>
                  <a:pt x="11160" y="86770"/>
                </a:lnTo>
                <a:lnTo>
                  <a:pt x="11160" y="86670"/>
                </a:lnTo>
                <a:lnTo>
                  <a:pt x="11250" y="86650"/>
                </a:lnTo>
                <a:lnTo>
                  <a:pt x="11420" y="86590"/>
                </a:lnTo>
                <a:lnTo>
                  <a:pt x="11530" y="86540"/>
                </a:lnTo>
                <a:lnTo>
                  <a:pt x="11630" y="86470"/>
                </a:lnTo>
                <a:lnTo>
                  <a:pt x="11650" y="86470"/>
                </a:lnTo>
                <a:lnTo>
                  <a:pt x="11740" y="86480"/>
                </a:lnTo>
                <a:lnTo>
                  <a:pt x="11820" y="86450"/>
                </a:lnTo>
                <a:lnTo>
                  <a:pt x="11820" y="86490"/>
                </a:lnTo>
                <a:lnTo>
                  <a:pt x="11850" y="86520"/>
                </a:lnTo>
                <a:lnTo>
                  <a:pt x="11870" y="86510"/>
                </a:lnTo>
                <a:lnTo>
                  <a:pt x="11910" y="86460"/>
                </a:lnTo>
                <a:lnTo>
                  <a:pt x="11930" y="86440"/>
                </a:lnTo>
                <a:lnTo>
                  <a:pt x="12120" y="86350"/>
                </a:lnTo>
                <a:lnTo>
                  <a:pt x="12160" y="86310"/>
                </a:lnTo>
                <a:lnTo>
                  <a:pt x="12190" y="86220"/>
                </a:lnTo>
                <a:lnTo>
                  <a:pt x="12190" y="86200"/>
                </a:lnTo>
                <a:lnTo>
                  <a:pt x="12400" y="86170"/>
                </a:lnTo>
                <a:lnTo>
                  <a:pt x="12590" y="86080"/>
                </a:lnTo>
                <a:lnTo>
                  <a:pt x="12830" y="86020"/>
                </a:lnTo>
                <a:lnTo>
                  <a:pt x="13150" y="86030"/>
                </a:lnTo>
                <a:lnTo>
                  <a:pt x="13280" y="85960"/>
                </a:lnTo>
                <a:lnTo>
                  <a:pt x="13370" y="85890"/>
                </a:lnTo>
                <a:lnTo>
                  <a:pt x="13470" y="85840"/>
                </a:lnTo>
                <a:lnTo>
                  <a:pt x="13490" y="85850"/>
                </a:lnTo>
                <a:lnTo>
                  <a:pt x="13570" y="85900"/>
                </a:lnTo>
                <a:lnTo>
                  <a:pt x="13600" y="85900"/>
                </a:lnTo>
                <a:lnTo>
                  <a:pt x="13680" y="85850"/>
                </a:lnTo>
                <a:lnTo>
                  <a:pt x="14160" y="85850"/>
                </a:lnTo>
                <a:lnTo>
                  <a:pt x="14200" y="85800"/>
                </a:lnTo>
                <a:lnTo>
                  <a:pt x="14200" y="85610"/>
                </a:lnTo>
                <a:lnTo>
                  <a:pt x="14270" y="85430"/>
                </a:lnTo>
                <a:lnTo>
                  <a:pt x="14390" y="85210"/>
                </a:lnTo>
                <a:lnTo>
                  <a:pt x="14440" y="85080"/>
                </a:lnTo>
                <a:lnTo>
                  <a:pt x="14480" y="84920"/>
                </a:lnTo>
                <a:lnTo>
                  <a:pt x="14510" y="84850"/>
                </a:lnTo>
                <a:lnTo>
                  <a:pt x="14550" y="84810"/>
                </a:lnTo>
                <a:lnTo>
                  <a:pt x="14570" y="84800"/>
                </a:lnTo>
                <a:lnTo>
                  <a:pt x="14600" y="84810"/>
                </a:lnTo>
                <a:lnTo>
                  <a:pt x="14620" y="84790"/>
                </a:lnTo>
                <a:lnTo>
                  <a:pt x="14680" y="84720"/>
                </a:lnTo>
                <a:lnTo>
                  <a:pt x="14890" y="84610"/>
                </a:lnTo>
                <a:lnTo>
                  <a:pt x="14960" y="84530"/>
                </a:lnTo>
                <a:lnTo>
                  <a:pt x="15120" y="84420"/>
                </a:lnTo>
                <a:lnTo>
                  <a:pt x="15260" y="84370"/>
                </a:lnTo>
                <a:lnTo>
                  <a:pt x="15350" y="84370"/>
                </a:lnTo>
                <a:lnTo>
                  <a:pt x="15460" y="84380"/>
                </a:lnTo>
                <a:lnTo>
                  <a:pt x="15560" y="84370"/>
                </a:lnTo>
                <a:lnTo>
                  <a:pt x="15630" y="84400"/>
                </a:lnTo>
                <a:lnTo>
                  <a:pt x="15690" y="84450"/>
                </a:lnTo>
                <a:lnTo>
                  <a:pt x="15720" y="84530"/>
                </a:lnTo>
                <a:lnTo>
                  <a:pt x="15740" y="84640"/>
                </a:lnTo>
                <a:lnTo>
                  <a:pt x="15740" y="84750"/>
                </a:lnTo>
                <a:lnTo>
                  <a:pt x="15730" y="84840"/>
                </a:lnTo>
                <a:lnTo>
                  <a:pt x="15700" y="84920"/>
                </a:lnTo>
                <a:lnTo>
                  <a:pt x="15670" y="85010"/>
                </a:lnTo>
                <a:lnTo>
                  <a:pt x="15640" y="85080"/>
                </a:lnTo>
                <a:lnTo>
                  <a:pt x="15640" y="85160"/>
                </a:lnTo>
                <a:lnTo>
                  <a:pt x="15670" y="85200"/>
                </a:lnTo>
                <a:lnTo>
                  <a:pt x="15710" y="85230"/>
                </a:lnTo>
                <a:lnTo>
                  <a:pt x="15790" y="85260"/>
                </a:lnTo>
                <a:lnTo>
                  <a:pt x="16020" y="85160"/>
                </a:lnTo>
                <a:lnTo>
                  <a:pt x="16630" y="84770"/>
                </a:lnTo>
                <a:lnTo>
                  <a:pt x="16720" y="84740"/>
                </a:lnTo>
                <a:lnTo>
                  <a:pt x="16990" y="84760"/>
                </a:lnTo>
                <a:close/>
                <a:moveTo>
                  <a:pt x="11420" y="87760"/>
                </a:moveTo>
                <a:lnTo>
                  <a:pt x="11430" y="87800"/>
                </a:lnTo>
                <a:lnTo>
                  <a:pt x="11480" y="87860"/>
                </a:lnTo>
                <a:lnTo>
                  <a:pt x="11540" y="87910"/>
                </a:lnTo>
                <a:lnTo>
                  <a:pt x="11550" y="88010"/>
                </a:lnTo>
                <a:lnTo>
                  <a:pt x="11550" y="88180"/>
                </a:lnTo>
                <a:lnTo>
                  <a:pt x="11500" y="88320"/>
                </a:lnTo>
                <a:lnTo>
                  <a:pt x="11480" y="88540"/>
                </a:lnTo>
                <a:lnTo>
                  <a:pt x="11380" y="88640"/>
                </a:lnTo>
                <a:lnTo>
                  <a:pt x="11300" y="88710"/>
                </a:lnTo>
                <a:lnTo>
                  <a:pt x="11210" y="88690"/>
                </a:lnTo>
                <a:lnTo>
                  <a:pt x="11150" y="88610"/>
                </a:lnTo>
                <a:lnTo>
                  <a:pt x="11120" y="88530"/>
                </a:lnTo>
                <a:lnTo>
                  <a:pt x="11080" y="88380"/>
                </a:lnTo>
                <a:lnTo>
                  <a:pt x="11080" y="88240"/>
                </a:lnTo>
                <a:lnTo>
                  <a:pt x="11100" y="88110"/>
                </a:lnTo>
                <a:lnTo>
                  <a:pt x="11100" y="88000"/>
                </a:lnTo>
                <a:lnTo>
                  <a:pt x="11100" y="87940"/>
                </a:lnTo>
                <a:lnTo>
                  <a:pt x="11080" y="87910"/>
                </a:lnTo>
                <a:lnTo>
                  <a:pt x="11120" y="87800"/>
                </a:lnTo>
                <a:lnTo>
                  <a:pt x="11270" y="87840"/>
                </a:lnTo>
                <a:lnTo>
                  <a:pt x="11130" y="87630"/>
                </a:lnTo>
                <a:lnTo>
                  <a:pt x="11110" y="87550"/>
                </a:lnTo>
                <a:lnTo>
                  <a:pt x="11110" y="87460"/>
                </a:lnTo>
                <a:lnTo>
                  <a:pt x="11140" y="87420"/>
                </a:lnTo>
                <a:lnTo>
                  <a:pt x="11180" y="87380"/>
                </a:lnTo>
                <a:lnTo>
                  <a:pt x="11210" y="87300"/>
                </a:lnTo>
                <a:lnTo>
                  <a:pt x="11150" y="87250"/>
                </a:lnTo>
                <a:lnTo>
                  <a:pt x="11130" y="87150"/>
                </a:lnTo>
                <a:lnTo>
                  <a:pt x="11140" y="87060"/>
                </a:lnTo>
                <a:lnTo>
                  <a:pt x="11210" y="87060"/>
                </a:lnTo>
                <a:lnTo>
                  <a:pt x="11320" y="87340"/>
                </a:lnTo>
                <a:lnTo>
                  <a:pt x="11350" y="87470"/>
                </a:lnTo>
                <a:lnTo>
                  <a:pt x="11380" y="87510"/>
                </a:lnTo>
                <a:lnTo>
                  <a:pt x="11410" y="87540"/>
                </a:lnTo>
                <a:lnTo>
                  <a:pt x="11430" y="87570"/>
                </a:lnTo>
                <a:lnTo>
                  <a:pt x="11450" y="87630"/>
                </a:lnTo>
                <a:lnTo>
                  <a:pt x="11440" y="87660"/>
                </a:lnTo>
                <a:lnTo>
                  <a:pt x="11430" y="87690"/>
                </a:lnTo>
                <a:lnTo>
                  <a:pt x="11420" y="87760"/>
                </a:lnTo>
                <a:close/>
                <a:moveTo>
                  <a:pt x="12920" y="88840"/>
                </a:moveTo>
                <a:lnTo>
                  <a:pt x="12950" y="88870"/>
                </a:lnTo>
                <a:lnTo>
                  <a:pt x="12960" y="88940"/>
                </a:lnTo>
                <a:lnTo>
                  <a:pt x="12950" y="89070"/>
                </a:lnTo>
                <a:lnTo>
                  <a:pt x="12880" y="89120"/>
                </a:lnTo>
                <a:lnTo>
                  <a:pt x="12620" y="88950"/>
                </a:lnTo>
                <a:lnTo>
                  <a:pt x="12420" y="88860"/>
                </a:lnTo>
                <a:lnTo>
                  <a:pt x="12340" y="88810"/>
                </a:lnTo>
                <a:lnTo>
                  <a:pt x="12370" y="88790"/>
                </a:lnTo>
                <a:lnTo>
                  <a:pt x="12390" y="88760"/>
                </a:lnTo>
                <a:lnTo>
                  <a:pt x="12440" y="88750"/>
                </a:lnTo>
                <a:lnTo>
                  <a:pt x="12490" y="88770"/>
                </a:lnTo>
                <a:lnTo>
                  <a:pt x="12520" y="88760"/>
                </a:lnTo>
                <a:lnTo>
                  <a:pt x="12560" y="88770"/>
                </a:lnTo>
                <a:lnTo>
                  <a:pt x="12650" y="88820"/>
                </a:lnTo>
                <a:lnTo>
                  <a:pt x="12710" y="88830"/>
                </a:lnTo>
                <a:lnTo>
                  <a:pt x="12780" y="88800"/>
                </a:lnTo>
                <a:lnTo>
                  <a:pt x="12840" y="88810"/>
                </a:lnTo>
                <a:lnTo>
                  <a:pt x="12920" y="88840"/>
                </a:lnTo>
                <a:close/>
                <a:moveTo>
                  <a:pt x="11990" y="88290"/>
                </a:moveTo>
                <a:lnTo>
                  <a:pt x="12000" y="88330"/>
                </a:lnTo>
                <a:lnTo>
                  <a:pt x="12010" y="88370"/>
                </a:lnTo>
                <a:lnTo>
                  <a:pt x="12000" y="88450"/>
                </a:lnTo>
                <a:lnTo>
                  <a:pt x="11960" y="88570"/>
                </a:lnTo>
                <a:lnTo>
                  <a:pt x="11930" y="88600"/>
                </a:lnTo>
                <a:lnTo>
                  <a:pt x="11910" y="88590"/>
                </a:lnTo>
                <a:lnTo>
                  <a:pt x="11890" y="88560"/>
                </a:lnTo>
                <a:lnTo>
                  <a:pt x="11900" y="88550"/>
                </a:lnTo>
                <a:lnTo>
                  <a:pt x="11900" y="88530"/>
                </a:lnTo>
                <a:lnTo>
                  <a:pt x="11880" y="88510"/>
                </a:lnTo>
                <a:lnTo>
                  <a:pt x="11870" y="88490"/>
                </a:lnTo>
                <a:lnTo>
                  <a:pt x="11790" y="88430"/>
                </a:lnTo>
                <a:lnTo>
                  <a:pt x="11750" y="88380"/>
                </a:lnTo>
                <a:lnTo>
                  <a:pt x="11730" y="88310"/>
                </a:lnTo>
                <a:lnTo>
                  <a:pt x="11720" y="88240"/>
                </a:lnTo>
                <a:lnTo>
                  <a:pt x="11730" y="88190"/>
                </a:lnTo>
                <a:lnTo>
                  <a:pt x="11750" y="88150"/>
                </a:lnTo>
                <a:lnTo>
                  <a:pt x="11780" y="88110"/>
                </a:lnTo>
                <a:lnTo>
                  <a:pt x="11810" y="88100"/>
                </a:lnTo>
                <a:lnTo>
                  <a:pt x="11840" y="88110"/>
                </a:lnTo>
                <a:lnTo>
                  <a:pt x="11880" y="88140"/>
                </a:lnTo>
                <a:lnTo>
                  <a:pt x="11900" y="88160"/>
                </a:lnTo>
                <a:lnTo>
                  <a:pt x="11920" y="88170"/>
                </a:lnTo>
                <a:lnTo>
                  <a:pt x="11960" y="88220"/>
                </a:lnTo>
                <a:lnTo>
                  <a:pt x="11990" y="88290"/>
                </a:lnTo>
                <a:close/>
                <a:moveTo>
                  <a:pt x="13690" y="87800"/>
                </a:moveTo>
                <a:lnTo>
                  <a:pt x="13860" y="87840"/>
                </a:lnTo>
                <a:lnTo>
                  <a:pt x="13950" y="87890"/>
                </a:lnTo>
                <a:lnTo>
                  <a:pt x="13920" y="87980"/>
                </a:lnTo>
                <a:lnTo>
                  <a:pt x="13810" y="88110"/>
                </a:lnTo>
                <a:lnTo>
                  <a:pt x="13650" y="88170"/>
                </a:lnTo>
                <a:lnTo>
                  <a:pt x="13510" y="88190"/>
                </a:lnTo>
                <a:lnTo>
                  <a:pt x="13420" y="88090"/>
                </a:lnTo>
                <a:lnTo>
                  <a:pt x="13430" y="87940"/>
                </a:lnTo>
                <a:lnTo>
                  <a:pt x="13490" y="87850"/>
                </a:lnTo>
                <a:lnTo>
                  <a:pt x="13600" y="87810"/>
                </a:lnTo>
                <a:lnTo>
                  <a:pt x="13690" y="8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