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Oslo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Norway • State Map | Fully Editable Vector Shape</a:t>
            </a:r>
          </a:p>
        </p:txBody>
      </p:sp>
      <p:sp>
        <p:nvSpPr>
          <p:cNvPr id="101" name="Osl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990" y="82560"/>
                </a:moveTo>
                <a:lnTo>
                  <a:pt x="28150" y="82620"/>
                </a:lnTo>
                <a:lnTo>
                  <a:pt x="28210" y="82660"/>
                </a:lnTo>
                <a:lnTo>
                  <a:pt x="28250" y="82720"/>
                </a:lnTo>
                <a:lnTo>
                  <a:pt x="28320" y="82870"/>
                </a:lnTo>
                <a:lnTo>
                  <a:pt x="28540" y="83260"/>
                </a:lnTo>
                <a:lnTo>
                  <a:pt x="28750" y="83550"/>
                </a:lnTo>
                <a:lnTo>
                  <a:pt x="28770" y="83650"/>
                </a:lnTo>
                <a:lnTo>
                  <a:pt x="28770" y="84280"/>
                </a:lnTo>
                <a:lnTo>
                  <a:pt x="28760" y="84330"/>
                </a:lnTo>
                <a:lnTo>
                  <a:pt x="28710" y="84450"/>
                </a:lnTo>
                <a:lnTo>
                  <a:pt x="28690" y="84480"/>
                </a:lnTo>
                <a:lnTo>
                  <a:pt x="28590" y="84540"/>
                </a:lnTo>
                <a:lnTo>
                  <a:pt x="28350" y="84500"/>
                </a:lnTo>
                <a:lnTo>
                  <a:pt x="28220" y="84460"/>
                </a:lnTo>
                <a:lnTo>
                  <a:pt x="28230" y="84420"/>
                </a:lnTo>
                <a:lnTo>
                  <a:pt x="28190" y="84230"/>
                </a:lnTo>
                <a:lnTo>
                  <a:pt x="28210" y="84190"/>
                </a:lnTo>
                <a:lnTo>
                  <a:pt x="28170" y="84150"/>
                </a:lnTo>
                <a:lnTo>
                  <a:pt x="28080" y="84110"/>
                </a:lnTo>
                <a:lnTo>
                  <a:pt x="28010" y="84050"/>
                </a:lnTo>
                <a:lnTo>
                  <a:pt x="27990" y="84090"/>
                </a:lnTo>
                <a:lnTo>
                  <a:pt x="27970" y="84150"/>
                </a:lnTo>
                <a:lnTo>
                  <a:pt x="27940" y="84190"/>
                </a:lnTo>
                <a:lnTo>
                  <a:pt x="27810" y="84140"/>
                </a:lnTo>
                <a:lnTo>
                  <a:pt x="27790" y="84150"/>
                </a:lnTo>
                <a:lnTo>
                  <a:pt x="27750" y="84210"/>
                </a:lnTo>
                <a:lnTo>
                  <a:pt x="27720" y="84230"/>
                </a:lnTo>
                <a:lnTo>
                  <a:pt x="27600" y="84220"/>
                </a:lnTo>
                <a:lnTo>
                  <a:pt x="27530" y="84230"/>
                </a:lnTo>
                <a:lnTo>
                  <a:pt x="27460" y="84290"/>
                </a:lnTo>
                <a:lnTo>
                  <a:pt x="27360" y="84420"/>
                </a:lnTo>
                <a:lnTo>
                  <a:pt x="27350" y="84480"/>
                </a:lnTo>
                <a:lnTo>
                  <a:pt x="27430" y="84520"/>
                </a:lnTo>
                <a:lnTo>
                  <a:pt x="27400" y="84630"/>
                </a:lnTo>
                <a:lnTo>
                  <a:pt x="27390" y="84710"/>
                </a:lnTo>
                <a:lnTo>
                  <a:pt x="27250" y="84710"/>
                </a:lnTo>
                <a:lnTo>
                  <a:pt x="27120" y="84680"/>
                </a:lnTo>
                <a:lnTo>
                  <a:pt x="27010" y="84580"/>
                </a:lnTo>
                <a:lnTo>
                  <a:pt x="26970" y="84490"/>
                </a:lnTo>
                <a:lnTo>
                  <a:pt x="26970" y="84400"/>
                </a:lnTo>
                <a:lnTo>
                  <a:pt x="26980" y="84240"/>
                </a:lnTo>
                <a:lnTo>
                  <a:pt x="27020" y="84070"/>
                </a:lnTo>
                <a:lnTo>
                  <a:pt x="27060" y="83880"/>
                </a:lnTo>
                <a:lnTo>
                  <a:pt x="27050" y="83660"/>
                </a:lnTo>
                <a:lnTo>
                  <a:pt x="27080" y="83600"/>
                </a:lnTo>
                <a:lnTo>
                  <a:pt x="27250" y="83300"/>
                </a:lnTo>
                <a:lnTo>
                  <a:pt x="27400" y="83200"/>
                </a:lnTo>
                <a:lnTo>
                  <a:pt x="27540" y="83160"/>
                </a:lnTo>
                <a:lnTo>
                  <a:pt x="27600" y="83090"/>
                </a:lnTo>
                <a:lnTo>
                  <a:pt x="27650" y="82990"/>
                </a:lnTo>
                <a:lnTo>
                  <a:pt x="27810" y="82560"/>
                </a:lnTo>
                <a:lnTo>
                  <a:pt x="27990" y="82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