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Nord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570" y="50140"/>
                </a:moveTo>
                <a:lnTo>
                  <a:pt x="32550" y="50070"/>
                </a:lnTo>
                <a:lnTo>
                  <a:pt x="32510" y="50060"/>
                </a:lnTo>
                <a:lnTo>
                  <a:pt x="32420" y="50080"/>
                </a:lnTo>
                <a:lnTo>
                  <a:pt x="32370" y="50080"/>
                </a:lnTo>
                <a:lnTo>
                  <a:pt x="32320" y="50050"/>
                </a:lnTo>
                <a:lnTo>
                  <a:pt x="32280" y="49990"/>
                </a:lnTo>
                <a:lnTo>
                  <a:pt x="32210" y="49920"/>
                </a:lnTo>
                <a:lnTo>
                  <a:pt x="32190" y="49800"/>
                </a:lnTo>
                <a:lnTo>
                  <a:pt x="32170" y="49780"/>
                </a:lnTo>
                <a:lnTo>
                  <a:pt x="32200" y="49740"/>
                </a:lnTo>
                <a:lnTo>
                  <a:pt x="32220" y="49780"/>
                </a:lnTo>
                <a:lnTo>
                  <a:pt x="32230" y="49850"/>
                </a:lnTo>
                <a:lnTo>
                  <a:pt x="32230" y="49890"/>
                </a:lnTo>
                <a:lnTo>
                  <a:pt x="32270" y="49930"/>
                </a:lnTo>
                <a:lnTo>
                  <a:pt x="32310" y="49920"/>
                </a:lnTo>
                <a:lnTo>
                  <a:pt x="32350" y="49880"/>
                </a:lnTo>
                <a:lnTo>
                  <a:pt x="32390" y="49860"/>
                </a:lnTo>
                <a:lnTo>
                  <a:pt x="32450" y="49880"/>
                </a:lnTo>
                <a:lnTo>
                  <a:pt x="32500" y="49930"/>
                </a:lnTo>
                <a:lnTo>
                  <a:pt x="32540" y="50010"/>
                </a:lnTo>
                <a:lnTo>
                  <a:pt x="32580" y="50110"/>
                </a:lnTo>
                <a:lnTo>
                  <a:pt x="32570" y="50140"/>
                </a:lnTo>
                <a:close/>
                <a:moveTo>
                  <a:pt x="51010" y="22670"/>
                </a:moveTo>
                <a:lnTo>
                  <a:pt x="50950" y="22690"/>
                </a:lnTo>
                <a:lnTo>
                  <a:pt x="50920" y="22740"/>
                </a:lnTo>
                <a:lnTo>
                  <a:pt x="50910" y="22830"/>
                </a:lnTo>
                <a:lnTo>
                  <a:pt x="50850" y="23600"/>
                </a:lnTo>
                <a:lnTo>
                  <a:pt x="50840" y="23860"/>
                </a:lnTo>
                <a:lnTo>
                  <a:pt x="51010" y="25490"/>
                </a:lnTo>
                <a:lnTo>
                  <a:pt x="50940" y="25820"/>
                </a:lnTo>
                <a:lnTo>
                  <a:pt x="50370" y="26990"/>
                </a:lnTo>
                <a:lnTo>
                  <a:pt x="50280" y="27200"/>
                </a:lnTo>
                <a:lnTo>
                  <a:pt x="50190" y="27350"/>
                </a:lnTo>
                <a:lnTo>
                  <a:pt x="50110" y="27370"/>
                </a:lnTo>
                <a:lnTo>
                  <a:pt x="49230" y="26820"/>
                </a:lnTo>
                <a:lnTo>
                  <a:pt x="48350" y="26260"/>
                </a:lnTo>
                <a:lnTo>
                  <a:pt x="48280" y="26320"/>
                </a:lnTo>
                <a:lnTo>
                  <a:pt x="48040" y="26800"/>
                </a:lnTo>
                <a:lnTo>
                  <a:pt x="46770" y="27850"/>
                </a:lnTo>
                <a:lnTo>
                  <a:pt x="46700" y="27970"/>
                </a:lnTo>
                <a:lnTo>
                  <a:pt x="46630" y="28130"/>
                </a:lnTo>
                <a:lnTo>
                  <a:pt x="46160" y="29990"/>
                </a:lnTo>
                <a:lnTo>
                  <a:pt x="46100" y="30160"/>
                </a:lnTo>
                <a:lnTo>
                  <a:pt x="45780" y="30710"/>
                </a:lnTo>
                <a:lnTo>
                  <a:pt x="45610" y="30900"/>
                </a:lnTo>
                <a:lnTo>
                  <a:pt x="45420" y="31000"/>
                </a:lnTo>
                <a:lnTo>
                  <a:pt x="44910" y="31110"/>
                </a:lnTo>
                <a:lnTo>
                  <a:pt x="44850" y="31200"/>
                </a:lnTo>
                <a:lnTo>
                  <a:pt x="44690" y="31790"/>
                </a:lnTo>
                <a:lnTo>
                  <a:pt x="45640" y="33560"/>
                </a:lnTo>
                <a:lnTo>
                  <a:pt x="45660" y="33700"/>
                </a:lnTo>
                <a:lnTo>
                  <a:pt x="45570" y="34720"/>
                </a:lnTo>
                <a:lnTo>
                  <a:pt x="45520" y="34850"/>
                </a:lnTo>
                <a:lnTo>
                  <a:pt x="45430" y="34950"/>
                </a:lnTo>
                <a:lnTo>
                  <a:pt x="45250" y="35060"/>
                </a:lnTo>
                <a:lnTo>
                  <a:pt x="44680" y="35650"/>
                </a:lnTo>
                <a:lnTo>
                  <a:pt x="44420" y="36020"/>
                </a:lnTo>
                <a:lnTo>
                  <a:pt x="43280" y="38250"/>
                </a:lnTo>
                <a:lnTo>
                  <a:pt x="42540" y="39090"/>
                </a:lnTo>
                <a:lnTo>
                  <a:pt x="42550" y="39300"/>
                </a:lnTo>
                <a:lnTo>
                  <a:pt x="42690" y="40130"/>
                </a:lnTo>
                <a:lnTo>
                  <a:pt x="42710" y="40240"/>
                </a:lnTo>
                <a:lnTo>
                  <a:pt x="42730" y="40490"/>
                </a:lnTo>
                <a:lnTo>
                  <a:pt x="42740" y="40640"/>
                </a:lnTo>
                <a:lnTo>
                  <a:pt x="42710" y="40740"/>
                </a:lnTo>
                <a:lnTo>
                  <a:pt x="41390" y="41670"/>
                </a:lnTo>
                <a:lnTo>
                  <a:pt x="40610" y="41770"/>
                </a:lnTo>
                <a:lnTo>
                  <a:pt x="39820" y="41880"/>
                </a:lnTo>
                <a:lnTo>
                  <a:pt x="40140" y="44010"/>
                </a:lnTo>
                <a:lnTo>
                  <a:pt x="40150" y="44310"/>
                </a:lnTo>
                <a:lnTo>
                  <a:pt x="40120" y="44470"/>
                </a:lnTo>
                <a:lnTo>
                  <a:pt x="39910" y="44950"/>
                </a:lnTo>
                <a:lnTo>
                  <a:pt x="39880" y="45070"/>
                </a:lnTo>
                <a:lnTo>
                  <a:pt x="39730" y="46820"/>
                </a:lnTo>
                <a:lnTo>
                  <a:pt x="39730" y="47170"/>
                </a:lnTo>
                <a:lnTo>
                  <a:pt x="39750" y="47560"/>
                </a:lnTo>
                <a:lnTo>
                  <a:pt x="39740" y="47900"/>
                </a:lnTo>
                <a:lnTo>
                  <a:pt x="39640" y="48110"/>
                </a:lnTo>
                <a:lnTo>
                  <a:pt x="39390" y="48360"/>
                </a:lnTo>
                <a:lnTo>
                  <a:pt x="39330" y="48470"/>
                </a:lnTo>
                <a:lnTo>
                  <a:pt x="39290" y="48650"/>
                </a:lnTo>
                <a:lnTo>
                  <a:pt x="39200" y="49330"/>
                </a:lnTo>
                <a:lnTo>
                  <a:pt x="39190" y="49380"/>
                </a:lnTo>
                <a:lnTo>
                  <a:pt x="39180" y="49390"/>
                </a:lnTo>
                <a:lnTo>
                  <a:pt x="38860" y="49260"/>
                </a:lnTo>
                <a:lnTo>
                  <a:pt x="37180" y="49450"/>
                </a:lnTo>
                <a:lnTo>
                  <a:pt x="37070" y="49450"/>
                </a:lnTo>
                <a:lnTo>
                  <a:pt x="36800" y="49390"/>
                </a:lnTo>
                <a:lnTo>
                  <a:pt x="36090" y="49460"/>
                </a:lnTo>
                <a:lnTo>
                  <a:pt x="35580" y="49350"/>
                </a:lnTo>
                <a:lnTo>
                  <a:pt x="35540" y="49350"/>
                </a:lnTo>
                <a:lnTo>
                  <a:pt x="35500" y="49380"/>
                </a:lnTo>
                <a:lnTo>
                  <a:pt x="35470" y="49410"/>
                </a:lnTo>
                <a:lnTo>
                  <a:pt x="35420" y="49520"/>
                </a:lnTo>
                <a:lnTo>
                  <a:pt x="35390" y="49600"/>
                </a:lnTo>
                <a:lnTo>
                  <a:pt x="35350" y="49650"/>
                </a:lnTo>
                <a:lnTo>
                  <a:pt x="35170" y="49840"/>
                </a:lnTo>
                <a:lnTo>
                  <a:pt x="35060" y="49930"/>
                </a:lnTo>
                <a:lnTo>
                  <a:pt x="34950" y="49970"/>
                </a:lnTo>
                <a:lnTo>
                  <a:pt x="34910" y="50000"/>
                </a:lnTo>
                <a:lnTo>
                  <a:pt x="34890" y="50070"/>
                </a:lnTo>
                <a:lnTo>
                  <a:pt x="34900" y="50130"/>
                </a:lnTo>
                <a:lnTo>
                  <a:pt x="34920" y="50220"/>
                </a:lnTo>
                <a:lnTo>
                  <a:pt x="34920" y="50230"/>
                </a:lnTo>
                <a:lnTo>
                  <a:pt x="34910" y="50250"/>
                </a:lnTo>
                <a:lnTo>
                  <a:pt x="34900" y="50280"/>
                </a:lnTo>
                <a:lnTo>
                  <a:pt x="34850" y="50330"/>
                </a:lnTo>
                <a:lnTo>
                  <a:pt x="34780" y="50370"/>
                </a:lnTo>
                <a:lnTo>
                  <a:pt x="34500" y="50420"/>
                </a:lnTo>
                <a:lnTo>
                  <a:pt x="34450" y="50470"/>
                </a:lnTo>
                <a:lnTo>
                  <a:pt x="34420" y="50530"/>
                </a:lnTo>
                <a:lnTo>
                  <a:pt x="34390" y="50560"/>
                </a:lnTo>
                <a:lnTo>
                  <a:pt x="34360" y="50580"/>
                </a:lnTo>
                <a:lnTo>
                  <a:pt x="34200" y="50560"/>
                </a:lnTo>
                <a:lnTo>
                  <a:pt x="33950" y="50580"/>
                </a:lnTo>
                <a:lnTo>
                  <a:pt x="33850" y="50500"/>
                </a:lnTo>
                <a:lnTo>
                  <a:pt x="33800" y="50420"/>
                </a:lnTo>
                <a:lnTo>
                  <a:pt x="33750" y="50380"/>
                </a:lnTo>
                <a:lnTo>
                  <a:pt x="33320" y="50310"/>
                </a:lnTo>
                <a:lnTo>
                  <a:pt x="33110" y="50350"/>
                </a:lnTo>
                <a:lnTo>
                  <a:pt x="32980" y="50420"/>
                </a:lnTo>
                <a:lnTo>
                  <a:pt x="32930" y="50420"/>
                </a:lnTo>
                <a:lnTo>
                  <a:pt x="32880" y="50390"/>
                </a:lnTo>
                <a:lnTo>
                  <a:pt x="32810" y="50300"/>
                </a:lnTo>
                <a:lnTo>
                  <a:pt x="32770" y="50250"/>
                </a:lnTo>
                <a:lnTo>
                  <a:pt x="32720" y="50230"/>
                </a:lnTo>
                <a:lnTo>
                  <a:pt x="32650" y="50230"/>
                </a:lnTo>
                <a:lnTo>
                  <a:pt x="32670" y="50180"/>
                </a:lnTo>
                <a:lnTo>
                  <a:pt x="32680" y="50110"/>
                </a:lnTo>
                <a:lnTo>
                  <a:pt x="32650" y="50080"/>
                </a:lnTo>
                <a:lnTo>
                  <a:pt x="32630" y="50030"/>
                </a:lnTo>
                <a:lnTo>
                  <a:pt x="32610" y="49970"/>
                </a:lnTo>
                <a:lnTo>
                  <a:pt x="32600" y="49890"/>
                </a:lnTo>
                <a:lnTo>
                  <a:pt x="32630" y="49850"/>
                </a:lnTo>
                <a:lnTo>
                  <a:pt x="32890" y="49780"/>
                </a:lnTo>
                <a:lnTo>
                  <a:pt x="33070" y="49620"/>
                </a:lnTo>
                <a:lnTo>
                  <a:pt x="33160" y="49560"/>
                </a:lnTo>
                <a:lnTo>
                  <a:pt x="33380" y="49610"/>
                </a:lnTo>
                <a:lnTo>
                  <a:pt x="33480" y="49570"/>
                </a:lnTo>
                <a:lnTo>
                  <a:pt x="33520" y="49400"/>
                </a:lnTo>
                <a:lnTo>
                  <a:pt x="33590" y="49340"/>
                </a:lnTo>
                <a:lnTo>
                  <a:pt x="33890" y="49300"/>
                </a:lnTo>
                <a:lnTo>
                  <a:pt x="33980" y="49270"/>
                </a:lnTo>
                <a:lnTo>
                  <a:pt x="33940" y="49220"/>
                </a:lnTo>
                <a:lnTo>
                  <a:pt x="33910" y="49210"/>
                </a:lnTo>
                <a:lnTo>
                  <a:pt x="33880" y="49220"/>
                </a:lnTo>
                <a:lnTo>
                  <a:pt x="33930" y="49130"/>
                </a:lnTo>
                <a:lnTo>
                  <a:pt x="33990" y="49100"/>
                </a:lnTo>
                <a:lnTo>
                  <a:pt x="34050" y="49100"/>
                </a:lnTo>
                <a:lnTo>
                  <a:pt x="34110" y="49060"/>
                </a:lnTo>
                <a:lnTo>
                  <a:pt x="34230" y="48880"/>
                </a:lnTo>
                <a:lnTo>
                  <a:pt x="34410" y="48680"/>
                </a:lnTo>
                <a:lnTo>
                  <a:pt x="34460" y="48660"/>
                </a:lnTo>
                <a:lnTo>
                  <a:pt x="34470" y="48630"/>
                </a:lnTo>
                <a:lnTo>
                  <a:pt x="34490" y="48540"/>
                </a:lnTo>
                <a:lnTo>
                  <a:pt x="34510" y="48460"/>
                </a:lnTo>
                <a:lnTo>
                  <a:pt x="34540" y="48420"/>
                </a:lnTo>
                <a:lnTo>
                  <a:pt x="34600" y="48370"/>
                </a:lnTo>
                <a:lnTo>
                  <a:pt x="34890" y="47940"/>
                </a:lnTo>
                <a:lnTo>
                  <a:pt x="34920" y="47830"/>
                </a:lnTo>
                <a:lnTo>
                  <a:pt x="34890" y="47790"/>
                </a:lnTo>
                <a:lnTo>
                  <a:pt x="34780" y="47940"/>
                </a:lnTo>
                <a:lnTo>
                  <a:pt x="34660" y="48060"/>
                </a:lnTo>
                <a:lnTo>
                  <a:pt x="34630" y="48110"/>
                </a:lnTo>
                <a:lnTo>
                  <a:pt x="34560" y="48220"/>
                </a:lnTo>
                <a:lnTo>
                  <a:pt x="34080" y="48790"/>
                </a:lnTo>
                <a:lnTo>
                  <a:pt x="33780" y="49010"/>
                </a:lnTo>
                <a:lnTo>
                  <a:pt x="33730" y="49020"/>
                </a:lnTo>
                <a:lnTo>
                  <a:pt x="33690" y="49040"/>
                </a:lnTo>
                <a:lnTo>
                  <a:pt x="33610" y="49140"/>
                </a:lnTo>
                <a:lnTo>
                  <a:pt x="33570" y="49170"/>
                </a:lnTo>
                <a:lnTo>
                  <a:pt x="33350" y="49210"/>
                </a:lnTo>
                <a:lnTo>
                  <a:pt x="33230" y="49180"/>
                </a:lnTo>
                <a:lnTo>
                  <a:pt x="33160" y="49120"/>
                </a:lnTo>
                <a:lnTo>
                  <a:pt x="33200" y="48930"/>
                </a:lnTo>
                <a:lnTo>
                  <a:pt x="33480" y="48890"/>
                </a:lnTo>
                <a:lnTo>
                  <a:pt x="33560" y="48760"/>
                </a:lnTo>
                <a:lnTo>
                  <a:pt x="33530" y="48760"/>
                </a:lnTo>
                <a:lnTo>
                  <a:pt x="33450" y="48740"/>
                </a:lnTo>
                <a:lnTo>
                  <a:pt x="33420" y="48720"/>
                </a:lnTo>
                <a:lnTo>
                  <a:pt x="33380" y="48660"/>
                </a:lnTo>
                <a:lnTo>
                  <a:pt x="33380" y="48650"/>
                </a:lnTo>
                <a:lnTo>
                  <a:pt x="33380" y="48580"/>
                </a:lnTo>
                <a:lnTo>
                  <a:pt x="33380" y="48570"/>
                </a:lnTo>
                <a:lnTo>
                  <a:pt x="33310" y="48540"/>
                </a:lnTo>
                <a:lnTo>
                  <a:pt x="33190" y="48610"/>
                </a:lnTo>
                <a:lnTo>
                  <a:pt x="33120" y="48620"/>
                </a:lnTo>
                <a:lnTo>
                  <a:pt x="33120" y="48570"/>
                </a:lnTo>
                <a:lnTo>
                  <a:pt x="33230" y="48450"/>
                </a:lnTo>
                <a:lnTo>
                  <a:pt x="33290" y="48420"/>
                </a:lnTo>
                <a:lnTo>
                  <a:pt x="33350" y="48420"/>
                </a:lnTo>
                <a:lnTo>
                  <a:pt x="33510" y="48470"/>
                </a:lnTo>
                <a:lnTo>
                  <a:pt x="33590" y="48470"/>
                </a:lnTo>
                <a:lnTo>
                  <a:pt x="33630" y="48390"/>
                </a:lnTo>
                <a:lnTo>
                  <a:pt x="34110" y="48400"/>
                </a:lnTo>
                <a:lnTo>
                  <a:pt x="34220" y="48370"/>
                </a:lnTo>
                <a:lnTo>
                  <a:pt x="34120" y="48310"/>
                </a:lnTo>
                <a:lnTo>
                  <a:pt x="33840" y="48320"/>
                </a:lnTo>
                <a:lnTo>
                  <a:pt x="33620" y="48270"/>
                </a:lnTo>
                <a:lnTo>
                  <a:pt x="33570" y="48290"/>
                </a:lnTo>
                <a:lnTo>
                  <a:pt x="33490" y="48360"/>
                </a:lnTo>
                <a:lnTo>
                  <a:pt x="33440" y="48370"/>
                </a:lnTo>
                <a:lnTo>
                  <a:pt x="33450" y="48290"/>
                </a:lnTo>
                <a:lnTo>
                  <a:pt x="33460" y="48270"/>
                </a:lnTo>
                <a:lnTo>
                  <a:pt x="33370" y="48230"/>
                </a:lnTo>
                <a:lnTo>
                  <a:pt x="33090" y="48270"/>
                </a:lnTo>
                <a:lnTo>
                  <a:pt x="33020" y="48320"/>
                </a:lnTo>
                <a:lnTo>
                  <a:pt x="32950" y="48440"/>
                </a:lnTo>
                <a:lnTo>
                  <a:pt x="32880" y="48530"/>
                </a:lnTo>
                <a:lnTo>
                  <a:pt x="32790" y="48520"/>
                </a:lnTo>
                <a:lnTo>
                  <a:pt x="32820" y="48430"/>
                </a:lnTo>
                <a:lnTo>
                  <a:pt x="32950" y="48270"/>
                </a:lnTo>
                <a:lnTo>
                  <a:pt x="32990" y="48210"/>
                </a:lnTo>
                <a:lnTo>
                  <a:pt x="33050" y="48070"/>
                </a:lnTo>
                <a:lnTo>
                  <a:pt x="33080" y="48010"/>
                </a:lnTo>
                <a:lnTo>
                  <a:pt x="33190" y="47960"/>
                </a:lnTo>
                <a:lnTo>
                  <a:pt x="33310" y="47970"/>
                </a:lnTo>
                <a:lnTo>
                  <a:pt x="33420" y="47930"/>
                </a:lnTo>
                <a:lnTo>
                  <a:pt x="33500" y="47760"/>
                </a:lnTo>
                <a:lnTo>
                  <a:pt x="33440" y="47760"/>
                </a:lnTo>
                <a:lnTo>
                  <a:pt x="33290" y="47870"/>
                </a:lnTo>
                <a:lnTo>
                  <a:pt x="33320" y="47770"/>
                </a:lnTo>
                <a:lnTo>
                  <a:pt x="33360" y="47700"/>
                </a:lnTo>
                <a:lnTo>
                  <a:pt x="33540" y="47520"/>
                </a:lnTo>
                <a:lnTo>
                  <a:pt x="33560" y="47510"/>
                </a:lnTo>
                <a:lnTo>
                  <a:pt x="33590" y="47530"/>
                </a:lnTo>
                <a:lnTo>
                  <a:pt x="33600" y="47560"/>
                </a:lnTo>
                <a:lnTo>
                  <a:pt x="33610" y="47600"/>
                </a:lnTo>
                <a:lnTo>
                  <a:pt x="33620" y="47610"/>
                </a:lnTo>
                <a:lnTo>
                  <a:pt x="33880" y="47630"/>
                </a:lnTo>
                <a:lnTo>
                  <a:pt x="33950" y="47680"/>
                </a:lnTo>
                <a:lnTo>
                  <a:pt x="33990" y="47770"/>
                </a:lnTo>
                <a:lnTo>
                  <a:pt x="34050" y="47840"/>
                </a:lnTo>
                <a:lnTo>
                  <a:pt x="34100" y="47870"/>
                </a:lnTo>
                <a:lnTo>
                  <a:pt x="34150" y="47810"/>
                </a:lnTo>
                <a:lnTo>
                  <a:pt x="34070" y="47630"/>
                </a:lnTo>
                <a:lnTo>
                  <a:pt x="33950" y="47610"/>
                </a:lnTo>
                <a:lnTo>
                  <a:pt x="33820" y="47600"/>
                </a:lnTo>
                <a:lnTo>
                  <a:pt x="33710" y="47560"/>
                </a:lnTo>
                <a:lnTo>
                  <a:pt x="33680" y="47500"/>
                </a:lnTo>
                <a:lnTo>
                  <a:pt x="33670" y="47360"/>
                </a:lnTo>
                <a:lnTo>
                  <a:pt x="33650" y="47260"/>
                </a:lnTo>
                <a:lnTo>
                  <a:pt x="33610" y="47170"/>
                </a:lnTo>
                <a:lnTo>
                  <a:pt x="33530" y="47060"/>
                </a:lnTo>
                <a:lnTo>
                  <a:pt x="33500" y="46950"/>
                </a:lnTo>
                <a:lnTo>
                  <a:pt x="33650" y="46940"/>
                </a:lnTo>
                <a:lnTo>
                  <a:pt x="33720" y="46950"/>
                </a:lnTo>
                <a:lnTo>
                  <a:pt x="33770" y="47000"/>
                </a:lnTo>
                <a:lnTo>
                  <a:pt x="33780" y="47040"/>
                </a:lnTo>
                <a:lnTo>
                  <a:pt x="33780" y="47080"/>
                </a:lnTo>
                <a:lnTo>
                  <a:pt x="33780" y="47120"/>
                </a:lnTo>
                <a:lnTo>
                  <a:pt x="33790" y="47160"/>
                </a:lnTo>
                <a:lnTo>
                  <a:pt x="33820" y="47160"/>
                </a:lnTo>
                <a:lnTo>
                  <a:pt x="33850" y="47080"/>
                </a:lnTo>
                <a:lnTo>
                  <a:pt x="33880" y="47060"/>
                </a:lnTo>
                <a:lnTo>
                  <a:pt x="33960" y="47140"/>
                </a:lnTo>
                <a:lnTo>
                  <a:pt x="34120" y="47440"/>
                </a:lnTo>
                <a:lnTo>
                  <a:pt x="34220" y="47510"/>
                </a:lnTo>
                <a:lnTo>
                  <a:pt x="34000" y="47180"/>
                </a:lnTo>
                <a:lnTo>
                  <a:pt x="33960" y="47060"/>
                </a:lnTo>
                <a:lnTo>
                  <a:pt x="34030" y="46930"/>
                </a:lnTo>
                <a:lnTo>
                  <a:pt x="34430" y="46860"/>
                </a:lnTo>
                <a:lnTo>
                  <a:pt x="34310" y="46800"/>
                </a:lnTo>
                <a:lnTo>
                  <a:pt x="33900" y="46860"/>
                </a:lnTo>
                <a:lnTo>
                  <a:pt x="33900" y="46800"/>
                </a:lnTo>
                <a:lnTo>
                  <a:pt x="33940" y="46780"/>
                </a:lnTo>
                <a:lnTo>
                  <a:pt x="34010" y="46720"/>
                </a:lnTo>
                <a:lnTo>
                  <a:pt x="34050" y="46700"/>
                </a:lnTo>
                <a:lnTo>
                  <a:pt x="33980" y="46650"/>
                </a:lnTo>
                <a:lnTo>
                  <a:pt x="33860" y="46640"/>
                </a:lnTo>
                <a:lnTo>
                  <a:pt x="33810" y="46570"/>
                </a:lnTo>
                <a:lnTo>
                  <a:pt x="33760" y="46460"/>
                </a:lnTo>
                <a:lnTo>
                  <a:pt x="33790" y="46420"/>
                </a:lnTo>
                <a:lnTo>
                  <a:pt x="33850" y="46400"/>
                </a:lnTo>
                <a:lnTo>
                  <a:pt x="33920" y="46350"/>
                </a:lnTo>
                <a:lnTo>
                  <a:pt x="33860" y="46310"/>
                </a:lnTo>
                <a:lnTo>
                  <a:pt x="33810" y="46190"/>
                </a:lnTo>
                <a:lnTo>
                  <a:pt x="33790" y="46040"/>
                </a:lnTo>
                <a:lnTo>
                  <a:pt x="33790" y="45890"/>
                </a:lnTo>
                <a:lnTo>
                  <a:pt x="33730" y="46060"/>
                </a:lnTo>
                <a:lnTo>
                  <a:pt x="33680" y="46300"/>
                </a:lnTo>
                <a:lnTo>
                  <a:pt x="33610" y="46470"/>
                </a:lnTo>
                <a:lnTo>
                  <a:pt x="33460" y="46400"/>
                </a:lnTo>
                <a:lnTo>
                  <a:pt x="33520" y="46280"/>
                </a:lnTo>
                <a:lnTo>
                  <a:pt x="33590" y="46200"/>
                </a:lnTo>
                <a:lnTo>
                  <a:pt x="33650" y="46100"/>
                </a:lnTo>
                <a:lnTo>
                  <a:pt x="33670" y="45940"/>
                </a:lnTo>
                <a:lnTo>
                  <a:pt x="33600" y="46010"/>
                </a:lnTo>
                <a:lnTo>
                  <a:pt x="33460" y="46290"/>
                </a:lnTo>
                <a:lnTo>
                  <a:pt x="33380" y="46350"/>
                </a:lnTo>
                <a:lnTo>
                  <a:pt x="33270" y="46300"/>
                </a:lnTo>
                <a:lnTo>
                  <a:pt x="33250" y="46170"/>
                </a:lnTo>
                <a:lnTo>
                  <a:pt x="33270" y="46010"/>
                </a:lnTo>
                <a:lnTo>
                  <a:pt x="33310" y="45840"/>
                </a:lnTo>
                <a:lnTo>
                  <a:pt x="33250" y="45850"/>
                </a:lnTo>
                <a:lnTo>
                  <a:pt x="33200" y="45870"/>
                </a:lnTo>
                <a:lnTo>
                  <a:pt x="33160" y="45870"/>
                </a:lnTo>
                <a:lnTo>
                  <a:pt x="33120" y="45790"/>
                </a:lnTo>
                <a:lnTo>
                  <a:pt x="33130" y="45760"/>
                </a:lnTo>
                <a:lnTo>
                  <a:pt x="33130" y="45690"/>
                </a:lnTo>
                <a:lnTo>
                  <a:pt x="33130" y="45600"/>
                </a:lnTo>
                <a:lnTo>
                  <a:pt x="33100" y="45530"/>
                </a:lnTo>
                <a:lnTo>
                  <a:pt x="33150" y="45430"/>
                </a:lnTo>
                <a:lnTo>
                  <a:pt x="33250" y="45290"/>
                </a:lnTo>
                <a:lnTo>
                  <a:pt x="33300" y="45200"/>
                </a:lnTo>
                <a:lnTo>
                  <a:pt x="33350" y="45070"/>
                </a:lnTo>
                <a:lnTo>
                  <a:pt x="33380" y="45030"/>
                </a:lnTo>
                <a:lnTo>
                  <a:pt x="33410" y="45000"/>
                </a:lnTo>
                <a:lnTo>
                  <a:pt x="33460" y="44950"/>
                </a:lnTo>
                <a:lnTo>
                  <a:pt x="33490" y="44900"/>
                </a:lnTo>
                <a:lnTo>
                  <a:pt x="33550" y="44830"/>
                </a:lnTo>
                <a:lnTo>
                  <a:pt x="33640" y="44820"/>
                </a:lnTo>
                <a:lnTo>
                  <a:pt x="33730" y="44860"/>
                </a:lnTo>
                <a:lnTo>
                  <a:pt x="33790" y="44920"/>
                </a:lnTo>
                <a:lnTo>
                  <a:pt x="33820" y="44980"/>
                </a:lnTo>
                <a:lnTo>
                  <a:pt x="33830" y="45030"/>
                </a:lnTo>
                <a:lnTo>
                  <a:pt x="33830" y="45080"/>
                </a:lnTo>
                <a:lnTo>
                  <a:pt x="33840" y="45150"/>
                </a:lnTo>
                <a:lnTo>
                  <a:pt x="33860" y="45180"/>
                </a:lnTo>
                <a:lnTo>
                  <a:pt x="33980" y="45180"/>
                </a:lnTo>
                <a:lnTo>
                  <a:pt x="33950" y="45220"/>
                </a:lnTo>
                <a:lnTo>
                  <a:pt x="33920" y="45270"/>
                </a:lnTo>
                <a:lnTo>
                  <a:pt x="33900" y="45350"/>
                </a:lnTo>
                <a:lnTo>
                  <a:pt x="33900" y="45440"/>
                </a:lnTo>
                <a:lnTo>
                  <a:pt x="33920" y="45430"/>
                </a:lnTo>
                <a:lnTo>
                  <a:pt x="34050" y="45530"/>
                </a:lnTo>
                <a:lnTo>
                  <a:pt x="34160" y="45490"/>
                </a:lnTo>
                <a:lnTo>
                  <a:pt x="34220" y="45490"/>
                </a:lnTo>
                <a:lnTo>
                  <a:pt x="34300" y="45600"/>
                </a:lnTo>
                <a:lnTo>
                  <a:pt x="34360" y="45590"/>
                </a:lnTo>
                <a:lnTo>
                  <a:pt x="34410" y="45570"/>
                </a:lnTo>
                <a:lnTo>
                  <a:pt x="34450" y="45530"/>
                </a:lnTo>
                <a:lnTo>
                  <a:pt x="34420" y="45450"/>
                </a:lnTo>
                <a:lnTo>
                  <a:pt x="34360" y="45410"/>
                </a:lnTo>
                <a:lnTo>
                  <a:pt x="34290" y="45390"/>
                </a:lnTo>
                <a:lnTo>
                  <a:pt x="34170" y="45380"/>
                </a:lnTo>
                <a:lnTo>
                  <a:pt x="34130" y="45360"/>
                </a:lnTo>
                <a:lnTo>
                  <a:pt x="34100" y="45320"/>
                </a:lnTo>
                <a:lnTo>
                  <a:pt x="34070" y="45230"/>
                </a:lnTo>
                <a:lnTo>
                  <a:pt x="34050" y="45150"/>
                </a:lnTo>
                <a:lnTo>
                  <a:pt x="34040" y="45070"/>
                </a:lnTo>
                <a:lnTo>
                  <a:pt x="34030" y="45000"/>
                </a:lnTo>
                <a:lnTo>
                  <a:pt x="33940" y="44960"/>
                </a:lnTo>
                <a:lnTo>
                  <a:pt x="33830" y="44870"/>
                </a:lnTo>
                <a:lnTo>
                  <a:pt x="33790" y="44820"/>
                </a:lnTo>
                <a:lnTo>
                  <a:pt x="33740" y="44670"/>
                </a:lnTo>
                <a:lnTo>
                  <a:pt x="33770" y="44580"/>
                </a:lnTo>
                <a:lnTo>
                  <a:pt x="33920" y="44410"/>
                </a:lnTo>
                <a:lnTo>
                  <a:pt x="33980" y="44310"/>
                </a:lnTo>
                <a:lnTo>
                  <a:pt x="34010" y="44270"/>
                </a:lnTo>
                <a:lnTo>
                  <a:pt x="34060" y="44260"/>
                </a:lnTo>
                <a:lnTo>
                  <a:pt x="34100" y="44280"/>
                </a:lnTo>
                <a:lnTo>
                  <a:pt x="34130" y="44340"/>
                </a:lnTo>
                <a:lnTo>
                  <a:pt x="34180" y="44400"/>
                </a:lnTo>
                <a:lnTo>
                  <a:pt x="34230" y="44410"/>
                </a:lnTo>
                <a:lnTo>
                  <a:pt x="34190" y="44310"/>
                </a:lnTo>
                <a:lnTo>
                  <a:pt x="34210" y="44130"/>
                </a:lnTo>
                <a:lnTo>
                  <a:pt x="34160" y="44060"/>
                </a:lnTo>
                <a:lnTo>
                  <a:pt x="34080" y="44070"/>
                </a:lnTo>
                <a:lnTo>
                  <a:pt x="33950" y="44120"/>
                </a:lnTo>
                <a:lnTo>
                  <a:pt x="33920" y="44120"/>
                </a:lnTo>
                <a:lnTo>
                  <a:pt x="33910" y="44070"/>
                </a:lnTo>
                <a:lnTo>
                  <a:pt x="33920" y="43950"/>
                </a:lnTo>
                <a:lnTo>
                  <a:pt x="33930" y="43910"/>
                </a:lnTo>
                <a:lnTo>
                  <a:pt x="33970" y="43880"/>
                </a:lnTo>
                <a:lnTo>
                  <a:pt x="33980" y="43850"/>
                </a:lnTo>
                <a:lnTo>
                  <a:pt x="33990" y="43800"/>
                </a:lnTo>
                <a:lnTo>
                  <a:pt x="34000" y="43690"/>
                </a:lnTo>
                <a:lnTo>
                  <a:pt x="34000" y="43640"/>
                </a:lnTo>
                <a:lnTo>
                  <a:pt x="34060" y="43490"/>
                </a:lnTo>
                <a:lnTo>
                  <a:pt x="34130" y="43380"/>
                </a:lnTo>
                <a:lnTo>
                  <a:pt x="34450" y="43090"/>
                </a:lnTo>
                <a:lnTo>
                  <a:pt x="34540" y="43060"/>
                </a:lnTo>
                <a:lnTo>
                  <a:pt x="34630" y="43080"/>
                </a:lnTo>
                <a:lnTo>
                  <a:pt x="34850" y="43180"/>
                </a:lnTo>
                <a:lnTo>
                  <a:pt x="34880" y="43230"/>
                </a:lnTo>
                <a:lnTo>
                  <a:pt x="34950" y="43350"/>
                </a:lnTo>
                <a:lnTo>
                  <a:pt x="34990" y="43390"/>
                </a:lnTo>
                <a:lnTo>
                  <a:pt x="35050" y="43390"/>
                </a:lnTo>
                <a:lnTo>
                  <a:pt x="35170" y="43360"/>
                </a:lnTo>
                <a:lnTo>
                  <a:pt x="35220" y="43390"/>
                </a:lnTo>
                <a:lnTo>
                  <a:pt x="35250" y="43430"/>
                </a:lnTo>
                <a:lnTo>
                  <a:pt x="35280" y="43540"/>
                </a:lnTo>
                <a:lnTo>
                  <a:pt x="35310" y="43590"/>
                </a:lnTo>
                <a:lnTo>
                  <a:pt x="35340" y="43610"/>
                </a:lnTo>
                <a:lnTo>
                  <a:pt x="35390" y="43630"/>
                </a:lnTo>
                <a:lnTo>
                  <a:pt x="35410" y="43640"/>
                </a:lnTo>
                <a:lnTo>
                  <a:pt x="35430" y="43640"/>
                </a:lnTo>
                <a:lnTo>
                  <a:pt x="35450" y="43640"/>
                </a:lnTo>
                <a:lnTo>
                  <a:pt x="35470" y="43640"/>
                </a:lnTo>
                <a:lnTo>
                  <a:pt x="35480" y="43670"/>
                </a:lnTo>
                <a:lnTo>
                  <a:pt x="35480" y="43730"/>
                </a:lnTo>
                <a:lnTo>
                  <a:pt x="35480" y="43740"/>
                </a:lnTo>
                <a:lnTo>
                  <a:pt x="35580" y="43950"/>
                </a:lnTo>
                <a:lnTo>
                  <a:pt x="35640" y="43910"/>
                </a:lnTo>
                <a:lnTo>
                  <a:pt x="35610" y="43790"/>
                </a:lnTo>
                <a:lnTo>
                  <a:pt x="35560" y="43640"/>
                </a:lnTo>
                <a:lnTo>
                  <a:pt x="35560" y="43490"/>
                </a:lnTo>
                <a:lnTo>
                  <a:pt x="35510" y="43400"/>
                </a:lnTo>
                <a:lnTo>
                  <a:pt x="35490" y="43330"/>
                </a:lnTo>
                <a:lnTo>
                  <a:pt x="35480" y="43260"/>
                </a:lnTo>
                <a:lnTo>
                  <a:pt x="35440" y="43230"/>
                </a:lnTo>
                <a:lnTo>
                  <a:pt x="35250" y="43230"/>
                </a:lnTo>
                <a:lnTo>
                  <a:pt x="35030" y="43130"/>
                </a:lnTo>
                <a:lnTo>
                  <a:pt x="34920" y="43020"/>
                </a:lnTo>
                <a:lnTo>
                  <a:pt x="34870" y="42870"/>
                </a:lnTo>
                <a:lnTo>
                  <a:pt x="34930" y="42830"/>
                </a:lnTo>
                <a:lnTo>
                  <a:pt x="34990" y="42750"/>
                </a:lnTo>
                <a:lnTo>
                  <a:pt x="35000" y="42650"/>
                </a:lnTo>
                <a:lnTo>
                  <a:pt x="34950" y="42560"/>
                </a:lnTo>
                <a:lnTo>
                  <a:pt x="35010" y="42430"/>
                </a:lnTo>
                <a:lnTo>
                  <a:pt x="35170" y="42320"/>
                </a:lnTo>
                <a:lnTo>
                  <a:pt x="35220" y="42200"/>
                </a:lnTo>
                <a:lnTo>
                  <a:pt x="35110" y="42200"/>
                </a:lnTo>
                <a:lnTo>
                  <a:pt x="34880" y="42360"/>
                </a:lnTo>
                <a:lnTo>
                  <a:pt x="34220" y="42510"/>
                </a:lnTo>
                <a:lnTo>
                  <a:pt x="34230" y="42470"/>
                </a:lnTo>
                <a:lnTo>
                  <a:pt x="34230" y="42450"/>
                </a:lnTo>
                <a:lnTo>
                  <a:pt x="34240" y="42430"/>
                </a:lnTo>
                <a:lnTo>
                  <a:pt x="34260" y="42400"/>
                </a:lnTo>
                <a:lnTo>
                  <a:pt x="34220" y="42360"/>
                </a:lnTo>
                <a:lnTo>
                  <a:pt x="34180" y="42350"/>
                </a:lnTo>
                <a:lnTo>
                  <a:pt x="34090" y="42350"/>
                </a:lnTo>
                <a:lnTo>
                  <a:pt x="34140" y="42260"/>
                </a:lnTo>
                <a:lnTo>
                  <a:pt x="34340" y="42030"/>
                </a:lnTo>
                <a:lnTo>
                  <a:pt x="34400" y="41990"/>
                </a:lnTo>
                <a:lnTo>
                  <a:pt x="34500" y="41950"/>
                </a:lnTo>
                <a:lnTo>
                  <a:pt x="34700" y="41810"/>
                </a:lnTo>
                <a:lnTo>
                  <a:pt x="35250" y="41680"/>
                </a:lnTo>
                <a:lnTo>
                  <a:pt x="35330" y="41720"/>
                </a:lnTo>
                <a:lnTo>
                  <a:pt x="35370" y="41720"/>
                </a:lnTo>
                <a:lnTo>
                  <a:pt x="35390" y="41650"/>
                </a:lnTo>
                <a:lnTo>
                  <a:pt x="35420" y="41600"/>
                </a:lnTo>
                <a:lnTo>
                  <a:pt x="35580" y="41550"/>
                </a:lnTo>
                <a:lnTo>
                  <a:pt x="35630" y="41500"/>
                </a:lnTo>
                <a:lnTo>
                  <a:pt x="35790" y="41420"/>
                </a:lnTo>
                <a:lnTo>
                  <a:pt x="36040" y="41180"/>
                </a:lnTo>
                <a:lnTo>
                  <a:pt x="36720" y="41010"/>
                </a:lnTo>
                <a:lnTo>
                  <a:pt x="36820" y="41050"/>
                </a:lnTo>
                <a:lnTo>
                  <a:pt x="36870" y="41170"/>
                </a:lnTo>
                <a:lnTo>
                  <a:pt x="36810" y="41270"/>
                </a:lnTo>
                <a:lnTo>
                  <a:pt x="36700" y="41350"/>
                </a:lnTo>
                <a:lnTo>
                  <a:pt x="36610" y="41360"/>
                </a:lnTo>
                <a:lnTo>
                  <a:pt x="36610" y="41420"/>
                </a:lnTo>
                <a:lnTo>
                  <a:pt x="36880" y="41420"/>
                </a:lnTo>
                <a:lnTo>
                  <a:pt x="36850" y="41520"/>
                </a:lnTo>
                <a:lnTo>
                  <a:pt x="36770" y="41680"/>
                </a:lnTo>
                <a:lnTo>
                  <a:pt x="36740" y="41780"/>
                </a:lnTo>
                <a:lnTo>
                  <a:pt x="36720" y="41920"/>
                </a:lnTo>
                <a:lnTo>
                  <a:pt x="36740" y="41990"/>
                </a:lnTo>
                <a:lnTo>
                  <a:pt x="36780" y="42010"/>
                </a:lnTo>
                <a:lnTo>
                  <a:pt x="36820" y="41990"/>
                </a:lnTo>
                <a:lnTo>
                  <a:pt x="36860" y="41930"/>
                </a:lnTo>
                <a:lnTo>
                  <a:pt x="36940" y="41740"/>
                </a:lnTo>
                <a:lnTo>
                  <a:pt x="36990" y="41680"/>
                </a:lnTo>
                <a:lnTo>
                  <a:pt x="37060" y="41640"/>
                </a:lnTo>
                <a:lnTo>
                  <a:pt x="37280" y="41630"/>
                </a:lnTo>
                <a:lnTo>
                  <a:pt x="37390" y="41570"/>
                </a:lnTo>
                <a:lnTo>
                  <a:pt x="37430" y="41570"/>
                </a:lnTo>
                <a:lnTo>
                  <a:pt x="37460" y="41590"/>
                </a:lnTo>
                <a:lnTo>
                  <a:pt x="37520" y="41650"/>
                </a:lnTo>
                <a:lnTo>
                  <a:pt x="37620" y="41720"/>
                </a:lnTo>
                <a:lnTo>
                  <a:pt x="37650" y="41700"/>
                </a:lnTo>
                <a:lnTo>
                  <a:pt x="37660" y="41630"/>
                </a:lnTo>
                <a:lnTo>
                  <a:pt x="37650" y="41550"/>
                </a:lnTo>
                <a:lnTo>
                  <a:pt x="37620" y="41530"/>
                </a:lnTo>
                <a:lnTo>
                  <a:pt x="37480" y="41490"/>
                </a:lnTo>
                <a:lnTo>
                  <a:pt x="37260" y="41520"/>
                </a:lnTo>
                <a:lnTo>
                  <a:pt x="36970" y="41420"/>
                </a:lnTo>
                <a:lnTo>
                  <a:pt x="37060" y="41160"/>
                </a:lnTo>
                <a:lnTo>
                  <a:pt x="37230" y="41020"/>
                </a:lnTo>
                <a:lnTo>
                  <a:pt x="37420" y="40990"/>
                </a:lnTo>
                <a:lnTo>
                  <a:pt x="37580" y="41050"/>
                </a:lnTo>
                <a:lnTo>
                  <a:pt x="37550" y="41130"/>
                </a:lnTo>
                <a:lnTo>
                  <a:pt x="37470" y="41240"/>
                </a:lnTo>
                <a:lnTo>
                  <a:pt x="37430" y="41320"/>
                </a:lnTo>
                <a:lnTo>
                  <a:pt x="37520" y="41310"/>
                </a:lnTo>
                <a:lnTo>
                  <a:pt x="37660" y="41150"/>
                </a:lnTo>
                <a:lnTo>
                  <a:pt x="38080" y="41020"/>
                </a:lnTo>
                <a:lnTo>
                  <a:pt x="38120" y="41000"/>
                </a:lnTo>
                <a:lnTo>
                  <a:pt x="38150" y="40930"/>
                </a:lnTo>
                <a:lnTo>
                  <a:pt x="38170" y="40850"/>
                </a:lnTo>
                <a:lnTo>
                  <a:pt x="38200" y="40770"/>
                </a:lnTo>
                <a:lnTo>
                  <a:pt x="38280" y="40720"/>
                </a:lnTo>
                <a:lnTo>
                  <a:pt x="38320" y="40650"/>
                </a:lnTo>
                <a:lnTo>
                  <a:pt x="38430" y="40610"/>
                </a:lnTo>
                <a:lnTo>
                  <a:pt x="38510" y="40530"/>
                </a:lnTo>
                <a:lnTo>
                  <a:pt x="38580" y="40430"/>
                </a:lnTo>
                <a:lnTo>
                  <a:pt x="38610" y="40290"/>
                </a:lnTo>
                <a:lnTo>
                  <a:pt x="38570" y="40220"/>
                </a:lnTo>
                <a:lnTo>
                  <a:pt x="38470" y="40270"/>
                </a:lnTo>
                <a:lnTo>
                  <a:pt x="38310" y="40420"/>
                </a:lnTo>
                <a:lnTo>
                  <a:pt x="38050" y="40520"/>
                </a:lnTo>
                <a:lnTo>
                  <a:pt x="37980" y="40590"/>
                </a:lnTo>
                <a:lnTo>
                  <a:pt x="37910" y="40770"/>
                </a:lnTo>
                <a:lnTo>
                  <a:pt x="37880" y="40790"/>
                </a:lnTo>
                <a:lnTo>
                  <a:pt x="37560" y="40720"/>
                </a:lnTo>
                <a:lnTo>
                  <a:pt x="37490" y="40680"/>
                </a:lnTo>
                <a:lnTo>
                  <a:pt x="37440" y="40600"/>
                </a:lnTo>
                <a:lnTo>
                  <a:pt x="37410" y="40580"/>
                </a:lnTo>
                <a:lnTo>
                  <a:pt x="37370" y="40630"/>
                </a:lnTo>
                <a:lnTo>
                  <a:pt x="37370" y="40720"/>
                </a:lnTo>
                <a:lnTo>
                  <a:pt x="37320" y="40830"/>
                </a:lnTo>
                <a:lnTo>
                  <a:pt x="37240" y="40910"/>
                </a:lnTo>
                <a:lnTo>
                  <a:pt x="37000" y="41000"/>
                </a:lnTo>
                <a:lnTo>
                  <a:pt x="36910" y="40980"/>
                </a:lnTo>
                <a:lnTo>
                  <a:pt x="36860" y="40840"/>
                </a:lnTo>
                <a:lnTo>
                  <a:pt x="37010" y="40740"/>
                </a:lnTo>
                <a:lnTo>
                  <a:pt x="36980" y="40700"/>
                </a:lnTo>
                <a:lnTo>
                  <a:pt x="36940" y="40660"/>
                </a:lnTo>
                <a:lnTo>
                  <a:pt x="36900" y="40640"/>
                </a:lnTo>
                <a:lnTo>
                  <a:pt x="36860" y="40630"/>
                </a:lnTo>
                <a:lnTo>
                  <a:pt x="36830" y="40660"/>
                </a:lnTo>
                <a:lnTo>
                  <a:pt x="36640" y="40860"/>
                </a:lnTo>
                <a:lnTo>
                  <a:pt x="36530" y="40890"/>
                </a:lnTo>
                <a:lnTo>
                  <a:pt x="36370" y="40990"/>
                </a:lnTo>
                <a:lnTo>
                  <a:pt x="36100" y="40960"/>
                </a:lnTo>
                <a:lnTo>
                  <a:pt x="35980" y="41000"/>
                </a:lnTo>
                <a:lnTo>
                  <a:pt x="35730" y="41280"/>
                </a:lnTo>
                <a:lnTo>
                  <a:pt x="35310" y="41510"/>
                </a:lnTo>
                <a:lnTo>
                  <a:pt x="35220" y="41470"/>
                </a:lnTo>
                <a:lnTo>
                  <a:pt x="35200" y="41330"/>
                </a:lnTo>
                <a:lnTo>
                  <a:pt x="35270" y="41230"/>
                </a:lnTo>
                <a:lnTo>
                  <a:pt x="35370" y="41160"/>
                </a:lnTo>
                <a:lnTo>
                  <a:pt x="35440" y="41080"/>
                </a:lnTo>
                <a:lnTo>
                  <a:pt x="35510" y="40960"/>
                </a:lnTo>
                <a:lnTo>
                  <a:pt x="35600" y="40860"/>
                </a:lnTo>
                <a:lnTo>
                  <a:pt x="36080" y="40550"/>
                </a:lnTo>
                <a:lnTo>
                  <a:pt x="36610" y="40550"/>
                </a:lnTo>
                <a:lnTo>
                  <a:pt x="36740" y="40480"/>
                </a:lnTo>
                <a:lnTo>
                  <a:pt x="36650" y="40410"/>
                </a:lnTo>
                <a:lnTo>
                  <a:pt x="36340" y="40420"/>
                </a:lnTo>
                <a:lnTo>
                  <a:pt x="36360" y="40340"/>
                </a:lnTo>
                <a:lnTo>
                  <a:pt x="36400" y="40300"/>
                </a:lnTo>
                <a:lnTo>
                  <a:pt x="36480" y="40270"/>
                </a:lnTo>
                <a:lnTo>
                  <a:pt x="36430" y="40220"/>
                </a:lnTo>
                <a:lnTo>
                  <a:pt x="36370" y="40230"/>
                </a:lnTo>
                <a:lnTo>
                  <a:pt x="36260" y="40270"/>
                </a:lnTo>
                <a:lnTo>
                  <a:pt x="36220" y="40260"/>
                </a:lnTo>
                <a:lnTo>
                  <a:pt x="36200" y="40230"/>
                </a:lnTo>
                <a:lnTo>
                  <a:pt x="36180" y="40190"/>
                </a:lnTo>
                <a:lnTo>
                  <a:pt x="36150" y="40120"/>
                </a:lnTo>
                <a:lnTo>
                  <a:pt x="36090" y="40020"/>
                </a:lnTo>
                <a:lnTo>
                  <a:pt x="36050" y="39980"/>
                </a:lnTo>
                <a:lnTo>
                  <a:pt x="36040" y="40020"/>
                </a:lnTo>
                <a:lnTo>
                  <a:pt x="36060" y="40170"/>
                </a:lnTo>
                <a:lnTo>
                  <a:pt x="36110" y="40270"/>
                </a:lnTo>
                <a:lnTo>
                  <a:pt x="36130" y="40340"/>
                </a:lnTo>
                <a:lnTo>
                  <a:pt x="36120" y="40370"/>
                </a:lnTo>
                <a:lnTo>
                  <a:pt x="36070" y="40390"/>
                </a:lnTo>
                <a:lnTo>
                  <a:pt x="35790" y="40570"/>
                </a:lnTo>
                <a:lnTo>
                  <a:pt x="35750" y="40590"/>
                </a:lnTo>
                <a:lnTo>
                  <a:pt x="35580" y="40520"/>
                </a:lnTo>
                <a:lnTo>
                  <a:pt x="35520" y="40530"/>
                </a:lnTo>
                <a:lnTo>
                  <a:pt x="35550" y="40480"/>
                </a:lnTo>
                <a:lnTo>
                  <a:pt x="35580" y="40410"/>
                </a:lnTo>
                <a:lnTo>
                  <a:pt x="35590" y="40350"/>
                </a:lnTo>
                <a:lnTo>
                  <a:pt x="35560" y="40320"/>
                </a:lnTo>
                <a:lnTo>
                  <a:pt x="35510" y="40330"/>
                </a:lnTo>
                <a:lnTo>
                  <a:pt x="35390" y="40420"/>
                </a:lnTo>
                <a:lnTo>
                  <a:pt x="35300" y="40440"/>
                </a:lnTo>
                <a:lnTo>
                  <a:pt x="35210" y="40400"/>
                </a:lnTo>
                <a:lnTo>
                  <a:pt x="35150" y="40290"/>
                </a:lnTo>
                <a:lnTo>
                  <a:pt x="35100" y="40120"/>
                </a:lnTo>
                <a:lnTo>
                  <a:pt x="35530" y="39890"/>
                </a:lnTo>
                <a:lnTo>
                  <a:pt x="35620" y="39690"/>
                </a:lnTo>
                <a:lnTo>
                  <a:pt x="35610" y="39660"/>
                </a:lnTo>
                <a:lnTo>
                  <a:pt x="35590" y="39620"/>
                </a:lnTo>
                <a:lnTo>
                  <a:pt x="35580" y="39570"/>
                </a:lnTo>
                <a:lnTo>
                  <a:pt x="35580" y="39510"/>
                </a:lnTo>
                <a:lnTo>
                  <a:pt x="35560" y="39450"/>
                </a:lnTo>
                <a:lnTo>
                  <a:pt x="35410" y="39370"/>
                </a:lnTo>
                <a:lnTo>
                  <a:pt x="35460" y="39330"/>
                </a:lnTo>
                <a:lnTo>
                  <a:pt x="35500" y="39320"/>
                </a:lnTo>
                <a:lnTo>
                  <a:pt x="35600" y="39330"/>
                </a:lnTo>
                <a:lnTo>
                  <a:pt x="35600" y="39270"/>
                </a:lnTo>
                <a:lnTo>
                  <a:pt x="35560" y="39250"/>
                </a:lnTo>
                <a:lnTo>
                  <a:pt x="35460" y="39240"/>
                </a:lnTo>
                <a:lnTo>
                  <a:pt x="35410" y="39220"/>
                </a:lnTo>
                <a:lnTo>
                  <a:pt x="35380" y="39160"/>
                </a:lnTo>
                <a:lnTo>
                  <a:pt x="35370" y="39090"/>
                </a:lnTo>
                <a:lnTo>
                  <a:pt x="35350" y="39040"/>
                </a:lnTo>
                <a:lnTo>
                  <a:pt x="35310" y="39010"/>
                </a:lnTo>
                <a:lnTo>
                  <a:pt x="35220" y="39000"/>
                </a:lnTo>
                <a:lnTo>
                  <a:pt x="35150" y="38980"/>
                </a:lnTo>
                <a:lnTo>
                  <a:pt x="35090" y="38930"/>
                </a:lnTo>
                <a:lnTo>
                  <a:pt x="35010" y="38850"/>
                </a:lnTo>
                <a:lnTo>
                  <a:pt x="35410" y="38690"/>
                </a:lnTo>
                <a:lnTo>
                  <a:pt x="35450" y="38710"/>
                </a:lnTo>
                <a:lnTo>
                  <a:pt x="35510" y="38780"/>
                </a:lnTo>
                <a:lnTo>
                  <a:pt x="35670" y="38850"/>
                </a:lnTo>
                <a:lnTo>
                  <a:pt x="35740" y="38910"/>
                </a:lnTo>
                <a:lnTo>
                  <a:pt x="35770" y="38980"/>
                </a:lnTo>
                <a:lnTo>
                  <a:pt x="35780" y="39090"/>
                </a:lnTo>
                <a:lnTo>
                  <a:pt x="35800" y="39190"/>
                </a:lnTo>
                <a:lnTo>
                  <a:pt x="35810" y="39270"/>
                </a:lnTo>
                <a:lnTo>
                  <a:pt x="35790" y="39330"/>
                </a:lnTo>
                <a:lnTo>
                  <a:pt x="35790" y="39370"/>
                </a:lnTo>
                <a:lnTo>
                  <a:pt x="36210" y="39360"/>
                </a:lnTo>
                <a:lnTo>
                  <a:pt x="36320" y="39270"/>
                </a:lnTo>
                <a:lnTo>
                  <a:pt x="35980" y="39330"/>
                </a:lnTo>
                <a:lnTo>
                  <a:pt x="35920" y="39270"/>
                </a:lnTo>
                <a:lnTo>
                  <a:pt x="35930" y="39140"/>
                </a:lnTo>
                <a:lnTo>
                  <a:pt x="35970" y="39030"/>
                </a:lnTo>
                <a:lnTo>
                  <a:pt x="35980" y="38950"/>
                </a:lnTo>
                <a:lnTo>
                  <a:pt x="35890" y="38900"/>
                </a:lnTo>
                <a:lnTo>
                  <a:pt x="35890" y="38850"/>
                </a:lnTo>
                <a:lnTo>
                  <a:pt x="35970" y="38830"/>
                </a:lnTo>
                <a:lnTo>
                  <a:pt x="36110" y="38720"/>
                </a:lnTo>
                <a:lnTo>
                  <a:pt x="36190" y="38690"/>
                </a:lnTo>
                <a:lnTo>
                  <a:pt x="36450" y="38710"/>
                </a:lnTo>
                <a:lnTo>
                  <a:pt x="36530" y="38660"/>
                </a:lnTo>
                <a:lnTo>
                  <a:pt x="36600" y="38630"/>
                </a:lnTo>
                <a:lnTo>
                  <a:pt x="36690" y="38680"/>
                </a:lnTo>
                <a:lnTo>
                  <a:pt x="36840" y="38800"/>
                </a:lnTo>
                <a:lnTo>
                  <a:pt x="37000" y="38870"/>
                </a:lnTo>
                <a:lnTo>
                  <a:pt x="37160" y="38900"/>
                </a:lnTo>
                <a:lnTo>
                  <a:pt x="37090" y="38790"/>
                </a:lnTo>
                <a:lnTo>
                  <a:pt x="37010" y="38720"/>
                </a:lnTo>
                <a:lnTo>
                  <a:pt x="36570" y="38600"/>
                </a:lnTo>
                <a:lnTo>
                  <a:pt x="36510" y="38530"/>
                </a:lnTo>
                <a:lnTo>
                  <a:pt x="36650" y="38370"/>
                </a:lnTo>
                <a:lnTo>
                  <a:pt x="36940" y="38190"/>
                </a:lnTo>
                <a:lnTo>
                  <a:pt x="37330" y="38210"/>
                </a:lnTo>
                <a:lnTo>
                  <a:pt x="37210" y="38130"/>
                </a:lnTo>
                <a:lnTo>
                  <a:pt x="36640" y="38200"/>
                </a:lnTo>
                <a:lnTo>
                  <a:pt x="36550" y="38270"/>
                </a:lnTo>
                <a:lnTo>
                  <a:pt x="36400" y="38540"/>
                </a:lnTo>
                <a:lnTo>
                  <a:pt x="36310" y="38580"/>
                </a:lnTo>
                <a:lnTo>
                  <a:pt x="36130" y="38590"/>
                </a:lnTo>
                <a:lnTo>
                  <a:pt x="35930" y="38650"/>
                </a:lnTo>
                <a:lnTo>
                  <a:pt x="35830" y="38650"/>
                </a:lnTo>
                <a:lnTo>
                  <a:pt x="35730" y="38590"/>
                </a:lnTo>
                <a:lnTo>
                  <a:pt x="35740" y="38450"/>
                </a:lnTo>
                <a:lnTo>
                  <a:pt x="35770" y="38380"/>
                </a:lnTo>
                <a:lnTo>
                  <a:pt x="35850" y="38270"/>
                </a:lnTo>
                <a:lnTo>
                  <a:pt x="35830" y="38240"/>
                </a:lnTo>
                <a:lnTo>
                  <a:pt x="35810" y="38210"/>
                </a:lnTo>
                <a:lnTo>
                  <a:pt x="35870" y="38140"/>
                </a:lnTo>
                <a:lnTo>
                  <a:pt x="35980" y="38120"/>
                </a:lnTo>
                <a:lnTo>
                  <a:pt x="36120" y="38050"/>
                </a:lnTo>
                <a:lnTo>
                  <a:pt x="36270" y="38100"/>
                </a:lnTo>
                <a:lnTo>
                  <a:pt x="36340" y="38060"/>
                </a:lnTo>
                <a:lnTo>
                  <a:pt x="36240" y="37990"/>
                </a:lnTo>
                <a:lnTo>
                  <a:pt x="35870" y="37990"/>
                </a:lnTo>
                <a:lnTo>
                  <a:pt x="35620" y="37850"/>
                </a:lnTo>
                <a:lnTo>
                  <a:pt x="35690" y="37740"/>
                </a:lnTo>
                <a:lnTo>
                  <a:pt x="35750" y="37770"/>
                </a:lnTo>
                <a:lnTo>
                  <a:pt x="35830" y="37830"/>
                </a:lnTo>
                <a:lnTo>
                  <a:pt x="35900" y="37820"/>
                </a:lnTo>
                <a:lnTo>
                  <a:pt x="35970" y="37780"/>
                </a:lnTo>
                <a:lnTo>
                  <a:pt x="36040" y="37810"/>
                </a:lnTo>
                <a:lnTo>
                  <a:pt x="36110" y="37860"/>
                </a:lnTo>
                <a:lnTo>
                  <a:pt x="36170" y="37900"/>
                </a:lnTo>
                <a:lnTo>
                  <a:pt x="36250" y="37880"/>
                </a:lnTo>
                <a:lnTo>
                  <a:pt x="36400" y="37790"/>
                </a:lnTo>
                <a:lnTo>
                  <a:pt x="36480" y="37800"/>
                </a:lnTo>
                <a:lnTo>
                  <a:pt x="36700" y="37940"/>
                </a:lnTo>
                <a:lnTo>
                  <a:pt x="36780" y="37950"/>
                </a:lnTo>
                <a:lnTo>
                  <a:pt x="36700" y="37780"/>
                </a:lnTo>
                <a:lnTo>
                  <a:pt x="36570" y="37670"/>
                </a:lnTo>
                <a:lnTo>
                  <a:pt x="35920" y="37460"/>
                </a:lnTo>
                <a:lnTo>
                  <a:pt x="35790" y="37370"/>
                </a:lnTo>
                <a:lnTo>
                  <a:pt x="35880" y="37290"/>
                </a:lnTo>
                <a:lnTo>
                  <a:pt x="36610" y="37370"/>
                </a:lnTo>
                <a:lnTo>
                  <a:pt x="36630" y="37390"/>
                </a:lnTo>
                <a:lnTo>
                  <a:pt x="36680" y="37500"/>
                </a:lnTo>
                <a:lnTo>
                  <a:pt x="36720" y="37530"/>
                </a:lnTo>
                <a:lnTo>
                  <a:pt x="37220" y="37540"/>
                </a:lnTo>
                <a:lnTo>
                  <a:pt x="37300" y="37470"/>
                </a:lnTo>
                <a:lnTo>
                  <a:pt x="37240" y="37420"/>
                </a:lnTo>
                <a:lnTo>
                  <a:pt x="37240" y="37370"/>
                </a:lnTo>
                <a:lnTo>
                  <a:pt x="37550" y="37390"/>
                </a:lnTo>
                <a:lnTo>
                  <a:pt x="37710" y="37340"/>
                </a:lnTo>
                <a:lnTo>
                  <a:pt x="37830" y="37200"/>
                </a:lnTo>
                <a:lnTo>
                  <a:pt x="37280" y="37200"/>
                </a:lnTo>
                <a:lnTo>
                  <a:pt x="37170" y="37240"/>
                </a:lnTo>
                <a:lnTo>
                  <a:pt x="36970" y="37370"/>
                </a:lnTo>
                <a:lnTo>
                  <a:pt x="36860" y="37370"/>
                </a:lnTo>
                <a:lnTo>
                  <a:pt x="36780" y="37290"/>
                </a:lnTo>
                <a:lnTo>
                  <a:pt x="36760" y="37170"/>
                </a:lnTo>
                <a:lnTo>
                  <a:pt x="36810" y="37060"/>
                </a:lnTo>
                <a:lnTo>
                  <a:pt x="36910" y="37000"/>
                </a:lnTo>
                <a:lnTo>
                  <a:pt x="37300" y="37080"/>
                </a:lnTo>
                <a:lnTo>
                  <a:pt x="37410" y="37000"/>
                </a:lnTo>
                <a:lnTo>
                  <a:pt x="37310" y="36940"/>
                </a:lnTo>
                <a:lnTo>
                  <a:pt x="36830" y="36880"/>
                </a:lnTo>
                <a:lnTo>
                  <a:pt x="36790" y="36910"/>
                </a:lnTo>
                <a:lnTo>
                  <a:pt x="36760" y="36920"/>
                </a:lnTo>
                <a:lnTo>
                  <a:pt x="36650" y="36840"/>
                </a:lnTo>
                <a:lnTo>
                  <a:pt x="36760" y="36670"/>
                </a:lnTo>
                <a:lnTo>
                  <a:pt x="36980" y="36620"/>
                </a:lnTo>
                <a:lnTo>
                  <a:pt x="37210" y="36650"/>
                </a:lnTo>
                <a:lnTo>
                  <a:pt x="37450" y="36760"/>
                </a:lnTo>
                <a:lnTo>
                  <a:pt x="38140" y="36780"/>
                </a:lnTo>
                <a:lnTo>
                  <a:pt x="38010" y="36700"/>
                </a:lnTo>
                <a:lnTo>
                  <a:pt x="37560" y="36630"/>
                </a:lnTo>
                <a:lnTo>
                  <a:pt x="37510" y="36590"/>
                </a:lnTo>
                <a:lnTo>
                  <a:pt x="37420" y="36450"/>
                </a:lnTo>
                <a:lnTo>
                  <a:pt x="37370" y="36410"/>
                </a:lnTo>
                <a:lnTo>
                  <a:pt x="37250" y="36450"/>
                </a:lnTo>
                <a:lnTo>
                  <a:pt x="37210" y="36430"/>
                </a:lnTo>
                <a:lnTo>
                  <a:pt x="37180" y="36300"/>
                </a:lnTo>
                <a:lnTo>
                  <a:pt x="37200" y="36290"/>
                </a:lnTo>
                <a:lnTo>
                  <a:pt x="37220" y="36260"/>
                </a:lnTo>
                <a:lnTo>
                  <a:pt x="37240" y="36250"/>
                </a:lnTo>
                <a:lnTo>
                  <a:pt x="37200" y="36220"/>
                </a:lnTo>
                <a:lnTo>
                  <a:pt x="37110" y="36200"/>
                </a:lnTo>
                <a:lnTo>
                  <a:pt x="37070" y="36170"/>
                </a:lnTo>
                <a:lnTo>
                  <a:pt x="37050" y="36120"/>
                </a:lnTo>
                <a:lnTo>
                  <a:pt x="37050" y="35990"/>
                </a:lnTo>
                <a:lnTo>
                  <a:pt x="37030" y="35920"/>
                </a:lnTo>
                <a:lnTo>
                  <a:pt x="36960" y="35870"/>
                </a:lnTo>
                <a:lnTo>
                  <a:pt x="36780" y="35920"/>
                </a:lnTo>
                <a:lnTo>
                  <a:pt x="36700" y="35880"/>
                </a:lnTo>
                <a:lnTo>
                  <a:pt x="36770" y="35750"/>
                </a:lnTo>
                <a:lnTo>
                  <a:pt x="36830" y="35670"/>
                </a:lnTo>
                <a:lnTo>
                  <a:pt x="36910" y="35620"/>
                </a:lnTo>
                <a:lnTo>
                  <a:pt x="37380" y="35630"/>
                </a:lnTo>
                <a:lnTo>
                  <a:pt x="37490" y="35560"/>
                </a:lnTo>
                <a:lnTo>
                  <a:pt x="37470" y="35520"/>
                </a:lnTo>
                <a:lnTo>
                  <a:pt x="37450" y="35480"/>
                </a:lnTo>
                <a:lnTo>
                  <a:pt x="37430" y="35390"/>
                </a:lnTo>
                <a:lnTo>
                  <a:pt x="37670" y="35420"/>
                </a:lnTo>
                <a:lnTo>
                  <a:pt x="37740" y="35390"/>
                </a:lnTo>
                <a:lnTo>
                  <a:pt x="37760" y="35360"/>
                </a:lnTo>
                <a:lnTo>
                  <a:pt x="37800" y="35270"/>
                </a:lnTo>
                <a:lnTo>
                  <a:pt x="37830" y="35230"/>
                </a:lnTo>
                <a:lnTo>
                  <a:pt x="37860" y="35200"/>
                </a:lnTo>
                <a:lnTo>
                  <a:pt x="37900" y="35180"/>
                </a:lnTo>
                <a:lnTo>
                  <a:pt x="37980" y="35180"/>
                </a:lnTo>
                <a:lnTo>
                  <a:pt x="38080" y="35180"/>
                </a:lnTo>
                <a:lnTo>
                  <a:pt x="38040" y="35340"/>
                </a:lnTo>
                <a:lnTo>
                  <a:pt x="37970" y="35400"/>
                </a:lnTo>
                <a:lnTo>
                  <a:pt x="37900" y="35440"/>
                </a:lnTo>
                <a:lnTo>
                  <a:pt x="37830" y="35500"/>
                </a:lnTo>
                <a:lnTo>
                  <a:pt x="37910" y="35690"/>
                </a:lnTo>
                <a:lnTo>
                  <a:pt x="37960" y="35750"/>
                </a:lnTo>
                <a:lnTo>
                  <a:pt x="38040" y="35710"/>
                </a:lnTo>
                <a:lnTo>
                  <a:pt x="38020" y="35700"/>
                </a:lnTo>
                <a:lnTo>
                  <a:pt x="37960" y="35660"/>
                </a:lnTo>
                <a:lnTo>
                  <a:pt x="38100" y="35500"/>
                </a:lnTo>
                <a:lnTo>
                  <a:pt x="38110" y="35480"/>
                </a:lnTo>
                <a:lnTo>
                  <a:pt x="38110" y="35440"/>
                </a:lnTo>
                <a:lnTo>
                  <a:pt x="38120" y="35400"/>
                </a:lnTo>
                <a:lnTo>
                  <a:pt x="38140" y="35390"/>
                </a:lnTo>
                <a:lnTo>
                  <a:pt x="38230" y="35400"/>
                </a:lnTo>
                <a:lnTo>
                  <a:pt x="38250" y="35390"/>
                </a:lnTo>
                <a:lnTo>
                  <a:pt x="38300" y="35290"/>
                </a:lnTo>
                <a:lnTo>
                  <a:pt x="38300" y="35180"/>
                </a:lnTo>
                <a:lnTo>
                  <a:pt x="38260" y="35060"/>
                </a:lnTo>
                <a:lnTo>
                  <a:pt x="38210" y="34960"/>
                </a:lnTo>
                <a:lnTo>
                  <a:pt x="38240" y="34900"/>
                </a:lnTo>
                <a:lnTo>
                  <a:pt x="38270" y="34760"/>
                </a:lnTo>
                <a:lnTo>
                  <a:pt x="38290" y="34700"/>
                </a:lnTo>
                <a:lnTo>
                  <a:pt x="38350" y="34660"/>
                </a:lnTo>
                <a:lnTo>
                  <a:pt x="38380" y="34720"/>
                </a:lnTo>
                <a:lnTo>
                  <a:pt x="38410" y="34800"/>
                </a:lnTo>
                <a:lnTo>
                  <a:pt x="38430" y="34850"/>
                </a:lnTo>
                <a:lnTo>
                  <a:pt x="38430" y="34900"/>
                </a:lnTo>
                <a:lnTo>
                  <a:pt x="38470" y="35110"/>
                </a:lnTo>
                <a:lnTo>
                  <a:pt x="38500" y="35210"/>
                </a:lnTo>
                <a:lnTo>
                  <a:pt x="38630" y="35360"/>
                </a:lnTo>
                <a:lnTo>
                  <a:pt x="38670" y="35300"/>
                </a:lnTo>
                <a:lnTo>
                  <a:pt x="38710" y="35300"/>
                </a:lnTo>
                <a:lnTo>
                  <a:pt x="38750" y="35320"/>
                </a:lnTo>
                <a:lnTo>
                  <a:pt x="38780" y="35310"/>
                </a:lnTo>
                <a:lnTo>
                  <a:pt x="38810" y="35290"/>
                </a:lnTo>
                <a:lnTo>
                  <a:pt x="38850" y="35280"/>
                </a:lnTo>
                <a:lnTo>
                  <a:pt x="38860" y="35270"/>
                </a:lnTo>
                <a:lnTo>
                  <a:pt x="38860" y="35200"/>
                </a:lnTo>
                <a:lnTo>
                  <a:pt x="38870" y="35180"/>
                </a:lnTo>
                <a:lnTo>
                  <a:pt x="38940" y="35110"/>
                </a:lnTo>
                <a:lnTo>
                  <a:pt x="38990" y="34950"/>
                </a:lnTo>
                <a:lnTo>
                  <a:pt x="39000" y="34800"/>
                </a:lnTo>
                <a:lnTo>
                  <a:pt x="38920" y="34750"/>
                </a:lnTo>
                <a:lnTo>
                  <a:pt x="39000" y="34670"/>
                </a:lnTo>
                <a:lnTo>
                  <a:pt x="39450" y="34640"/>
                </a:lnTo>
                <a:lnTo>
                  <a:pt x="39510" y="34660"/>
                </a:lnTo>
                <a:lnTo>
                  <a:pt x="39620" y="34770"/>
                </a:lnTo>
                <a:lnTo>
                  <a:pt x="39680" y="34800"/>
                </a:lnTo>
                <a:lnTo>
                  <a:pt x="39790" y="34760"/>
                </a:lnTo>
                <a:lnTo>
                  <a:pt x="39830" y="34780"/>
                </a:lnTo>
                <a:lnTo>
                  <a:pt x="39870" y="34910"/>
                </a:lnTo>
                <a:lnTo>
                  <a:pt x="39860" y="34990"/>
                </a:lnTo>
                <a:lnTo>
                  <a:pt x="39910" y="34990"/>
                </a:lnTo>
                <a:lnTo>
                  <a:pt x="39970" y="34930"/>
                </a:lnTo>
                <a:lnTo>
                  <a:pt x="39990" y="34800"/>
                </a:lnTo>
                <a:lnTo>
                  <a:pt x="39950" y="34680"/>
                </a:lnTo>
                <a:lnTo>
                  <a:pt x="39860" y="34630"/>
                </a:lnTo>
                <a:lnTo>
                  <a:pt x="39690" y="34640"/>
                </a:lnTo>
                <a:lnTo>
                  <a:pt x="39320" y="34530"/>
                </a:lnTo>
                <a:lnTo>
                  <a:pt x="39050" y="34540"/>
                </a:lnTo>
                <a:lnTo>
                  <a:pt x="38980" y="34480"/>
                </a:lnTo>
                <a:lnTo>
                  <a:pt x="39050" y="34430"/>
                </a:lnTo>
                <a:lnTo>
                  <a:pt x="39100" y="34340"/>
                </a:lnTo>
                <a:lnTo>
                  <a:pt x="39140" y="34240"/>
                </a:lnTo>
                <a:lnTo>
                  <a:pt x="39190" y="34150"/>
                </a:lnTo>
                <a:lnTo>
                  <a:pt x="39150" y="34060"/>
                </a:lnTo>
                <a:lnTo>
                  <a:pt x="39170" y="33980"/>
                </a:lnTo>
                <a:lnTo>
                  <a:pt x="39220" y="33920"/>
                </a:lnTo>
                <a:lnTo>
                  <a:pt x="39280" y="33880"/>
                </a:lnTo>
                <a:lnTo>
                  <a:pt x="39550" y="33830"/>
                </a:lnTo>
                <a:lnTo>
                  <a:pt x="39520" y="33880"/>
                </a:lnTo>
                <a:lnTo>
                  <a:pt x="39480" y="34000"/>
                </a:lnTo>
                <a:lnTo>
                  <a:pt x="39440" y="34120"/>
                </a:lnTo>
                <a:lnTo>
                  <a:pt x="39430" y="34200"/>
                </a:lnTo>
                <a:lnTo>
                  <a:pt x="39460" y="34280"/>
                </a:lnTo>
                <a:lnTo>
                  <a:pt x="39520" y="34230"/>
                </a:lnTo>
                <a:lnTo>
                  <a:pt x="39570" y="34130"/>
                </a:lnTo>
                <a:lnTo>
                  <a:pt x="39610" y="34040"/>
                </a:lnTo>
                <a:lnTo>
                  <a:pt x="39600" y="34020"/>
                </a:lnTo>
                <a:lnTo>
                  <a:pt x="39590" y="33990"/>
                </a:lnTo>
                <a:lnTo>
                  <a:pt x="39580" y="33960"/>
                </a:lnTo>
                <a:lnTo>
                  <a:pt x="39570" y="33930"/>
                </a:lnTo>
                <a:lnTo>
                  <a:pt x="40240" y="33880"/>
                </a:lnTo>
                <a:lnTo>
                  <a:pt x="40340" y="33950"/>
                </a:lnTo>
                <a:lnTo>
                  <a:pt x="40410" y="34150"/>
                </a:lnTo>
                <a:lnTo>
                  <a:pt x="40440" y="34210"/>
                </a:lnTo>
                <a:lnTo>
                  <a:pt x="40470" y="34160"/>
                </a:lnTo>
                <a:lnTo>
                  <a:pt x="40470" y="34070"/>
                </a:lnTo>
                <a:lnTo>
                  <a:pt x="40460" y="33990"/>
                </a:lnTo>
                <a:lnTo>
                  <a:pt x="40420" y="33910"/>
                </a:lnTo>
                <a:lnTo>
                  <a:pt x="40380" y="33870"/>
                </a:lnTo>
                <a:lnTo>
                  <a:pt x="40160" y="33750"/>
                </a:lnTo>
                <a:lnTo>
                  <a:pt x="39740" y="33720"/>
                </a:lnTo>
                <a:lnTo>
                  <a:pt x="39810" y="33640"/>
                </a:lnTo>
                <a:lnTo>
                  <a:pt x="39910" y="33560"/>
                </a:lnTo>
                <a:lnTo>
                  <a:pt x="40020" y="33530"/>
                </a:lnTo>
                <a:lnTo>
                  <a:pt x="40090" y="33580"/>
                </a:lnTo>
                <a:lnTo>
                  <a:pt x="40160" y="33680"/>
                </a:lnTo>
                <a:lnTo>
                  <a:pt x="40250" y="33660"/>
                </a:lnTo>
                <a:lnTo>
                  <a:pt x="40330" y="33590"/>
                </a:lnTo>
                <a:lnTo>
                  <a:pt x="40440" y="33540"/>
                </a:lnTo>
                <a:lnTo>
                  <a:pt x="40520" y="33470"/>
                </a:lnTo>
                <a:lnTo>
                  <a:pt x="40560" y="33450"/>
                </a:lnTo>
                <a:lnTo>
                  <a:pt x="40870" y="33510"/>
                </a:lnTo>
                <a:lnTo>
                  <a:pt x="41170" y="33450"/>
                </a:lnTo>
                <a:lnTo>
                  <a:pt x="41170" y="33510"/>
                </a:lnTo>
                <a:lnTo>
                  <a:pt x="41040" y="33530"/>
                </a:lnTo>
                <a:lnTo>
                  <a:pt x="41000" y="33560"/>
                </a:lnTo>
                <a:lnTo>
                  <a:pt x="41020" y="33720"/>
                </a:lnTo>
                <a:lnTo>
                  <a:pt x="40980" y="33780"/>
                </a:lnTo>
                <a:lnTo>
                  <a:pt x="40930" y="33830"/>
                </a:lnTo>
                <a:lnTo>
                  <a:pt x="40900" y="33930"/>
                </a:lnTo>
                <a:lnTo>
                  <a:pt x="40920" y="34020"/>
                </a:lnTo>
                <a:lnTo>
                  <a:pt x="41050" y="34160"/>
                </a:lnTo>
                <a:lnTo>
                  <a:pt x="41150" y="34320"/>
                </a:lnTo>
                <a:lnTo>
                  <a:pt x="41210" y="34360"/>
                </a:lnTo>
                <a:lnTo>
                  <a:pt x="41260" y="34330"/>
                </a:lnTo>
                <a:lnTo>
                  <a:pt x="41240" y="34230"/>
                </a:lnTo>
                <a:lnTo>
                  <a:pt x="41190" y="34130"/>
                </a:lnTo>
                <a:lnTo>
                  <a:pt x="41080" y="34020"/>
                </a:lnTo>
                <a:lnTo>
                  <a:pt x="41020" y="33930"/>
                </a:lnTo>
                <a:lnTo>
                  <a:pt x="41060" y="33900"/>
                </a:lnTo>
                <a:lnTo>
                  <a:pt x="41250" y="33580"/>
                </a:lnTo>
                <a:lnTo>
                  <a:pt x="41290" y="33530"/>
                </a:lnTo>
                <a:lnTo>
                  <a:pt x="41460" y="33460"/>
                </a:lnTo>
                <a:lnTo>
                  <a:pt x="41520" y="33460"/>
                </a:lnTo>
                <a:lnTo>
                  <a:pt x="41630" y="33590"/>
                </a:lnTo>
                <a:lnTo>
                  <a:pt x="41690" y="33620"/>
                </a:lnTo>
                <a:lnTo>
                  <a:pt x="41900" y="33620"/>
                </a:lnTo>
                <a:lnTo>
                  <a:pt x="41960" y="33660"/>
                </a:lnTo>
                <a:lnTo>
                  <a:pt x="42090" y="33770"/>
                </a:lnTo>
                <a:lnTo>
                  <a:pt x="42150" y="33810"/>
                </a:lnTo>
                <a:lnTo>
                  <a:pt x="42320" y="33830"/>
                </a:lnTo>
                <a:lnTo>
                  <a:pt x="42410" y="33900"/>
                </a:lnTo>
                <a:lnTo>
                  <a:pt x="42440" y="34020"/>
                </a:lnTo>
                <a:lnTo>
                  <a:pt x="42430" y="34180"/>
                </a:lnTo>
                <a:lnTo>
                  <a:pt x="42390" y="34370"/>
                </a:lnTo>
                <a:lnTo>
                  <a:pt x="42470" y="34470"/>
                </a:lnTo>
                <a:lnTo>
                  <a:pt x="42570" y="34540"/>
                </a:lnTo>
                <a:lnTo>
                  <a:pt x="42670" y="34580"/>
                </a:lnTo>
                <a:lnTo>
                  <a:pt x="42770" y="34590"/>
                </a:lnTo>
                <a:lnTo>
                  <a:pt x="42740" y="34500"/>
                </a:lnTo>
                <a:lnTo>
                  <a:pt x="42630" y="34430"/>
                </a:lnTo>
                <a:lnTo>
                  <a:pt x="42580" y="34370"/>
                </a:lnTo>
                <a:lnTo>
                  <a:pt x="42590" y="34290"/>
                </a:lnTo>
                <a:lnTo>
                  <a:pt x="42580" y="34200"/>
                </a:lnTo>
                <a:lnTo>
                  <a:pt x="42670" y="34010"/>
                </a:lnTo>
                <a:lnTo>
                  <a:pt x="42700" y="33930"/>
                </a:lnTo>
                <a:lnTo>
                  <a:pt x="42680" y="33930"/>
                </a:lnTo>
                <a:lnTo>
                  <a:pt x="42630" y="33780"/>
                </a:lnTo>
                <a:lnTo>
                  <a:pt x="42460" y="33660"/>
                </a:lnTo>
                <a:lnTo>
                  <a:pt x="42390" y="33560"/>
                </a:lnTo>
                <a:lnTo>
                  <a:pt x="42490" y="33460"/>
                </a:lnTo>
                <a:lnTo>
                  <a:pt x="42630" y="33450"/>
                </a:lnTo>
                <a:lnTo>
                  <a:pt x="43430" y="33770"/>
                </a:lnTo>
                <a:lnTo>
                  <a:pt x="43500" y="33770"/>
                </a:lnTo>
                <a:lnTo>
                  <a:pt x="43480" y="33660"/>
                </a:lnTo>
                <a:lnTo>
                  <a:pt x="43440" y="33610"/>
                </a:lnTo>
                <a:lnTo>
                  <a:pt x="43390" y="33580"/>
                </a:lnTo>
                <a:lnTo>
                  <a:pt x="43350" y="33510"/>
                </a:lnTo>
                <a:lnTo>
                  <a:pt x="43400" y="33450"/>
                </a:lnTo>
                <a:lnTo>
                  <a:pt x="43090" y="33540"/>
                </a:lnTo>
                <a:lnTo>
                  <a:pt x="42920" y="33410"/>
                </a:lnTo>
                <a:lnTo>
                  <a:pt x="42480" y="33280"/>
                </a:lnTo>
                <a:lnTo>
                  <a:pt x="42410" y="33290"/>
                </a:lnTo>
                <a:lnTo>
                  <a:pt x="42320" y="33340"/>
                </a:lnTo>
                <a:lnTo>
                  <a:pt x="42190" y="33490"/>
                </a:lnTo>
                <a:lnTo>
                  <a:pt x="42110" y="33520"/>
                </a:lnTo>
                <a:lnTo>
                  <a:pt x="42030" y="33450"/>
                </a:lnTo>
                <a:lnTo>
                  <a:pt x="42100" y="33400"/>
                </a:lnTo>
                <a:lnTo>
                  <a:pt x="42170" y="33390"/>
                </a:lnTo>
                <a:lnTo>
                  <a:pt x="42240" y="33350"/>
                </a:lnTo>
                <a:lnTo>
                  <a:pt x="42280" y="33230"/>
                </a:lnTo>
                <a:lnTo>
                  <a:pt x="42100" y="33190"/>
                </a:lnTo>
                <a:lnTo>
                  <a:pt x="42050" y="33210"/>
                </a:lnTo>
                <a:lnTo>
                  <a:pt x="42010" y="33240"/>
                </a:lnTo>
                <a:lnTo>
                  <a:pt x="41970" y="33270"/>
                </a:lnTo>
                <a:lnTo>
                  <a:pt x="41880" y="33290"/>
                </a:lnTo>
                <a:lnTo>
                  <a:pt x="41420" y="33180"/>
                </a:lnTo>
                <a:lnTo>
                  <a:pt x="41470" y="33080"/>
                </a:lnTo>
                <a:lnTo>
                  <a:pt x="41530" y="33060"/>
                </a:lnTo>
                <a:lnTo>
                  <a:pt x="41600" y="33050"/>
                </a:lnTo>
                <a:lnTo>
                  <a:pt x="41650" y="33010"/>
                </a:lnTo>
                <a:lnTo>
                  <a:pt x="41680" y="32950"/>
                </a:lnTo>
                <a:lnTo>
                  <a:pt x="41740" y="32690"/>
                </a:lnTo>
                <a:lnTo>
                  <a:pt x="41650" y="32680"/>
                </a:lnTo>
                <a:lnTo>
                  <a:pt x="41400" y="32800"/>
                </a:lnTo>
                <a:lnTo>
                  <a:pt x="41320" y="32810"/>
                </a:lnTo>
                <a:lnTo>
                  <a:pt x="41270" y="32830"/>
                </a:lnTo>
                <a:lnTo>
                  <a:pt x="41250" y="32880"/>
                </a:lnTo>
                <a:lnTo>
                  <a:pt x="41250" y="32940"/>
                </a:lnTo>
                <a:lnTo>
                  <a:pt x="41230" y="32980"/>
                </a:lnTo>
                <a:lnTo>
                  <a:pt x="41200" y="33000"/>
                </a:lnTo>
                <a:lnTo>
                  <a:pt x="41170" y="33010"/>
                </a:lnTo>
                <a:lnTo>
                  <a:pt x="40950" y="32970"/>
                </a:lnTo>
                <a:lnTo>
                  <a:pt x="40540" y="33010"/>
                </a:lnTo>
                <a:lnTo>
                  <a:pt x="40580" y="33060"/>
                </a:lnTo>
                <a:lnTo>
                  <a:pt x="40680" y="33080"/>
                </a:lnTo>
                <a:lnTo>
                  <a:pt x="40730" y="33120"/>
                </a:lnTo>
                <a:lnTo>
                  <a:pt x="40650" y="33210"/>
                </a:lnTo>
                <a:lnTo>
                  <a:pt x="40230" y="33430"/>
                </a:lnTo>
                <a:lnTo>
                  <a:pt x="40060" y="33450"/>
                </a:lnTo>
                <a:lnTo>
                  <a:pt x="40230" y="33290"/>
                </a:lnTo>
                <a:lnTo>
                  <a:pt x="40290" y="33180"/>
                </a:lnTo>
                <a:lnTo>
                  <a:pt x="40290" y="33010"/>
                </a:lnTo>
                <a:lnTo>
                  <a:pt x="40310" y="32960"/>
                </a:lnTo>
                <a:lnTo>
                  <a:pt x="40260" y="32940"/>
                </a:lnTo>
                <a:lnTo>
                  <a:pt x="40200" y="32970"/>
                </a:lnTo>
                <a:lnTo>
                  <a:pt x="40080" y="33070"/>
                </a:lnTo>
                <a:lnTo>
                  <a:pt x="39930" y="33150"/>
                </a:lnTo>
                <a:lnTo>
                  <a:pt x="39420" y="33180"/>
                </a:lnTo>
                <a:lnTo>
                  <a:pt x="39360" y="33210"/>
                </a:lnTo>
                <a:lnTo>
                  <a:pt x="39300" y="33260"/>
                </a:lnTo>
                <a:lnTo>
                  <a:pt x="39240" y="33280"/>
                </a:lnTo>
                <a:lnTo>
                  <a:pt x="39170" y="33230"/>
                </a:lnTo>
                <a:lnTo>
                  <a:pt x="39370" y="33090"/>
                </a:lnTo>
                <a:lnTo>
                  <a:pt x="39430" y="33010"/>
                </a:lnTo>
                <a:lnTo>
                  <a:pt x="39410" y="32940"/>
                </a:lnTo>
                <a:lnTo>
                  <a:pt x="39450" y="32890"/>
                </a:lnTo>
                <a:lnTo>
                  <a:pt x="39550" y="32800"/>
                </a:lnTo>
                <a:lnTo>
                  <a:pt x="39670" y="32590"/>
                </a:lnTo>
                <a:lnTo>
                  <a:pt x="40010" y="32150"/>
                </a:lnTo>
                <a:lnTo>
                  <a:pt x="40040" y="32070"/>
                </a:lnTo>
                <a:lnTo>
                  <a:pt x="40020" y="32020"/>
                </a:lnTo>
                <a:lnTo>
                  <a:pt x="39930" y="32030"/>
                </a:lnTo>
                <a:lnTo>
                  <a:pt x="39930" y="31980"/>
                </a:lnTo>
                <a:lnTo>
                  <a:pt x="39960" y="31980"/>
                </a:lnTo>
                <a:lnTo>
                  <a:pt x="40000" y="31970"/>
                </a:lnTo>
                <a:lnTo>
                  <a:pt x="40060" y="31920"/>
                </a:lnTo>
                <a:lnTo>
                  <a:pt x="40080" y="31810"/>
                </a:lnTo>
                <a:lnTo>
                  <a:pt x="40170" y="31760"/>
                </a:lnTo>
                <a:lnTo>
                  <a:pt x="40440" y="31810"/>
                </a:lnTo>
                <a:lnTo>
                  <a:pt x="40530" y="31790"/>
                </a:lnTo>
                <a:lnTo>
                  <a:pt x="40620" y="31800"/>
                </a:lnTo>
                <a:lnTo>
                  <a:pt x="40690" y="31920"/>
                </a:lnTo>
                <a:lnTo>
                  <a:pt x="40660" y="31950"/>
                </a:lnTo>
                <a:lnTo>
                  <a:pt x="40640" y="31990"/>
                </a:lnTo>
                <a:lnTo>
                  <a:pt x="40600" y="32090"/>
                </a:lnTo>
                <a:lnTo>
                  <a:pt x="40690" y="32150"/>
                </a:lnTo>
                <a:lnTo>
                  <a:pt x="40780" y="32060"/>
                </a:lnTo>
                <a:lnTo>
                  <a:pt x="40870" y="31930"/>
                </a:lnTo>
                <a:lnTo>
                  <a:pt x="40960" y="31870"/>
                </a:lnTo>
                <a:lnTo>
                  <a:pt x="41060" y="31850"/>
                </a:lnTo>
                <a:lnTo>
                  <a:pt x="41180" y="31780"/>
                </a:lnTo>
                <a:lnTo>
                  <a:pt x="41380" y="31600"/>
                </a:lnTo>
                <a:lnTo>
                  <a:pt x="41040" y="31650"/>
                </a:lnTo>
                <a:lnTo>
                  <a:pt x="40690" y="31600"/>
                </a:lnTo>
                <a:lnTo>
                  <a:pt x="40700" y="31570"/>
                </a:lnTo>
                <a:lnTo>
                  <a:pt x="40750" y="31480"/>
                </a:lnTo>
                <a:lnTo>
                  <a:pt x="40690" y="31450"/>
                </a:lnTo>
                <a:lnTo>
                  <a:pt x="40570" y="31470"/>
                </a:lnTo>
                <a:lnTo>
                  <a:pt x="40520" y="31430"/>
                </a:lnTo>
                <a:lnTo>
                  <a:pt x="40560" y="31370"/>
                </a:lnTo>
                <a:lnTo>
                  <a:pt x="40520" y="31330"/>
                </a:lnTo>
                <a:lnTo>
                  <a:pt x="40480" y="31290"/>
                </a:lnTo>
                <a:lnTo>
                  <a:pt x="40440" y="31270"/>
                </a:lnTo>
                <a:lnTo>
                  <a:pt x="40390" y="31260"/>
                </a:lnTo>
                <a:lnTo>
                  <a:pt x="40430" y="31170"/>
                </a:lnTo>
                <a:lnTo>
                  <a:pt x="40510" y="31060"/>
                </a:lnTo>
                <a:lnTo>
                  <a:pt x="40600" y="30970"/>
                </a:lnTo>
                <a:lnTo>
                  <a:pt x="41200" y="30610"/>
                </a:lnTo>
                <a:lnTo>
                  <a:pt x="41410" y="30550"/>
                </a:lnTo>
                <a:lnTo>
                  <a:pt x="41490" y="30580"/>
                </a:lnTo>
                <a:lnTo>
                  <a:pt x="41580" y="30660"/>
                </a:lnTo>
                <a:lnTo>
                  <a:pt x="41670" y="30770"/>
                </a:lnTo>
                <a:lnTo>
                  <a:pt x="41720" y="30890"/>
                </a:lnTo>
                <a:lnTo>
                  <a:pt x="41680" y="30910"/>
                </a:lnTo>
                <a:lnTo>
                  <a:pt x="41640" y="30930"/>
                </a:lnTo>
                <a:lnTo>
                  <a:pt x="41560" y="30940"/>
                </a:lnTo>
                <a:lnTo>
                  <a:pt x="41530" y="30920"/>
                </a:lnTo>
                <a:lnTo>
                  <a:pt x="41480" y="30840"/>
                </a:lnTo>
                <a:lnTo>
                  <a:pt x="41390" y="30780"/>
                </a:lnTo>
                <a:lnTo>
                  <a:pt x="41320" y="30690"/>
                </a:lnTo>
                <a:lnTo>
                  <a:pt x="41260" y="30660"/>
                </a:lnTo>
                <a:lnTo>
                  <a:pt x="41190" y="30780"/>
                </a:lnTo>
                <a:lnTo>
                  <a:pt x="41250" y="30850"/>
                </a:lnTo>
                <a:lnTo>
                  <a:pt x="41340" y="31020"/>
                </a:lnTo>
                <a:lnTo>
                  <a:pt x="41400" y="31050"/>
                </a:lnTo>
                <a:lnTo>
                  <a:pt x="41260" y="31280"/>
                </a:lnTo>
                <a:lnTo>
                  <a:pt x="40880" y="31280"/>
                </a:lnTo>
                <a:lnTo>
                  <a:pt x="40710" y="31370"/>
                </a:lnTo>
                <a:lnTo>
                  <a:pt x="40780" y="31410"/>
                </a:lnTo>
                <a:lnTo>
                  <a:pt x="41190" y="31450"/>
                </a:lnTo>
                <a:lnTo>
                  <a:pt x="41280" y="31420"/>
                </a:lnTo>
                <a:lnTo>
                  <a:pt x="41350" y="31350"/>
                </a:lnTo>
                <a:lnTo>
                  <a:pt x="41400" y="31260"/>
                </a:lnTo>
                <a:lnTo>
                  <a:pt x="41470" y="31200"/>
                </a:lnTo>
                <a:lnTo>
                  <a:pt x="41550" y="31170"/>
                </a:lnTo>
                <a:lnTo>
                  <a:pt x="41610" y="31150"/>
                </a:lnTo>
                <a:lnTo>
                  <a:pt x="41670" y="31120"/>
                </a:lnTo>
                <a:lnTo>
                  <a:pt x="41720" y="31050"/>
                </a:lnTo>
                <a:lnTo>
                  <a:pt x="41770" y="31000"/>
                </a:lnTo>
                <a:lnTo>
                  <a:pt x="41820" y="31050"/>
                </a:lnTo>
                <a:lnTo>
                  <a:pt x="41810" y="31100"/>
                </a:lnTo>
                <a:lnTo>
                  <a:pt x="41820" y="31160"/>
                </a:lnTo>
                <a:lnTo>
                  <a:pt x="41850" y="31200"/>
                </a:lnTo>
                <a:lnTo>
                  <a:pt x="41880" y="31210"/>
                </a:lnTo>
                <a:lnTo>
                  <a:pt x="41880" y="31260"/>
                </a:lnTo>
                <a:lnTo>
                  <a:pt x="41840" y="31300"/>
                </a:lnTo>
                <a:lnTo>
                  <a:pt x="41790" y="31320"/>
                </a:lnTo>
                <a:lnTo>
                  <a:pt x="41690" y="31320"/>
                </a:lnTo>
                <a:lnTo>
                  <a:pt x="41690" y="31370"/>
                </a:lnTo>
                <a:lnTo>
                  <a:pt x="41710" y="31380"/>
                </a:lnTo>
                <a:lnTo>
                  <a:pt x="41760" y="31430"/>
                </a:lnTo>
                <a:lnTo>
                  <a:pt x="41730" y="31530"/>
                </a:lnTo>
                <a:lnTo>
                  <a:pt x="41700" y="31600"/>
                </a:lnTo>
                <a:lnTo>
                  <a:pt x="41670" y="31680"/>
                </a:lnTo>
                <a:lnTo>
                  <a:pt x="41650" y="31810"/>
                </a:lnTo>
                <a:lnTo>
                  <a:pt x="41710" y="31780"/>
                </a:lnTo>
                <a:lnTo>
                  <a:pt x="41810" y="31630"/>
                </a:lnTo>
                <a:lnTo>
                  <a:pt x="41870" y="31600"/>
                </a:lnTo>
                <a:lnTo>
                  <a:pt x="41900" y="31580"/>
                </a:lnTo>
                <a:lnTo>
                  <a:pt x="41910" y="31530"/>
                </a:lnTo>
                <a:lnTo>
                  <a:pt x="41920" y="31460"/>
                </a:lnTo>
                <a:lnTo>
                  <a:pt x="41930" y="31400"/>
                </a:lnTo>
                <a:lnTo>
                  <a:pt x="41940" y="31360"/>
                </a:lnTo>
                <a:lnTo>
                  <a:pt x="41970" y="31340"/>
                </a:lnTo>
                <a:lnTo>
                  <a:pt x="42370" y="31270"/>
                </a:lnTo>
                <a:lnTo>
                  <a:pt x="42550" y="31310"/>
                </a:lnTo>
                <a:lnTo>
                  <a:pt x="42680" y="31480"/>
                </a:lnTo>
                <a:lnTo>
                  <a:pt x="42700" y="31550"/>
                </a:lnTo>
                <a:lnTo>
                  <a:pt x="42740" y="31720"/>
                </a:lnTo>
                <a:lnTo>
                  <a:pt x="42890" y="32140"/>
                </a:lnTo>
                <a:lnTo>
                  <a:pt x="42900" y="32180"/>
                </a:lnTo>
                <a:lnTo>
                  <a:pt x="42900" y="32300"/>
                </a:lnTo>
                <a:lnTo>
                  <a:pt x="42910" y="32360"/>
                </a:lnTo>
                <a:lnTo>
                  <a:pt x="42920" y="32370"/>
                </a:lnTo>
                <a:lnTo>
                  <a:pt x="43000" y="32520"/>
                </a:lnTo>
                <a:lnTo>
                  <a:pt x="43100" y="32650"/>
                </a:lnTo>
                <a:lnTo>
                  <a:pt x="43210" y="32740"/>
                </a:lnTo>
                <a:lnTo>
                  <a:pt x="43210" y="32800"/>
                </a:lnTo>
                <a:lnTo>
                  <a:pt x="43090" y="32840"/>
                </a:lnTo>
                <a:lnTo>
                  <a:pt x="43080" y="32920"/>
                </a:lnTo>
                <a:lnTo>
                  <a:pt x="43150" y="32990"/>
                </a:lnTo>
                <a:lnTo>
                  <a:pt x="43250" y="32960"/>
                </a:lnTo>
                <a:lnTo>
                  <a:pt x="43380" y="32740"/>
                </a:lnTo>
                <a:lnTo>
                  <a:pt x="43350" y="32670"/>
                </a:lnTo>
                <a:lnTo>
                  <a:pt x="43190" y="32580"/>
                </a:lnTo>
                <a:lnTo>
                  <a:pt x="43140" y="32500"/>
                </a:lnTo>
                <a:lnTo>
                  <a:pt x="43130" y="32450"/>
                </a:lnTo>
                <a:lnTo>
                  <a:pt x="43130" y="32400"/>
                </a:lnTo>
                <a:lnTo>
                  <a:pt x="43120" y="32310"/>
                </a:lnTo>
                <a:lnTo>
                  <a:pt x="43070" y="32160"/>
                </a:lnTo>
                <a:lnTo>
                  <a:pt x="43060" y="32110"/>
                </a:lnTo>
                <a:lnTo>
                  <a:pt x="43030" y="32010"/>
                </a:lnTo>
                <a:lnTo>
                  <a:pt x="42950" y="31900"/>
                </a:lnTo>
                <a:lnTo>
                  <a:pt x="42810" y="31760"/>
                </a:lnTo>
                <a:lnTo>
                  <a:pt x="42860" y="31660"/>
                </a:lnTo>
                <a:lnTo>
                  <a:pt x="42970" y="31560"/>
                </a:lnTo>
                <a:lnTo>
                  <a:pt x="43020" y="31480"/>
                </a:lnTo>
                <a:lnTo>
                  <a:pt x="42930" y="31490"/>
                </a:lnTo>
                <a:lnTo>
                  <a:pt x="42890" y="31470"/>
                </a:lnTo>
                <a:lnTo>
                  <a:pt x="42850" y="31430"/>
                </a:lnTo>
                <a:lnTo>
                  <a:pt x="42940" y="31230"/>
                </a:lnTo>
                <a:lnTo>
                  <a:pt x="43060" y="31090"/>
                </a:lnTo>
                <a:lnTo>
                  <a:pt x="43640" y="30770"/>
                </a:lnTo>
                <a:lnTo>
                  <a:pt x="43980" y="30720"/>
                </a:lnTo>
                <a:lnTo>
                  <a:pt x="43890" y="30590"/>
                </a:lnTo>
                <a:lnTo>
                  <a:pt x="43280" y="30760"/>
                </a:lnTo>
                <a:lnTo>
                  <a:pt x="42940" y="31050"/>
                </a:lnTo>
                <a:lnTo>
                  <a:pt x="42760" y="31090"/>
                </a:lnTo>
                <a:lnTo>
                  <a:pt x="42050" y="30980"/>
                </a:lnTo>
                <a:lnTo>
                  <a:pt x="41960" y="30940"/>
                </a:lnTo>
                <a:lnTo>
                  <a:pt x="41930" y="30860"/>
                </a:lnTo>
                <a:lnTo>
                  <a:pt x="41930" y="30700"/>
                </a:lnTo>
                <a:lnTo>
                  <a:pt x="41950" y="30640"/>
                </a:lnTo>
                <a:lnTo>
                  <a:pt x="42030" y="30550"/>
                </a:lnTo>
                <a:lnTo>
                  <a:pt x="42010" y="30540"/>
                </a:lnTo>
                <a:lnTo>
                  <a:pt x="41970" y="30500"/>
                </a:lnTo>
                <a:lnTo>
                  <a:pt x="42080" y="30420"/>
                </a:lnTo>
                <a:lnTo>
                  <a:pt x="42170" y="30420"/>
                </a:lnTo>
                <a:lnTo>
                  <a:pt x="42390" y="30500"/>
                </a:lnTo>
                <a:lnTo>
                  <a:pt x="42490" y="30500"/>
                </a:lnTo>
                <a:lnTo>
                  <a:pt x="42540" y="30540"/>
                </a:lnTo>
                <a:lnTo>
                  <a:pt x="42570" y="30690"/>
                </a:lnTo>
                <a:lnTo>
                  <a:pt x="42600" y="30680"/>
                </a:lnTo>
                <a:lnTo>
                  <a:pt x="42640" y="30620"/>
                </a:lnTo>
                <a:lnTo>
                  <a:pt x="42660" y="30550"/>
                </a:lnTo>
                <a:lnTo>
                  <a:pt x="42510" y="30330"/>
                </a:lnTo>
                <a:lnTo>
                  <a:pt x="42530" y="30320"/>
                </a:lnTo>
                <a:lnTo>
                  <a:pt x="42580" y="30270"/>
                </a:lnTo>
                <a:lnTo>
                  <a:pt x="42530" y="30180"/>
                </a:lnTo>
                <a:lnTo>
                  <a:pt x="42480" y="30120"/>
                </a:lnTo>
                <a:lnTo>
                  <a:pt x="42420" y="30110"/>
                </a:lnTo>
                <a:lnTo>
                  <a:pt x="42370" y="30170"/>
                </a:lnTo>
                <a:lnTo>
                  <a:pt x="42400" y="30250"/>
                </a:lnTo>
                <a:lnTo>
                  <a:pt x="42410" y="30270"/>
                </a:lnTo>
                <a:lnTo>
                  <a:pt x="42330" y="30330"/>
                </a:lnTo>
                <a:lnTo>
                  <a:pt x="42240" y="30280"/>
                </a:lnTo>
                <a:lnTo>
                  <a:pt x="42160" y="30200"/>
                </a:lnTo>
                <a:lnTo>
                  <a:pt x="42070" y="30170"/>
                </a:lnTo>
                <a:lnTo>
                  <a:pt x="41910" y="30270"/>
                </a:lnTo>
                <a:lnTo>
                  <a:pt x="41830" y="30300"/>
                </a:lnTo>
                <a:lnTo>
                  <a:pt x="41780" y="30220"/>
                </a:lnTo>
                <a:lnTo>
                  <a:pt x="41830" y="30010"/>
                </a:lnTo>
                <a:lnTo>
                  <a:pt x="42260" y="29670"/>
                </a:lnTo>
                <a:lnTo>
                  <a:pt x="42170" y="29670"/>
                </a:lnTo>
                <a:lnTo>
                  <a:pt x="42120" y="29660"/>
                </a:lnTo>
                <a:lnTo>
                  <a:pt x="42070" y="29610"/>
                </a:lnTo>
                <a:lnTo>
                  <a:pt x="42120" y="29440"/>
                </a:lnTo>
                <a:lnTo>
                  <a:pt x="42150" y="29400"/>
                </a:lnTo>
                <a:lnTo>
                  <a:pt x="42200" y="29390"/>
                </a:lnTo>
                <a:lnTo>
                  <a:pt x="42240" y="29400"/>
                </a:lnTo>
                <a:lnTo>
                  <a:pt x="42360" y="29480"/>
                </a:lnTo>
                <a:lnTo>
                  <a:pt x="42490" y="29650"/>
                </a:lnTo>
                <a:lnTo>
                  <a:pt x="42890" y="29780"/>
                </a:lnTo>
                <a:lnTo>
                  <a:pt x="42830" y="29650"/>
                </a:lnTo>
                <a:lnTo>
                  <a:pt x="42810" y="29610"/>
                </a:lnTo>
                <a:lnTo>
                  <a:pt x="43250" y="29720"/>
                </a:lnTo>
                <a:lnTo>
                  <a:pt x="43030" y="29530"/>
                </a:lnTo>
                <a:lnTo>
                  <a:pt x="42910" y="29470"/>
                </a:lnTo>
                <a:lnTo>
                  <a:pt x="42720" y="29570"/>
                </a:lnTo>
                <a:lnTo>
                  <a:pt x="42630" y="29500"/>
                </a:lnTo>
                <a:lnTo>
                  <a:pt x="42470" y="29280"/>
                </a:lnTo>
                <a:lnTo>
                  <a:pt x="42470" y="29230"/>
                </a:lnTo>
                <a:lnTo>
                  <a:pt x="43060" y="29170"/>
                </a:lnTo>
                <a:lnTo>
                  <a:pt x="43250" y="29280"/>
                </a:lnTo>
                <a:lnTo>
                  <a:pt x="43680" y="29730"/>
                </a:lnTo>
                <a:lnTo>
                  <a:pt x="43750" y="29740"/>
                </a:lnTo>
                <a:lnTo>
                  <a:pt x="43800" y="29610"/>
                </a:lnTo>
                <a:lnTo>
                  <a:pt x="43750" y="29620"/>
                </a:lnTo>
                <a:lnTo>
                  <a:pt x="43700" y="29600"/>
                </a:lnTo>
                <a:lnTo>
                  <a:pt x="43660" y="29560"/>
                </a:lnTo>
                <a:lnTo>
                  <a:pt x="43630" y="29500"/>
                </a:lnTo>
                <a:lnTo>
                  <a:pt x="43640" y="29450"/>
                </a:lnTo>
                <a:lnTo>
                  <a:pt x="43640" y="29390"/>
                </a:lnTo>
                <a:lnTo>
                  <a:pt x="43650" y="29340"/>
                </a:lnTo>
                <a:lnTo>
                  <a:pt x="43280" y="29060"/>
                </a:lnTo>
                <a:lnTo>
                  <a:pt x="43160" y="29060"/>
                </a:lnTo>
                <a:lnTo>
                  <a:pt x="43190" y="28950"/>
                </a:lnTo>
                <a:lnTo>
                  <a:pt x="43250" y="28900"/>
                </a:lnTo>
                <a:lnTo>
                  <a:pt x="43300" y="28850"/>
                </a:lnTo>
                <a:lnTo>
                  <a:pt x="43350" y="28780"/>
                </a:lnTo>
                <a:lnTo>
                  <a:pt x="43300" y="28780"/>
                </a:lnTo>
                <a:lnTo>
                  <a:pt x="43250" y="28800"/>
                </a:lnTo>
                <a:lnTo>
                  <a:pt x="43100" y="28950"/>
                </a:lnTo>
                <a:lnTo>
                  <a:pt x="43050" y="28970"/>
                </a:lnTo>
                <a:lnTo>
                  <a:pt x="42490" y="28780"/>
                </a:lnTo>
                <a:lnTo>
                  <a:pt x="42520" y="28650"/>
                </a:lnTo>
                <a:lnTo>
                  <a:pt x="42600" y="28490"/>
                </a:lnTo>
                <a:lnTo>
                  <a:pt x="42600" y="28390"/>
                </a:lnTo>
                <a:lnTo>
                  <a:pt x="42560" y="28260"/>
                </a:lnTo>
                <a:lnTo>
                  <a:pt x="42520" y="28290"/>
                </a:lnTo>
                <a:lnTo>
                  <a:pt x="42490" y="28410"/>
                </a:lnTo>
                <a:lnTo>
                  <a:pt x="42470" y="28560"/>
                </a:lnTo>
                <a:lnTo>
                  <a:pt x="42410" y="28310"/>
                </a:lnTo>
                <a:lnTo>
                  <a:pt x="42360" y="28220"/>
                </a:lnTo>
                <a:lnTo>
                  <a:pt x="42320" y="28340"/>
                </a:lnTo>
                <a:lnTo>
                  <a:pt x="42330" y="28400"/>
                </a:lnTo>
                <a:lnTo>
                  <a:pt x="42390" y="28630"/>
                </a:lnTo>
                <a:lnTo>
                  <a:pt x="42410" y="28720"/>
                </a:lnTo>
                <a:lnTo>
                  <a:pt x="42180" y="28950"/>
                </a:lnTo>
                <a:lnTo>
                  <a:pt x="42030" y="29140"/>
                </a:lnTo>
                <a:lnTo>
                  <a:pt x="41920" y="29210"/>
                </a:lnTo>
                <a:lnTo>
                  <a:pt x="41820" y="29400"/>
                </a:lnTo>
                <a:lnTo>
                  <a:pt x="41790" y="29450"/>
                </a:lnTo>
                <a:lnTo>
                  <a:pt x="41730" y="29460"/>
                </a:lnTo>
                <a:lnTo>
                  <a:pt x="41360" y="29750"/>
                </a:lnTo>
                <a:lnTo>
                  <a:pt x="41080" y="29860"/>
                </a:lnTo>
                <a:lnTo>
                  <a:pt x="41030" y="29920"/>
                </a:lnTo>
                <a:lnTo>
                  <a:pt x="40980" y="29960"/>
                </a:lnTo>
                <a:lnTo>
                  <a:pt x="40730" y="30030"/>
                </a:lnTo>
                <a:lnTo>
                  <a:pt x="40640" y="29980"/>
                </a:lnTo>
                <a:lnTo>
                  <a:pt x="40470" y="29980"/>
                </a:lnTo>
                <a:lnTo>
                  <a:pt x="40390" y="29890"/>
                </a:lnTo>
                <a:lnTo>
                  <a:pt x="40850" y="29560"/>
                </a:lnTo>
                <a:lnTo>
                  <a:pt x="40850" y="29500"/>
                </a:lnTo>
                <a:lnTo>
                  <a:pt x="40560" y="29450"/>
                </a:lnTo>
                <a:lnTo>
                  <a:pt x="40600" y="29330"/>
                </a:lnTo>
                <a:lnTo>
                  <a:pt x="40660" y="29330"/>
                </a:lnTo>
                <a:lnTo>
                  <a:pt x="40730" y="29370"/>
                </a:lnTo>
                <a:lnTo>
                  <a:pt x="40790" y="29360"/>
                </a:lnTo>
                <a:lnTo>
                  <a:pt x="40850" y="29310"/>
                </a:lnTo>
                <a:lnTo>
                  <a:pt x="41590" y="29230"/>
                </a:lnTo>
                <a:lnTo>
                  <a:pt x="41500" y="29170"/>
                </a:lnTo>
                <a:lnTo>
                  <a:pt x="41380" y="29200"/>
                </a:lnTo>
                <a:lnTo>
                  <a:pt x="41280" y="29190"/>
                </a:lnTo>
                <a:lnTo>
                  <a:pt x="41210" y="29000"/>
                </a:lnTo>
                <a:lnTo>
                  <a:pt x="41280" y="28960"/>
                </a:lnTo>
                <a:lnTo>
                  <a:pt x="41340" y="28890"/>
                </a:lnTo>
                <a:lnTo>
                  <a:pt x="40850" y="28970"/>
                </a:lnTo>
                <a:lnTo>
                  <a:pt x="40710" y="29060"/>
                </a:lnTo>
                <a:lnTo>
                  <a:pt x="40740" y="29030"/>
                </a:lnTo>
                <a:lnTo>
                  <a:pt x="40750" y="29000"/>
                </a:lnTo>
                <a:lnTo>
                  <a:pt x="40740" y="28980"/>
                </a:lnTo>
                <a:lnTo>
                  <a:pt x="40710" y="28950"/>
                </a:lnTo>
                <a:lnTo>
                  <a:pt x="40710" y="28820"/>
                </a:lnTo>
                <a:lnTo>
                  <a:pt x="40680" y="28780"/>
                </a:lnTo>
                <a:lnTo>
                  <a:pt x="40620" y="28800"/>
                </a:lnTo>
                <a:lnTo>
                  <a:pt x="40580" y="28890"/>
                </a:lnTo>
                <a:lnTo>
                  <a:pt x="40550" y="28880"/>
                </a:lnTo>
                <a:lnTo>
                  <a:pt x="40520" y="28840"/>
                </a:lnTo>
                <a:lnTo>
                  <a:pt x="40500" y="28780"/>
                </a:lnTo>
                <a:lnTo>
                  <a:pt x="40480" y="28720"/>
                </a:lnTo>
                <a:lnTo>
                  <a:pt x="40530" y="28620"/>
                </a:lnTo>
                <a:lnTo>
                  <a:pt x="40590" y="28570"/>
                </a:lnTo>
                <a:lnTo>
                  <a:pt x="40640" y="28550"/>
                </a:lnTo>
                <a:lnTo>
                  <a:pt x="40840" y="28570"/>
                </a:lnTo>
                <a:lnTo>
                  <a:pt x="41110" y="28450"/>
                </a:lnTo>
                <a:lnTo>
                  <a:pt x="41420" y="28440"/>
                </a:lnTo>
                <a:lnTo>
                  <a:pt x="41550" y="28340"/>
                </a:lnTo>
                <a:lnTo>
                  <a:pt x="41460" y="28250"/>
                </a:lnTo>
                <a:lnTo>
                  <a:pt x="40770" y="28390"/>
                </a:lnTo>
                <a:lnTo>
                  <a:pt x="40770" y="28340"/>
                </a:lnTo>
                <a:lnTo>
                  <a:pt x="40800" y="28340"/>
                </a:lnTo>
                <a:lnTo>
                  <a:pt x="40820" y="28330"/>
                </a:lnTo>
                <a:lnTo>
                  <a:pt x="40870" y="28280"/>
                </a:lnTo>
                <a:lnTo>
                  <a:pt x="40920" y="28160"/>
                </a:lnTo>
                <a:lnTo>
                  <a:pt x="41060" y="28050"/>
                </a:lnTo>
                <a:lnTo>
                  <a:pt x="41230" y="27980"/>
                </a:lnTo>
                <a:lnTo>
                  <a:pt x="41340" y="27990"/>
                </a:lnTo>
                <a:lnTo>
                  <a:pt x="41490" y="28040"/>
                </a:lnTo>
                <a:lnTo>
                  <a:pt x="41820" y="28050"/>
                </a:lnTo>
                <a:lnTo>
                  <a:pt x="41950" y="28170"/>
                </a:lnTo>
                <a:lnTo>
                  <a:pt x="41890" y="28200"/>
                </a:lnTo>
                <a:lnTo>
                  <a:pt x="41850" y="28270"/>
                </a:lnTo>
                <a:lnTo>
                  <a:pt x="41820" y="28370"/>
                </a:lnTo>
                <a:lnTo>
                  <a:pt x="41840" y="28500"/>
                </a:lnTo>
                <a:lnTo>
                  <a:pt x="42160" y="28020"/>
                </a:lnTo>
                <a:lnTo>
                  <a:pt x="42260" y="27940"/>
                </a:lnTo>
                <a:lnTo>
                  <a:pt x="42270" y="28010"/>
                </a:lnTo>
                <a:lnTo>
                  <a:pt x="42330" y="28010"/>
                </a:lnTo>
                <a:lnTo>
                  <a:pt x="42710" y="27800"/>
                </a:lnTo>
                <a:lnTo>
                  <a:pt x="42870" y="27780"/>
                </a:lnTo>
                <a:lnTo>
                  <a:pt x="42900" y="27800"/>
                </a:lnTo>
                <a:lnTo>
                  <a:pt x="42820" y="28030"/>
                </a:lnTo>
                <a:lnTo>
                  <a:pt x="42790" y="28080"/>
                </a:lnTo>
                <a:lnTo>
                  <a:pt x="42780" y="28100"/>
                </a:lnTo>
                <a:lnTo>
                  <a:pt x="42770" y="28140"/>
                </a:lnTo>
                <a:lnTo>
                  <a:pt x="42790" y="28220"/>
                </a:lnTo>
                <a:lnTo>
                  <a:pt x="42810" y="28300"/>
                </a:lnTo>
                <a:lnTo>
                  <a:pt x="42840" y="28330"/>
                </a:lnTo>
                <a:lnTo>
                  <a:pt x="42860" y="28330"/>
                </a:lnTo>
                <a:lnTo>
                  <a:pt x="42890" y="28280"/>
                </a:lnTo>
                <a:lnTo>
                  <a:pt x="42840" y="28210"/>
                </a:lnTo>
                <a:lnTo>
                  <a:pt x="42840" y="28120"/>
                </a:lnTo>
                <a:lnTo>
                  <a:pt x="42870" y="28020"/>
                </a:lnTo>
                <a:lnTo>
                  <a:pt x="42910" y="27940"/>
                </a:lnTo>
                <a:lnTo>
                  <a:pt x="42970" y="27890"/>
                </a:lnTo>
                <a:lnTo>
                  <a:pt x="43020" y="27860"/>
                </a:lnTo>
                <a:lnTo>
                  <a:pt x="43060" y="27810"/>
                </a:lnTo>
                <a:lnTo>
                  <a:pt x="43080" y="27690"/>
                </a:lnTo>
                <a:lnTo>
                  <a:pt x="43540" y="27520"/>
                </a:lnTo>
                <a:lnTo>
                  <a:pt x="43650" y="27520"/>
                </a:lnTo>
                <a:lnTo>
                  <a:pt x="43750" y="27630"/>
                </a:lnTo>
                <a:lnTo>
                  <a:pt x="43780" y="27720"/>
                </a:lnTo>
                <a:lnTo>
                  <a:pt x="43800" y="27860"/>
                </a:lnTo>
                <a:lnTo>
                  <a:pt x="43810" y="27930"/>
                </a:lnTo>
                <a:lnTo>
                  <a:pt x="43840" y="27950"/>
                </a:lnTo>
                <a:lnTo>
                  <a:pt x="43870" y="27940"/>
                </a:lnTo>
                <a:lnTo>
                  <a:pt x="43880" y="27920"/>
                </a:lnTo>
                <a:lnTo>
                  <a:pt x="43900" y="27720"/>
                </a:lnTo>
                <a:lnTo>
                  <a:pt x="43950" y="27620"/>
                </a:lnTo>
                <a:lnTo>
                  <a:pt x="44090" y="27470"/>
                </a:lnTo>
                <a:lnTo>
                  <a:pt x="44130" y="27410"/>
                </a:lnTo>
                <a:lnTo>
                  <a:pt x="44150" y="27340"/>
                </a:lnTo>
                <a:lnTo>
                  <a:pt x="44190" y="27160"/>
                </a:lnTo>
                <a:lnTo>
                  <a:pt x="44150" y="27160"/>
                </a:lnTo>
                <a:lnTo>
                  <a:pt x="44200" y="27050"/>
                </a:lnTo>
                <a:lnTo>
                  <a:pt x="44300" y="27020"/>
                </a:lnTo>
                <a:lnTo>
                  <a:pt x="44490" y="27050"/>
                </a:lnTo>
                <a:lnTo>
                  <a:pt x="44490" y="26990"/>
                </a:lnTo>
                <a:lnTo>
                  <a:pt x="43990" y="26930"/>
                </a:lnTo>
                <a:lnTo>
                  <a:pt x="43840" y="26820"/>
                </a:lnTo>
                <a:lnTo>
                  <a:pt x="43840" y="26770"/>
                </a:lnTo>
                <a:lnTo>
                  <a:pt x="43950" y="26650"/>
                </a:lnTo>
                <a:lnTo>
                  <a:pt x="43980" y="26580"/>
                </a:lnTo>
                <a:lnTo>
                  <a:pt x="43920" y="26540"/>
                </a:lnTo>
                <a:lnTo>
                  <a:pt x="43880" y="26570"/>
                </a:lnTo>
                <a:lnTo>
                  <a:pt x="43760" y="26690"/>
                </a:lnTo>
                <a:lnTo>
                  <a:pt x="43730" y="26740"/>
                </a:lnTo>
                <a:lnTo>
                  <a:pt x="43650" y="26840"/>
                </a:lnTo>
                <a:lnTo>
                  <a:pt x="43080" y="26810"/>
                </a:lnTo>
                <a:lnTo>
                  <a:pt x="43050" y="26770"/>
                </a:lnTo>
                <a:lnTo>
                  <a:pt x="43030" y="26700"/>
                </a:lnTo>
                <a:lnTo>
                  <a:pt x="43000" y="26600"/>
                </a:lnTo>
                <a:lnTo>
                  <a:pt x="42940" y="26520"/>
                </a:lnTo>
                <a:lnTo>
                  <a:pt x="42900" y="26510"/>
                </a:lnTo>
                <a:lnTo>
                  <a:pt x="42870" y="26550"/>
                </a:lnTo>
                <a:lnTo>
                  <a:pt x="42830" y="26600"/>
                </a:lnTo>
                <a:lnTo>
                  <a:pt x="42410" y="26940"/>
                </a:lnTo>
                <a:lnTo>
                  <a:pt x="42440" y="27030"/>
                </a:lnTo>
                <a:lnTo>
                  <a:pt x="42480" y="27050"/>
                </a:lnTo>
                <a:lnTo>
                  <a:pt x="42530" y="27030"/>
                </a:lnTo>
                <a:lnTo>
                  <a:pt x="42580" y="27050"/>
                </a:lnTo>
                <a:lnTo>
                  <a:pt x="42450" y="27170"/>
                </a:lnTo>
                <a:lnTo>
                  <a:pt x="42320" y="27160"/>
                </a:lnTo>
                <a:lnTo>
                  <a:pt x="42200" y="27040"/>
                </a:lnTo>
                <a:lnTo>
                  <a:pt x="42090" y="26820"/>
                </a:lnTo>
                <a:lnTo>
                  <a:pt x="42130" y="26740"/>
                </a:lnTo>
                <a:lnTo>
                  <a:pt x="42180" y="26700"/>
                </a:lnTo>
                <a:lnTo>
                  <a:pt x="42230" y="26690"/>
                </a:lnTo>
                <a:lnTo>
                  <a:pt x="42280" y="26660"/>
                </a:lnTo>
                <a:lnTo>
                  <a:pt x="42320" y="26470"/>
                </a:lnTo>
                <a:lnTo>
                  <a:pt x="42470" y="26270"/>
                </a:lnTo>
                <a:lnTo>
                  <a:pt x="42650" y="26110"/>
                </a:lnTo>
                <a:lnTo>
                  <a:pt x="42790" y="26040"/>
                </a:lnTo>
                <a:lnTo>
                  <a:pt x="42770" y="26160"/>
                </a:lnTo>
                <a:lnTo>
                  <a:pt x="42780" y="26260"/>
                </a:lnTo>
                <a:lnTo>
                  <a:pt x="42800" y="26340"/>
                </a:lnTo>
                <a:lnTo>
                  <a:pt x="42850" y="26380"/>
                </a:lnTo>
                <a:lnTo>
                  <a:pt x="42870" y="26350"/>
                </a:lnTo>
                <a:lnTo>
                  <a:pt x="42870" y="26230"/>
                </a:lnTo>
                <a:lnTo>
                  <a:pt x="42880" y="26210"/>
                </a:lnTo>
                <a:lnTo>
                  <a:pt x="43020" y="26210"/>
                </a:lnTo>
                <a:lnTo>
                  <a:pt x="43050" y="26180"/>
                </a:lnTo>
                <a:lnTo>
                  <a:pt x="43160" y="26020"/>
                </a:lnTo>
                <a:lnTo>
                  <a:pt x="43190" y="25950"/>
                </a:lnTo>
                <a:lnTo>
                  <a:pt x="43180" y="25770"/>
                </a:lnTo>
                <a:lnTo>
                  <a:pt x="43200" y="25740"/>
                </a:lnTo>
                <a:lnTo>
                  <a:pt x="43270" y="25750"/>
                </a:lnTo>
                <a:lnTo>
                  <a:pt x="43260" y="25790"/>
                </a:lnTo>
                <a:lnTo>
                  <a:pt x="43260" y="25810"/>
                </a:lnTo>
                <a:lnTo>
                  <a:pt x="43250" y="25840"/>
                </a:lnTo>
                <a:lnTo>
                  <a:pt x="43250" y="25870"/>
                </a:lnTo>
                <a:lnTo>
                  <a:pt x="43310" y="25900"/>
                </a:lnTo>
                <a:lnTo>
                  <a:pt x="43430" y="25930"/>
                </a:lnTo>
                <a:lnTo>
                  <a:pt x="43480" y="25980"/>
                </a:lnTo>
                <a:lnTo>
                  <a:pt x="43430" y="26050"/>
                </a:lnTo>
                <a:lnTo>
                  <a:pt x="43380" y="26090"/>
                </a:lnTo>
                <a:lnTo>
                  <a:pt x="43420" y="26130"/>
                </a:lnTo>
                <a:lnTo>
                  <a:pt x="43460" y="26200"/>
                </a:lnTo>
                <a:lnTo>
                  <a:pt x="43490" y="26280"/>
                </a:lnTo>
                <a:lnTo>
                  <a:pt x="43480" y="26380"/>
                </a:lnTo>
                <a:lnTo>
                  <a:pt x="43410" y="26430"/>
                </a:lnTo>
                <a:lnTo>
                  <a:pt x="43210" y="26330"/>
                </a:lnTo>
                <a:lnTo>
                  <a:pt x="43120" y="26380"/>
                </a:lnTo>
                <a:lnTo>
                  <a:pt x="43150" y="26430"/>
                </a:lnTo>
                <a:lnTo>
                  <a:pt x="43160" y="26500"/>
                </a:lnTo>
                <a:lnTo>
                  <a:pt x="43150" y="26570"/>
                </a:lnTo>
                <a:lnTo>
                  <a:pt x="43120" y="26660"/>
                </a:lnTo>
                <a:lnTo>
                  <a:pt x="43160" y="26690"/>
                </a:lnTo>
                <a:lnTo>
                  <a:pt x="43190" y="26710"/>
                </a:lnTo>
                <a:lnTo>
                  <a:pt x="43230" y="26720"/>
                </a:lnTo>
                <a:lnTo>
                  <a:pt x="43270" y="26710"/>
                </a:lnTo>
                <a:lnTo>
                  <a:pt x="43250" y="26580"/>
                </a:lnTo>
                <a:lnTo>
                  <a:pt x="43280" y="26530"/>
                </a:lnTo>
                <a:lnTo>
                  <a:pt x="43480" y="26530"/>
                </a:lnTo>
                <a:lnTo>
                  <a:pt x="43570" y="26490"/>
                </a:lnTo>
                <a:lnTo>
                  <a:pt x="43570" y="26460"/>
                </a:lnTo>
                <a:lnTo>
                  <a:pt x="43570" y="26420"/>
                </a:lnTo>
                <a:lnTo>
                  <a:pt x="43580" y="26390"/>
                </a:lnTo>
                <a:lnTo>
                  <a:pt x="43620" y="26380"/>
                </a:lnTo>
                <a:lnTo>
                  <a:pt x="43760" y="26370"/>
                </a:lnTo>
                <a:lnTo>
                  <a:pt x="43820" y="26340"/>
                </a:lnTo>
                <a:lnTo>
                  <a:pt x="43880" y="26260"/>
                </a:lnTo>
                <a:lnTo>
                  <a:pt x="43960" y="26100"/>
                </a:lnTo>
                <a:lnTo>
                  <a:pt x="44010" y="26040"/>
                </a:lnTo>
                <a:lnTo>
                  <a:pt x="44070" y="26040"/>
                </a:lnTo>
                <a:lnTo>
                  <a:pt x="43960" y="25860"/>
                </a:lnTo>
                <a:lnTo>
                  <a:pt x="43910" y="25730"/>
                </a:lnTo>
                <a:lnTo>
                  <a:pt x="43900" y="25590"/>
                </a:lnTo>
                <a:lnTo>
                  <a:pt x="43960" y="25540"/>
                </a:lnTo>
                <a:lnTo>
                  <a:pt x="44040" y="25590"/>
                </a:lnTo>
                <a:lnTo>
                  <a:pt x="44120" y="25600"/>
                </a:lnTo>
                <a:lnTo>
                  <a:pt x="44150" y="25440"/>
                </a:lnTo>
                <a:lnTo>
                  <a:pt x="44150" y="25370"/>
                </a:lnTo>
                <a:lnTo>
                  <a:pt x="44130" y="25300"/>
                </a:lnTo>
                <a:lnTo>
                  <a:pt x="44130" y="25220"/>
                </a:lnTo>
                <a:lnTo>
                  <a:pt x="44140" y="25160"/>
                </a:lnTo>
                <a:lnTo>
                  <a:pt x="44190" y="25090"/>
                </a:lnTo>
                <a:lnTo>
                  <a:pt x="44230" y="25070"/>
                </a:lnTo>
                <a:lnTo>
                  <a:pt x="44340" y="25070"/>
                </a:lnTo>
                <a:lnTo>
                  <a:pt x="44410" y="25130"/>
                </a:lnTo>
                <a:lnTo>
                  <a:pt x="44440" y="25250"/>
                </a:lnTo>
                <a:lnTo>
                  <a:pt x="44450" y="25380"/>
                </a:lnTo>
                <a:lnTo>
                  <a:pt x="44490" y="25470"/>
                </a:lnTo>
                <a:lnTo>
                  <a:pt x="44470" y="25540"/>
                </a:lnTo>
                <a:lnTo>
                  <a:pt x="44440" y="25600"/>
                </a:lnTo>
                <a:lnTo>
                  <a:pt x="44410" y="25630"/>
                </a:lnTo>
                <a:lnTo>
                  <a:pt x="44380" y="25640"/>
                </a:lnTo>
                <a:lnTo>
                  <a:pt x="44430" y="25790"/>
                </a:lnTo>
                <a:lnTo>
                  <a:pt x="44490" y="25780"/>
                </a:lnTo>
                <a:lnTo>
                  <a:pt x="44550" y="25710"/>
                </a:lnTo>
                <a:lnTo>
                  <a:pt x="44590" y="25700"/>
                </a:lnTo>
                <a:lnTo>
                  <a:pt x="44620" y="25810"/>
                </a:lnTo>
                <a:lnTo>
                  <a:pt x="44600" y="25960"/>
                </a:lnTo>
                <a:lnTo>
                  <a:pt x="44570" y="26090"/>
                </a:lnTo>
                <a:lnTo>
                  <a:pt x="44510" y="26200"/>
                </a:lnTo>
                <a:lnTo>
                  <a:pt x="44530" y="26320"/>
                </a:lnTo>
                <a:lnTo>
                  <a:pt x="44570" y="26520"/>
                </a:lnTo>
                <a:lnTo>
                  <a:pt x="44550" y="26650"/>
                </a:lnTo>
                <a:lnTo>
                  <a:pt x="44510" y="26730"/>
                </a:lnTo>
                <a:lnTo>
                  <a:pt x="44460" y="26790"/>
                </a:lnTo>
                <a:lnTo>
                  <a:pt x="44430" y="26880"/>
                </a:lnTo>
                <a:lnTo>
                  <a:pt x="44780" y="27130"/>
                </a:lnTo>
                <a:lnTo>
                  <a:pt x="44890" y="27280"/>
                </a:lnTo>
                <a:lnTo>
                  <a:pt x="44940" y="27460"/>
                </a:lnTo>
                <a:lnTo>
                  <a:pt x="44950" y="27660"/>
                </a:lnTo>
                <a:lnTo>
                  <a:pt x="44950" y="27850"/>
                </a:lnTo>
                <a:lnTo>
                  <a:pt x="44970" y="28000"/>
                </a:lnTo>
                <a:lnTo>
                  <a:pt x="45020" y="28070"/>
                </a:lnTo>
                <a:lnTo>
                  <a:pt x="45160" y="28130"/>
                </a:lnTo>
                <a:lnTo>
                  <a:pt x="45210" y="28200"/>
                </a:lnTo>
                <a:lnTo>
                  <a:pt x="45250" y="28260"/>
                </a:lnTo>
                <a:lnTo>
                  <a:pt x="45640" y="28690"/>
                </a:lnTo>
                <a:lnTo>
                  <a:pt x="45780" y="28770"/>
                </a:lnTo>
                <a:lnTo>
                  <a:pt x="45880" y="28720"/>
                </a:lnTo>
                <a:lnTo>
                  <a:pt x="45800" y="28680"/>
                </a:lnTo>
                <a:lnTo>
                  <a:pt x="45710" y="28610"/>
                </a:lnTo>
                <a:lnTo>
                  <a:pt x="45660" y="28500"/>
                </a:lnTo>
                <a:lnTo>
                  <a:pt x="45690" y="28340"/>
                </a:lnTo>
                <a:lnTo>
                  <a:pt x="45250" y="28150"/>
                </a:lnTo>
                <a:lnTo>
                  <a:pt x="45120" y="28030"/>
                </a:lnTo>
                <a:lnTo>
                  <a:pt x="45080" y="27940"/>
                </a:lnTo>
                <a:lnTo>
                  <a:pt x="45090" y="27870"/>
                </a:lnTo>
                <a:lnTo>
                  <a:pt x="45120" y="27800"/>
                </a:lnTo>
                <a:lnTo>
                  <a:pt x="45140" y="27720"/>
                </a:lnTo>
                <a:lnTo>
                  <a:pt x="45140" y="27610"/>
                </a:lnTo>
                <a:lnTo>
                  <a:pt x="45130" y="27410"/>
                </a:lnTo>
                <a:lnTo>
                  <a:pt x="45140" y="27330"/>
                </a:lnTo>
                <a:lnTo>
                  <a:pt x="45100" y="27230"/>
                </a:lnTo>
                <a:lnTo>
                  <a:pt x="45040" y="27170"/>
                </a:lnTo>
                <a:lnTo>
                  <a:pt x="44930" y="27100"/>
                </a:lnTo>
                <a:lnTo>
                  <a:pt x="45050" y="27050"/>
                </a:lnTo>
                <a:lnTo>
                  <a:pt x="45140" y="27080"/>
                </a:lnTo>
                <a:lnTo>
                  <a:pt x="45220" y="27180"/>
                </a:lnTo>
                <a:lnTo>
                  <a:pt x="45540" y="27780"/>
                </a:lnTo>
                <a:lnTo>
                  <a:pt x="45560" y="27890"/>
                </a:lnTo>
                <a:lnTo>
                  <a:pt x="45680" y="27950"/>
                </a:lnTo>
                <a:lnTo>
                  <a:pt x="45730" y="27940"/>
                </a:lnTo>
                <a:lnTo>
                  <a:pt x="45710" y="27880"/>
                </a:lnTo>
                <a:lnTo>
                  <a:pt x="45700" y="27820"/>
                </a:lnTo>
                <a:lnTo>
                  <a:pt x="45660" y="27720"/>
                </a:lnTo>
                <a:lnTo>
                  <a:pt x="45680" y="27700"/>
                </a:lnTo>
                <a:lnTo>
                  <a:pt x="45710" y="27630"/>
                </a:lnTo>
                <a:lnTo>
                  <a:pt x="45730" y="27610"/>
                </a:lnTo>
                <a:lnTo>
                  <a:pt x="45680" y="27560"/>
                </a:lnTo>
                <a:lnTo>
                  <a:pt x="45540" y="27490"/>
                </a:lnTo>
                <a:lnTo>
                  <a:pt x="45510" y="27460"/>
                </a:lnTo>
                <a:lnTo>
                  <a:pt x="45440" y="27330"/>
                </a:lnTo>
                <a:lnTo>
                  <a:pt x="45320" y="27170"/>
                </a:lnTo>
                <a:lnTo>
                  <a:pt x="45320" y="27100"/>
                </a:lnTo>
                <a:lnTo>
                  <a:pt x="45390" y="27050"/>
                </a:lnTo>
                <a:lnTo>
                  <a:pt x="45460" y="27050"/>
                </a:lnTo>
                <a:lnTo>
                  <a:pt x="45510" y="27120"/>
                </a:lnTo>
                <a:lnTo>
                  <a:pt x="45600" y="27330"/>
                </a:lnTo>
                <a:lnTo>
                  <a:pt x="45680" y="27430"/>
                </a:lnTo>
                <a:lnTo>
                  <a:pt x="45770" y="27470"/>
                </a:lnTo>
                <a:lnTo>
                  <a:pt x="45870" y="27480"/>
                </a:lnTo>
                <a:lnTo>
                  <a:pt x="45960" y="27440"/>
                </a:lnTo>
                <a:lnTo>
                  <a:pt x="45900" y="27390"/>
                </a:lnTo>
                <a:lnTo>
                  <a:pt x="45770" y="27370"/>
                </a:lnTo>
                <a:lnTo>
                  <a:pt x="45720" y="27300"/>
                </a:lnTo>
                <a:lnTo>
                  <a:pt x="45720" y="27230"/>
                </a:lnTo>
                <a:lnTo>
                  <a:pt x="45750" y="27140"/>
                </a:lnTo>
                <a:lnTo>
                  <a:pt x="45830" y="26990"/>
                </a:lnTo>
                <a:lnTo>
                  <a:pt x="45410" y="26880"/>
                </a:lnTo>
                <a:lnTo>
                  <a:pt x="45440" y="26750"/>
                </a:lnTo>
                <a:lnTo>
                  <a:pt x="45490" y="26640"/>
                </a:lnTo>
                <a:lnTo>
                  <a:pt x="45550" y="26570"/>
                </a:lnTo>
                <a:lnTo>
                  <a:pt x="45600" y="26540"/>
                </a:lnTo>
                <a:lnTo>
                  <a:pt x="45650" y="26500"/>
                </a:lnTo>
                <a:lnTo>
                  <a:pt x="45680" y="26410"/>
                </a:lnTo>
                <a:lnTo>
                  <a:pt x="45720" y="26350"/>
                </a:lnTo>
                <a:lnTo>
                  <a:pt x="45790" y="26380"/>
                </a:lnTo>
                <a:lnTo>
                  <a:pt x="45980" y="26580"/>
                </a:lnTo>
                <a:lnTo>
                  <a:pt x="46330" y="26710"/>
                </a:lnTo>
                <a:lnTo>
                  <a:pt x="46400" y="26660"/>
                </a:lnTo>
                <a:lnTo>
                  <a:pt x="46380" y="26650"/>
                </a:lnTo>
                <a:lnTo>
                  <a:pt x="46340" y="26600"/>
                </a:lnTo>
                <a:lnTo>
                  <a:pt x="46370" y="26560"/>
                </a:lnTo>
                <a:lnTo>
                  <a:pt x="46410" y="26540"/>
                </a:lnTo>
                <a:lnTo>
                  <a:pt x="46070" y="26430"/>
                </a:lnTo>
                <a:lnTo>
                  <a:pt x="46000" y="26360"/>
                </a:lnTo>
                <a:lnTo>
                  <a:pt x="45890" y="26210"/>
                </a:lnTo>
                <a:lnTo>
                  <a:pt x="45830" y="26150"/>
                </a:lnTo>
                <a:lnTo>
                  <a:pt x="45660" y="26180"/>
                </a:lnTo>
                <a:lnTo>
                  <a:pt x="45360" y="26450"/>
                </a:lnTo>
                <a:lnTo>
                  <a:pt x="45180" y="26380"/>
                </a:lnTo>
                <a:lnTo>
                  <a:pt x="45200" y="26330"/>
                </a:lnTo>
                <a:lnTo>
                  <a:pt x="45220" y="26210"/>
                </a:lnTo>
                <a:lnTo>
                  <a:pt x="45120" y="26170"/>
                </a:lnTo>
                <a:lnTo>
                  <a:pt x="45070" y="26130"/>
                </a:lnTo>
                <a:lnTo>
                  <a:pt x="45040" y="26040"/>
                </a:lnTo>
                <a:lnTo>
                  <a:pt x="45200" y="26090"/>
                </a:lnTo>
                <a:lnTo>
                  <a:pt x="45280" y="26090"/>
                </a:lnTo>
                <a:lnTo>
                  <a:pt x="45400" y="25940"/>
                </a:lnTo>
                <a:lnTo>
                  <a:pt x="45530" y="26000"/>
                </a:lnTo>
                <a:lnTo>
                  <a:pt x="45560" y="25930"/>
                </a:lnTo>
                <a:lnTo>
                  <a:pt x="45540" y="25900"/>
                </a:lnTo>
                <a:lnTo>
                  <a:pt x="45520" y="25870"/>
                </a:lnTo>
                <a:lnTo>
                  <a:pt x="45570" y="25820"/>
                </a:lnTo>
                <a:lnTo>
                  <a:pt x="45630" y="25830"/>
                </a:lnTo>
                <a:lnTo>
                  <a:pt x="45690" y="25860"/>
                </a:lnTo>
                <a:lnTo>
                  <a:pt x="45750" y="25870"/>
                </a:lnTo>
                <a:lnTo>
                  <a:pt x="45720" y="25760"/>
                </a:lnTo>
                <a:lnTo>
                  <a:pt x="45670" y="25700"/>
                </a:lnTo>
                <a:lnTo>
                  <a:pt x="45560" y="25640"/>
                </a:lnTo>
                <a:lnTo>
                  <a:pt x="45560" y="25590"/>
                </a:lnTo>
                <a:lnTo>
                  <a:pt x="45970" y="25770"/>
                </a:lnTo>
                <a:lnTo>
                  <a:pt x="46110" y="25750"/>
                </a:lnTo>
                <a:lnTo>
                  <a:pt x="46050" y="25700"/>
                </a:lnTo>
                <a:lnTo>
                  <a:pt x="45930" y="25660"/>
                </a:lnTo>
                <a:lnTo>
                  <a:pt x="45760" y="25490"/>
                </a:lnTo>
                <a:lnTo>
                  <a:pt x="45730" y="25470"/>
                </a:lnTo>
                <a:lnTo>
                  <a:pt x="45710" y="25440"/>
                </a:lnTo>
                <a:lnTo>
                  <a:pt x="45710" y="25280"/>
                </a:lnTo>
                <a:lnTo>
                  <a:pt x="45690" y="25250"/>
                </a:lnTo>
                <a:lnTo>
                  <a:pt x="45650" y="25270"/>
                </a:lnTo>
                <a:lnTo>
                  <a:pt x="45580" y="25390"/>
                </a:lnTo>
                <a:lnTo>
                  <a:pt x="45540" y="25410"/>
                </a:lnTo>
                <a:lnTo>
                  <a:pt x="44820" y="25450"/>
                </a:lnTo>
                <a:lnTo>
                  <a:pt x="44790" y="25390"/>
                </a:lnTo>
                <a:lnTo>
                  <a:pt x="44860" y="25310"/>
                </a:lnTo>
                <a:lnTo>
                  <a:pt x="44950" y="25260"/>
                </a:lnTo>
                <a:lnTo>
                  <a:pt x="45360" y="25250"/>
                </a:lnTo>
                <a:lnTo>
                  <a:pt x="45390" y="25220"/>
                </a:lnTo>
                <a:lnTo>
                  <a:pt x="45390" y="25160"/>
                </a:lnTo>
                <a:lnTo>
                  <a:pt x="45370" y="25100"/>
                </a:lnTo>
                <a:lnTo>
                  <a:pt x="45340" y="25070"/>
                </a:lnTo>
                <a:lnTo>
                  <a:pt x="44880" y="25000"/>
                </a:lnTo>
                <a:lnTo>
                  <a:pt x="44660" y="24870"/>
                </a:lnTo>
                <a:lnTo>
                  <a:pt x="44610" y="24790"/>
                </a:lnTo>
                <a:lnTo>
                  <a:pt x="44670" y="24740"/>
                </a:lnTo>
                <a:lnTo>
                  <a:pt x="44760" y="24550"/>
                </a:lnTo>
                <a:lnTo>
                  <a:pt x="44820" y="24510"/>
                </a:lnTo>
                <a:lnTo>
                  <a:pt x="44890" y="24520"/>
                </a:lnTo>
                <a:lnTo>
                  <a:pt x="44990" y="24600"/>
                </a:lnTo>
                <a:lnTo>
                  <a:pt x="45060" y="24620"/>
                </a:lnTo>
                <a:lnTo>
                  <a:pt x="45100" y="24610"/>
                </a:lnTo>
                <a:lnTo>
                  <a:pt x="45130" y="24600"/>
                </a:lnTo>
                <a:lnTo>
                  <a:pt x="45160" y="24590"/>
                </a:lnTo>
                <a:lnTo>
                  <a:pt x="45200" y="24620"/>
                </a:lnTo>
                <a:lnTo>
                  <a:pt x="45230" y="24660"/>
                </a:lnTo>
                <a:lnTo>
                  <a:pt x="45250" y="24760"/>
                </a:lnTo>
                <a:lnTo>
                  <a:pt x="45270" y="24790"/>
                </a:lnTo>
                <a:lnTo>
                  <a:pt x="45340" y="24820"/>
                </a:lnTo>
                <a:lnTo>
                  <a:pt x="45490" y="24790"/>
                </a:lnTo>
                <a:lnTo>
                  <a:pt x="45520" y="24840"/>
                </a:lnTo>
                <a:lnTo>
                  <a:pt x="45850" y="25020"/>
                </a:lnTo>
                <a:lnTo>
                  <a:pt x="46010" y="25210"/>
                </a:lnTo>
                <a:lnTo>
                  <a:pt x="46020" y="25530"/>
                </a:lnTo>
                <a:lnTo>
                  <a:pt x="46560" y="25980"/>
                </a:lnTo>
                <a:lnTo>
                  <a:pt x="46660" y="26040"/>
                </a:lnTo>
                <a:lnTo>
                  <a:pt x="46760" y="26040"/>
                </a:lnTo>
                <a:lnTo>
                  <a:pt x="46590" y="25830"/>
                </a:lnTo>
                <a:lnTo>
                  <a:pt x="46570" y="25730"/>
                </a:lnTo>
                <a:lnTo>
                  <a:pt x="46540" y="25670"/>
                </a:lnTo>
                <a:lnTo>
                  <a:pt x="46270" y="25470"/>
                </a:lnTo>
                <a:lnTo>
                  <a:pt x="46170" y="25320"/>
                </a:lnTo>
                <a:lnTo>
                  <a:pt x="46110" y="25150"/>
                </a:lnTo>
                <a:lnTo>
                  <a:pt x="46150" y="25020"/>
                </a:lnTo>
                <a:lnTo>
                  <a:pt x="46040" y="24850"/>
                </a:lnTo>
                <a:lnTo>
                  <a:pt x="45900" y="24750"/>
                </a:lnTo>
                <a:lnTo>
                  <a:pt x="45560" y="24660"/>
                </a:lnTo>
                <a:lnTo>
                  <a:pt x="45390" y="24560"/>
                </a:lnTo>
                <a:lnTo>
                  <a:pt x="45340" y="24480"/>
                </a:lnTo>
                <a:lnTo>
                  <a:pt x="45270" y="24410"/>
                </a:lnTo>
                <a:lnTo>
                  <a:pt x="45110" y="24450"/>
                </a:lnTo>
                <a:lnTo>
                  <a:pt x="45040" y="24390"/>
                </a:lnTo>
                <a:lnTo>
                  <a:pt x="45160" y="24280"/>
                </a:lnTo>
                <a:lnTo>
                  <a:pt x="45110" y="24260"/>
                </a:lnTo>
                <a:lnTo>
                  <a:pt x="45020" y="24280"/>
                </a:lnTo>
                <a:lnTo>
                  <a:pt x="44970" y="24230"/>
                </a:lnTo>
                <a:lnTo>
                  <a:pt x="45110" y="24140"/>
                </a:lnTo>
                <a:lnTo>
                  <a:pt x="45390" y="24060"/>
                </a:lnTo>
                <a:lnTo>
                  <a:pt x="45590" y="23910"/>
                </a:lnTo>
                <a:lnTo>
                  <a:pt x="46430" y="23780"/>
                </a:lnTo>
                <a:lnTo>
                  <a:pt x="46510" y="23810"/>
                </a:lnTo>
                <a:lnTo>
                  <a:pt x="46760" y="23990"/>
                </a:lnTo>
                <a:lnTo>
                  <a:pt x="46900" y="24000"/>
                </a:lnTo>
                <a:lnTo>
                  <a:pt x="46960" y="24050"/>
                </a:lnTo>
                <a:lnTo>
                  <a:pt x="46990" y="24200"/>
                </a:lnTo>
                <a:lnTo>
                  <a:pt x="46970" y="24240"/>
                </a:lnTo>
                <a:lnTo>
                  <a:pt x="46860" y="24380"/>
                </a:lnTo>
                <a:lnTo>
                  <a:pt x="46820" y="24450"/>
                </a:lnTo>
                <a:lnTo>
                  <a:pt x="46890" y="24460"/>
                </a:lnTo>
                <a:lnTo>
                  <a:pt x="47350" y="24280"/>
                </a:lnTo>
                <a:lnTo>
                  <a:pt x="47450" y="24170"/>
                </a:lnTo>
                <a:lnTo>
                  <a:pt x="47510" y="24130"/>
                </a:lnTo>
                <a:lnTo>
                  <a:pt x="47750" y="24050"/>
                </a:lnTo>
                <a:lnTo>
                  <a:pt x="47810" y="24080"/>
                </a:lnTo>
                <a:lnTo>
                  <a:pt x="47900" y="24310"/>
                </a:lnTo>
                <a:lnTo>
                  <a:pt x="47920" y="24340"/>
                </a:lnTo>
                <a:lnTo>
                  <a:pt x="47950" y="24590"/>
                </a:lnTo>
                <a:lnTo>
                  <a:pt x="47970" y="24650"/>
                </a:lnTo>
                <a:lnTo>
                  <a:pt x="48050" y="24780"/>
                </a:lnTo>
                <a:lnTo>
                  <a:pt x="48380" y="25020"/>
                </a:lnTo>
                <a:lnTo>
                  <a:pt x="48320" y="25180"/>
                </a:lnTo>
                <a:lnTo>
                  <a:pt x="48310" y="25210"/>
                </a:lnTo>
                <a:lnTo>
                  <a:pt x="48320" y="25290"/>
                </a:lnTo>
                <a:lnTo>
                  <a:pt x="48340" y="25340"/>
                </a:lnTo>
                <a:lnTo>
                  <a:pt x="48360" y="25370"/>
                </a:lnTo>
                <a:lnTo>
                  <a:pt x="48380" y="25410"/>
                </a:lnTo>
                <a:lnTo>
                  <a:pt x="48370" y="25550"/>
                </a:lnTo>
                <a:lnTo>
                  <a:pt x="48340" y="25660"/>
                </a:lnTo>
                <a:lnTo>
                  <a:pt x="48340" y="25730"/>
                </a:lnTo>
                <a:lnTo>
                  <a:pt x="48390" y="25750"/>
                </a:lnTo>
                <a:lnTo>
                  <a:pt x="48450" y="25710"/>
                </a:lnTo>
                <a:lnTo>
                  <a:pt x="48480" y="25620"/>
                </a:lnTo>
                <a:lnTo>
                  <a:pt x="48480" y="25500"/>
                </a:lnTo>
                <a:lnTo>
                  <a:pt x="48450" y="25390"/>
                </a:lnTo>
                <a:lnTo>
                  <a:pt x="48440" y="25270"/>
                </a:lnTo>
                <a:lnTo>
                  <a:pt x="48510" y="25210"/>
                </a:lnTo>
                <a:lnTo>
                  <a:pt x="48650" y="25180"/>
                </a:lnTo>
                <a:lnTo>
                  <a:pt x="48560" y="24930"/>
                </a:lnTo>
                <a:lnTo>
                  <a:pt x="48440" y="24780"/>
                </a:lnTo>
                <a:lnTo>
                  <a:pt x="48190" y="24570"/>
                </a:lnTo>
                <a:lnTo>
                  <a:pt x="48130" y="24500"/>
                </a:lnTo>
                <a:lnTo>
                  <a:pt x="48090" y="24420"/>
                </a:lnTo>
                <a:lnTo>
                  <a:pt x="48050" y="24320"/>
                </a:lnTo>
                <a:lnTo>
                  <a:pt x="48020" y="24230"/>
                </a:lnTo>
                <a:lnTo>
                  <a:pt x="47990" y="24050"/>
                </a:lnTo>
                <a:lnTo>
                  <a:pt x="48030" y="24010"/>
                </a:lnTo>
                <a:lnTo>
                  <a:pt x="48090" y="23990"/>
                </a:lnTo>
                <a:lnTo>
                  <a:pt x="48150" y="23880"/>
                </a:lnTo>
                <a:lnTo>
                  <a:pt x="48140" y="23850"/>
                </a:lnTo>
                <a:lnTo>
                  <a:pt x="48120" y="23770"/>
                </a:lnTo>
                <a:lnTo>
                  <a:pt x="48370" y="23750"/>
                </a:lnTo>
                <a:lnTo>
                  <a:pt x="48880" y="24110"/>
                </a:lnTo>
                <a:lnTo>
                  <a:pt x="49130" y="24170"/>
                </a:lnTo>
                <a:lnTo>
                  <a:pt x="49030" y="24020"/>
                </a:lnTo>
                <a:lnTo>
                  <a:pt x="48480" y="23710"/>
                </a:lnTo>
                <a:lnTo>
                  <a:pt x="48570" y="23630"/>
                </a:lnTo>
                <a:lnTo>
                  <a:pt x="49020" y="23590"/>
                </a:lnTo>
                <a:lnTo>
                  <a:pt x="49540" y="23720"/>
                </a:lnTo>
                <a:lnTo>
                  <a:pt x="49870" y="23950"/>
                </a:lnTo>
                <a:lnTo>
                  <a:pt x="50040" y="23880"/>
                </a:lnTo>
                <a:lnTo>
                  <a:pt x="49860" y="23850"/>
                </a:lnTo>
                <a:lnTo>
                  <a:pt x="49240" y="23400"/>
                </a:lnTo>
                <a:lnTo>
                  <a:pt x="48800" y="23430"/>
                </a:lnTo>
                <a:lnTo>
                  <a:pt x="49030" y="22830"/>
                </a:lnTo>
                <a:lnTo>
                  <a:pt x="49040" y="22740"/>
                </a:lnTo>
                <a:lnTo>
                  <a:pt x="48970" y="22740"/>
                </a:lnTo>
                <a:lnTo>
                  <a:pt x="48840" y="22820"/>
                </a:lnTo>
                <a:lnTo>
                  <a:pt x="48710" y="22930"/>
                </a:lnTo>
                <a:lnTo>
                  <a:pt x="48480" y="22960"/>
                </a:lnTo>
                <a:lnTo>
                  <a:pt x="48370" y="23060"/>
                </a:lnTo>
                <a:lnTo>
                  <a:pt x="48160" y="23360"/>
                </a:lnTo>
                <a:lnTo>
                  <a:pt x="47510" y="23540"/>
                </a:lnTo>
                <a:lnTo>
                  <a:pt x="47370" y="23430"/>
                </a:lnTo>
                <a:lnTo>
                  <a:pt x="47430" y="23390"/>
                </a:lnTo>
                <a:lnTo>
                  <a:pt x="47610" y="23340"/>
                </a:lnTo>
                <a:lnTo>
                  <a:pt x="47660" y="23250"/>
                </a:lnTo>
                <a:lnTo>
                  <a:pt x="47640" y="23150"/>
                </a:lnTo>
                <a:lnTo>
                  <a:pt x="47580" y="23080"/>
                </a:lnTo>
                <a:lnTo>
                  <a:pt x="47510" y="23040"/>
                </a:lnTo>
                <a:lnTo>
                  <a:pt x="47450" y="23030"/>
                </a:lnTo>
                <a:lnTo>
                  <a:pt x="47420" y="23010"/>
                </a:lnTo>
                <a:lnTo>
                  <a:pt x="47360" y="22930"/>
                </a:lnTo>
                <a:lnTo>
                  <a:pt x="47330" y="22910"/>
                </a:lnTo>
                <a:lnTo>
                  <a:pt x="47290" y="22920"/>
                </a:lnTo>
                <a:lnTo>
                  <a:pt x="47060" y="23200"/>
                </a:lnTo>
                <a:lnTo>
                  <a:pt x="47020" y="23280"/>
                </a:lnTo>
                <a:lnTo>
                  <a:pt x="46900" y="23420"/>
                </a:lnTo>
                <a:lnTo>
                  <a:pt x="46560" y="23390"/>
                </a:lnTo>
                <a:lnTo>
                  <a:pt x="46350" y="23500"/>
                </a:lnTo>
                <a:lnTo>
                  <a:pt x="45940" y="23500"/>
                </a:lnTo>
                <a:lnTo>
                  <a:pt x="45860" y="23480"/>
                </a:lnTo>
                <a:lnTo>
                  <a:pt x="45830" y="23400"/>
                </a:lnTo>
                <a:lnTo>
                  <a:pt x="45830" y="23280"/>
                </a:lnTo>
                <a:lnTo>
                  <a:pt x="45820" y="23210"/>
                </a:lnTo>
                <a:lnTo>
                  <a:pt x="45790" y="23080"/>
                </a:lnTo>
                <a:lnTo>
                  <a:pt x="45760" y="23000"/>
                </a:lnTo>
                <a:lnTo>
                  <a:pt x="45730" y="22960"/>
                </a:lnTo>
                <a:lnTo>
                  <a:pt x="45720" y="22900"/>
                </a:lnTo>
                <a:lnTo>
                  <a:pt x="45750" y="22790"/>
                </a:lnTo>
                <a:lnTo>
                  <a:pt x="45780" y="22750"/>
                </a:lnTo>
                <a:lnTo>
                  <a:pt x="45960" y="22620"/>
                </a:lnTo>
                <a:lnTo>
                  <a:pt x="46080" y="22700"/>
                </a:lnTo>
                <a:lnTo>
                  <a:pt x="46070" y="22710"/>
                </a:lnTo>
                <a:lnTo>
                  <a:pt x="46080" y="22780"/>
                </a:lnTo>
                <a:lnTo>
                  <a:pt x="46100" y="22850"/>
                </a:lnTo>
                <a:lnTo>
                  <a:pt x="46150" y="22900"/>
                </a:lnTo>
                <a:lnTo>
                  <a:pt x="46350" y="22930"/>
                </a:lnTo>
                <a:lnTo>
                  <a:pt x="46570" y="22810"/>
                </a:lnTo>
                <a:lnTo>
                  <a:pt x="47010" y="22430"/>
                </a:lnTo>
                <a:lnTo>
                  <a:pt x="48500" y="22350"/>
                </a:lnTo>
                <a:lnTo>
                  <a:pt x="49100" y="22080"/>
                </a:lnTo>
                <a:lnTo>
                  <a:pt x="49890" y="22040"/>
                </a:lnTo>
                <a:lnTo>
                  <a:pt x="50540" y="21980"/>
                </a:lnTo>
                <a:lnTo>
                  <a:pt x="50980" y="22620"/>
                </a:lnTo>
                <a:lnTo>
                  <a:pt x="51010" y="22660"/>
                </a:lnTo>
                <a:lnTo>
                  <a:pt x="51010" y="22670"/>
                </a:lnTo>
                <a:close/>
                <a:moveTo>
                  <a:pt x="40670" y="24920"/>
                </a:moveTo>
                <a:lnTo>
                  <a:pt x="40880" y="24650"/>
                </a:lnTo>
                <a:lnTo>
                  <a:pt x="41050" y="24640"/>
                </a:lnTo>
                <a:lnTo>
                  <a:pt x="41090" y="24840"/>
                </a:lnTo>
                <a:lnTo>
                  <a:pt x="40920" y="25120"/>
                </a:lnTo>
                <a:lnTo>
                  <a:pt x="40840" y="25290"/>
                </a:lnTo>
                <a:lnTo>
                  <a:pt x="40750" y="25260"/>
                </a:lnTo>
                <a:lnTo>
                  <a:pt x="40660" y="25220"/>
                </a:lnTo>
                <a:lnTo>
                  <a:pt x="40600" y="25100"/>
                </a:lnTo>
                <a:lnTo>
                  <a:pt x="40670" y="24920"/>
                </a:lnTo>
                <a:close/>
                <a:moveTo>
                  <a:pt x="38520" y="24340"/>
                </a:moveTo>
                <a:lnTo>
                  <a:pt x="38620" y="24370"/>
                </a:lnTo>
                <a:lnTo>
                  <a:pt x="38680" y="24470"/>
                </a:lnTo>
                <a:lnTo>
                  <a:pt x="38780" y="24530"/>
                </a:lnTo>
                <a:lnTo>
                  <a:pt x="38900" y="24540"/>
                </a:lnTo>
                <a:lnTo>
                  <a:pt x="38990" y="24800"/>
                </a:lnTo>
                <a:lnTo>
                  <a:pt x="38910" y="25010"/>
                </a:lnTo>
                <a:lnTo>
                  <a:pt x="38780" y="25080"/>
                </a:lnTo>
                <a:lnTo>
                  <a:pt x="38660" y="24960"/>
                </a:lnTo>
                <a:lnTo>
                  <a:pt x="38600" y="24870"/>
                </a:lnTo>
                <a:lnTo>
                  <a:pt x="38590" y="24780"/>
                </a:lnTo>
                <a:lnTo>
                  <a:pt x="38610" y="24690"/>
                </a:lnTo>
                <a:lnTo>
                  <a:pt x="38490" y="24690"/>
                </a:lnTo>
                <a:lnTo>
                  <a:pt x="38340" y="24680"/>
                </a:lnTo>
                <a:lnTo>
                  <a:pt x="38290" y="24550"/>
                </a:lnTo>
                <a:lnTo>
                  <a:pt x="38410" y="24530"/>
                </a:lnTo>
                <a:lnTo>
                  <a:pt x="38370" y="24390"/>
                </a:lnTo>
                <a:lnTo>
                  <a:pt x="38520" y="24340"/>
                </a:lnTo>
                <a:close/>
                <a:moveTo>
                  <a:pt x="38500" y="25420"/>
                </a:moveTo>
                <a:lnTo>
                  <a:pt x="38360" y="25470"/>
                </a:lnTo>
                <a:lnTo>
                  <a:pt x="38320" y="25560"/>
                </a:lnTo>
                <a:lnTo>
                  <a:pt x="38300" y="25620"/>
                </a:lnTo>
                <a:lnTo>
                  <a:pt x="38270" y="25640"/>
                </a:lnTo>
                <a:lnTo>
                  <a:pt x="38000" y="25660"/>
                </a:lnTo>
                <a:lnTo>
                  <a:pt x="37970" y="25690"/>
                </a:lnTo>
                <a:lnTo>
                  <a:pt x="37930" y="25730"/>
                </a:lnTo>
                <a:lnTo>
                  <a:pt x="37890" y="25750"/>
                </a:lnTo>
                <a:lnTo>
                  <a:pt x="37860" y="25710"/>
                </a:lnTo>
                <a:lnTo>
                  <a:pt x="37830" y="25660"/>
                </a:lnTo>
                <a:lnTo>
                  <a:pt x="37790" y="25640"/>
                </a:lnTo>
                <a:lnTo>
                  <a:pt x="37770" y="25670"/>
                </a:lnTo>
                <a:lnTo>
                  <a:pt x="37750" y="25730"/>
                </a:lnTo>
                <a:lnTo>
                  <a:pt x="37720" y="25790"/>
                </a:lnTo>
                <a:lnTo>
                  <a:pt x="37680" y="25810"/>
                </a:lnTo>
                <a:lnTo>
                  <a:pt x="37470" y="25810"/>
                </a:lnTo>
                <a:lnTo>
                  <a:pt x="37500" y="25920"/>
                </a:lnTo>
                <a:lnTo>
                  <a:pt x="37630" y="25950"/>
                </a:lnTo>
                <a:lnTo>
                  <a:pt x="37680" y="26040"/>
                </a:lnTo>
                <a:lnTo>
                  <a:pt x="37690" y="26140"/>
                </a:lnTo>
                <a:lnTo>
                  <a:pt x="37670" y="26210"/>
                </a:lnTo>
                <a:lnTo>
                  <a:pt x="37630" y="26250"/>
                </a:lnTo>
                <a:lnTo>
                  <a:pt x="37470" y="26290"/>
                </a:lnTo>
                <a:lnTo>
                  <a:pt x="37430" y="26260"/>
                </a:lnTo>
                <a:lnTo>
                  <a:pt x="37410" y="26220"/>
                </a:lnTo>
                <a:lnTo>
                  <a:pt x="37400" y="26110"/>
                </a:lnTo>
                <a:lnTo>
                  <a:pt x="37380" y="26090"/>
                </a:lnTo>
                <a:lnTo>
                  <a:pt x="37310" y="26120"/>
                </a:lnTo>
                <a:lnTo>
                  <a:pt x="37290" y="26180"/>
                </a:lnTo>
                <a:lnTo>
                  <a:pt x="37270" y="26250"/>
                </a:lnTo>
                <a:lnTo>
                  <a:pt x="37240" y="26320"/>
                </a:lnTo>
                <a:lnTo>
                  <a:pt x="37260" y="26420"/>
                </a:lnTo>
                <a:lnTo>
                  <a:pt x="37280" y="26460"/>
                </a:lnTo>
                <a:lnTo>
                  <a:pt x="37300" y="26490"/>
                </a:lnTo>
                <a:lnTo>
                  <a:pt x="37240" y="26550"/>
                </a:lnTo>
                <a:lnTo>
                  <a:pt x="37190" y="26550"/>
                </a:lnTo>
                <a:lnTo>
                  <a:pt x="37140" y="26540"/>
                </a:lnTo>
                <a:lnTo>
                  <a:pt x="37070" y="26540"/>
                </a:lnTo>
                <a:lnTo>
                  <a:pt x="37100" y="26490"/>
                </a:lnTo>
                <a:lnTo>
                  <a:pt x="37070" y="26480"/>
                </a:lnTo>
                <a:lnTo>
                  <a:pt x="37030" y="26440"/>
                </a:lnTo>
                <a:lnTo>
                  <a:pt x="37010" y="26430"/>
                </a:lnTo>
                <a:lnTo>
                  <a:pt x="37010" y="26240"/>
                </a:lnTo>
                <a:lnTo>
                  <a:pt x="36920" y="26140"/>
                </a:lnTo>
                <a:lnTo>
                  <a:pt x="36810" y="26140"/>
                </a:lnTo>
                <a:lnTo>
                  <a:pt x="36760" y="26290"/>
                </a:lnTo>
                <a:lnTo>
                  <a:pt x="36760" y="26340"/>
                </a:lnTo>
                <a:lnTo>
                  <a:pt x="36780" y="26380"/>
                </a:lnTo>
                <a:lnTo>
                  <a:pt x="36790" y="26410"/>
                </a:lnTo>
                <a:lnTo>
                  <a:pt x="36810" y="26430"/>
                </a:lnTo>
                <a:lnTo>
                  <a:pt x="36830" y="26450"/>
                </a:lnTo>
                <a:lnTo>
                  <a:pt x="36810" y="26510"/>
                </a:lnTo>
                <a:lnTo>
                  <a:pt x="36790" y="26550"/>
                </a:lnTo>
                <a:lnTo>
                  <a:pt x="36780" y="26540"/>
                </a:lnTo>
                <a:lnTo>
                  <a:pt x="36750" y="26680"/>
                </a:lnTo>
                <a:lnTo>
                  <a:pt x="36720" y="26770"/>
                </a:lnTo>
                <a:lnTo>
                  <a:pt x="36670" y="26790"/>
                </a:lnTo>
                <a:lnTo>
                  <a:pt x="36500" y="26540"/>
                </a:lnTo>
                <a:lnTo>
                  <a:pt x="36590" y="26250"/>
                </a:lnTo>
                <a:lnTo>
                  <a:pt x="36910" y="25810"/>
                </a:lnTo>
                <a:lnTo>
                  <a:pt x="36830" y="25780"/>
                </a:lnTo>
                <a:lnTo>
                  <a:pt x="36660" y="26000"/>
                </a:lnTo>
                <a:lnTo>
                  <a:pt x="36570" y="26040"/>
                </a:lnTo>
                <a:lnTo>
                  <a:pt x="36570" y="25980"/>
                </a:lnTo>
                <a:lnTo>
                  <a:pt x="36600" y="25970"/>
                </a:lnTo>
                <a:lnTo>
                  <a:pt x="36630" y="25940"/>
                </a:lnTo>
                <a:lnTo>
                  <a:pt x="36660" y="25890"/>
                </a:lnTo>
                <a:lnTo>
                  <a:pt x="36670" y="25810"/>
                </a:lnTo>
                <a:lnTo>
                  <a:pt x="36640" y="25820"/>
                </a:lnTo>
                <a:lnTo>
                  <a:pt x="36620" y="25800"/>
                </a:lnTo>
                <a:lnTo>
                  <a:pt x="36570" y="25750"/>
                </a:lnTo>
                <a:lnTo>
                  <a:pt x="36720" y="25700"/>
                </a:lnTo>
                <a:lnTo>
                  <a:pt x="36680" y="25650"/>
                </a:lnTo>
                <a:lnTo>
                  <a:pt x="36570" y="25590"/>
                </a:lnTo>
                <a:lnTo>
                  <a:pt x="36680" y="25400"/>
                </a:lnTo>
                <a:lnTo>
                  <a:pt x="36850" y="25340"/>
                </a:lnTo>
                <a:lnTo>
                  <a:pt x="36990" y="25260"/>
                </a:lnTo>
                <a:lnTo>
                  <a:pt x="36930" y="25220"/>
                </a:lnTo>
                <a:lnTo>
                  <a:pt x="36880" y="25180"/>
                </a:lnTo>
                <a:lnTo>
                  <a:pt x="36830" y="25170"/>
                </a:lnTo>
                <a:lnTo>
                  <a:pt x="36630" y="25130"/>
                </a:lnTo>
                <a:lnTo>
                  <a:pt x="37050" y="24700"/>
                </a:lnTo>
                <a:lnTo>
                  <a:pt x="37140" y="24730"/>
                </a:lnTo>
                <a:lnTo>
                  <a:pt x="37180" y="24730"/>
                </a:lnTo>
                <a:lnTo>
                  <a:pt x="37200" y="24750"/>
                </a:lnTo>
                <a:lnTo>
                  <a:pt x="37250" y="24830"/>
                </a:lnTo>
                <a:lnTo>
                  <a:pt x="37290" y="24860"/>
                </a:lnTo>
                <a:lnTo>
                  <a:pt x="37350" y="24830"/>
                </a:lnTo>
                <a:lnTo>
                  <a:pt x="37400" y="24800"/>
                </a:lnTo>
                <a:lnTo>
                  <a:pt x="37460" y="24820"/>
                </a:lnTo>
                <a:lnTo>
                  <a:pt x="37520" y="24920"/>
                </a:lnTo>
                <a:lnTo>
                  <a:pt x="37550" y="24910"/>
                </a:lnTo>
                <a:lnTo>
                  <a:pt x="37580" y="24870"/>
                </a:lnTo>
                <a:lnTo>
                  <a:pt x="37610" y="24760"/>
                </a:lnTo>
                <a:lnTo>
                  <a:pt x="37640" y="24730"/>
                </a:lnTo>
                <a:lnTo>
                  <a:pt x="37690" y="24640"/>
                </a:lnTo>
                <a:lnTo>
                  <a:pt x="37780" y="24440"/>
                </a:lnTo>
                <a:lnTo>
                  <a:pt x="37920" y="24310"/>
                </a:lnTo>
                <a:lnTo>
                  <a:pt x="38110" y="24340"/>
                </a:lnTo>
                <a:lnTo>
                  <a:pt x="38190" y="24700"/>
                </a:lnTo>
                <a:lnTo>
                  <a:pt x="38070" y="24910"/>
                </a:lnTo>
                <a:lnTo>
                  <a:pt x="38150" y="25000"/>
                </a:lnTo>
                <a:lnTo>
                  <a:pt x="38250" y="24960"/>
                </a:lnTo>
                <a:lnTo>
                  <a:pt x="38430" y="24800"/>
                </a:lnTo>
                <a:lnTo>
                  <a:pt x="38550" y="24860"/>
                </a:lnTo>
                <a:lnTo>
                  <a:pt x="38650" y="25020"/>
                </a:lnTo>
                <a:lnTo>
                  <a:pt x="38500" y="25420"/>
                </a:lnTo>
                <a:close/>
                <a:moveTo>
                  <a:pt x="41020" y="22930"/>
                </a:moveTo>
                <a:lnTo>
                  <a:pt x="40900" y="23030"/>
                </a:lnTo>
                <a:lnTo>
                  <a:pt x="40500" y="23030"/>
                </a:lnTo>
                <a:lnTo>
                  <a:pt x="40360" y="23060"/>
                </a:lnTo>
                <a:lnTo>
                  <a:pt x="40320" y="22880"/>
                </a:lnTo>
                <a:lnTo>
                  <a:pt x="40180" y="22740"/>
                </a:lnTo>
                <a:lnTo>
                  <a:pt x="40090" y="22630"/>
                </a:lnTo>
                <a:lnTo>
                  <a:pt x="40020" y="22500"/>
                </a:lnTo>
                <a:lnTo>
                  <a:pt x="40070" y="22400"/>
                </a:lnTo>
                <a:lnTo>
                  <a:pt x="40220" y="22260"/>
                </a:lnTo>
                <a:lnTo>
                  <a:pt x="40350" y="22340"/>
                </a:lnTo>
                <a:lnTo>
                  <a:pt x="40580" y="22370"/>
                </a:lnTo>
                <a:lnTo>
                  <a:pt x="40820" y="22410"/>
                </a:lnTo>
                <a:lnTo>
                  <a:pt x="41020" y="22470"/>
                </a:lnTo>
                <a:lnTo>
                  <a:pt x="41230" y="22530"/>
                </a:lnTo>
                <a:lnTo>
                  <a:pt x="41230" y="22690"/>
                </a:lnTo>
                <a:lnTo>
                  <a:pt x="41230" y="22700"/>
                </a:lnTo>
                <a:lnTo>
                  <a:pt x="41220" y="22700"/>
                </a:lnTo>
                <a:lnTo>
                  <a:pt x="41220" y="22710"/>
                </a:lnTo>
                <a:lnTo>
                  <a:pt x="41210" y="22710"/>
                </a:lnTo>
                <a:lnTo>
                  <a:pt x="41210" y="22720"/>
                </a:lnTo>
                <a:lnTo>
                  <a:pt x="41210" y="22730"/>
                </a:lnTo>
                <a:lnTo>
                  <a:pt x="41200" y="22730"/>
                </a:lnTo>
                <a:lnTo>
                  <a:pt x="41200" y="22740"/>
                </a:lnTo>
                <a:lnTo>
                  <a:pt x="41190" y="22740"/>
                </a:lnTo>
                <a:lnTo>
                  <a:pt x="41190" y="22750"/>
                </a:lnTo>
                <a:lnTo>
                  <a:pt x="41180" y="22760"/>
                </a:lnTo>
                <a:lnTo>
                  <a:pt x="41170" y="22760"/>
                </a:lnTo>
                <a:lnTo>
                  <a:pt x="41170" y="22770"/>
                </a:lnTo>
                <a:lnTo>
                  <a:pt x="41160" y="22770"/>
                </a:lnTo>
                <a:lnTo>
                  <a:pt x="41160" y="22780"/>
                </a:lnTo>
                <a:lnTo>
                  <a:pt x="41150" y="22780"/>
                </a:lnTo>
                <a:lnTo>
                  <a:pt x="41150" y="22790"/>
                </a:lnTo>
                <a:lnTo>
                  <a:pt x="41140" y="22790"/>
                </a:lnTo>
                <a:lnTo>
                  <a:pt x="41140" y="22800"/>
                </a:lnTo>
                <a:lnTo>
                  <a:pt x="41130" y="22810"/>
                </a:lnTo>
                <a:lnTo>
                  <a:pt x="41120" y="22810"/>
                </a:lnTo>
                <a:lnTo>
                  <a:pt x="41120" y="22820"/>
                </a:lnTo>
                <a:lnTo>
                  <a:pt x="41110" y="22820"/>
                </a:lnTo>
                <a:lnTo>
                  <a:pt x="41110" y="22830"/>
                </a:lnTo>
                <a:lnTo>
                  <a:pt x="41100" y="22840"/>
                </a:lnTo>
                <a:lnTo>
                  <a:pt x="41090" y="22850"/>
                </a:lnTo>
                <a:lnTo>
                  <a:pt x="41090" y="22860"/>
                </a:lnTo>
                <a:lnTo>
                  <a:pt x="41080" y="22860"/>
                </a:lnTo>
                <a:lnTo>
                  <a:pt x="41080" y="22870"/>
                </a:lnTo>
                <a:lnTo>
                  <a:pt x="41070" y="22870"/>
                </a:lnTo>
                <a:lnTo>
                  <a:pt x="41070" y="22880"/>
                </a:lnTo>
                <a:lnTo>
                  <a:pt x="41060" y="22880"/>
                </a:lnTo>
                <a:lnTo>
                  <a:pt x="41060" y="22890"/>
                </a:lnTo>
                <a:lnTo>
                  <a:pt x="41050" y="22900"/>
                </a:lnTo>
                <a:lnTo>
                  <a:pt x="41040" y="22900"/>
                </a:lnTo>
                <a:lnTo>
                  <a:pt x="41040" y="22910"/>
                </a:lnTo>
                <a:lnTo>
                  <a:pt x="41030" y="22910"/>
                </a:lnTo>
                <a:lnTo>
                  <a:pt x="41030" y="22920"/>
                </a:lnTo>
                <a:lnTo>
                  <a:pt x="41030" y="22930"/>
                </a:lnTo>
                <a:lnTo>
                  <a:pt x="41020" y="22930"/>
                </a:lnTo>
                <a:close/>
                <a:moveTo>
                  <a:pt x="32360" y="49280"/>
                </a:moveTo>
                <a:lnTo>
                  <a:pt x="32340" y="49270"/>
                </a:lnTo>
                <a:lnTo>
                  <a:pt x="32320" y="49230"/>
                </a:lnTo>
                <a:lnTo>
                  <a:pt x="32300" y="49170"/>
                </a:lnTo>
                <a:lnTo>
                  <a:pt x="32310" y="49140"/>
                </a:lnTo>
                <a:lnTo>
                  <a:pt x="32320" y="49040"/>
                </a:lnTo>
                <a:lnTo>
                  <a:pt x="32330" y="48950"/>
                </a:lnTo>
                <a:lnTo>
                  <a:pt x="32330" y="48920"/>
                </a:lnTo>
                <a:lnTo>
                  <a:pt x="32380" y="48820"/>
                </a:lnTo>
                <a:lnTo>
                  <a:pt x="32460" y="48740"/>
                </a:lnTo>
                <a:lnTo>
                  <a:pt x="32550" y="48680"/>
                </a:lnTo>
                <a:lnTo>
                  <a:pt x="32620" y="48660"/>
                </a:lnTo>
                <a:lnTo>
                  <a:pt x="32670" y="48710"/>
                </a:lnTo>
                <a:lnTo>
                  <a:pt x="32770" y="48920"/>
                </a:lnTo>
                <a:lnTo>
                  <a:pt x="32870" y="49020"/>
                </a:lnTo>
                <a:lnTo>
                  <a:pt x="32830" y="49140"/>
                </a:lnTo>
                <a:lnTo>
                  <a:pt x="32720" y="49320"/>
                </a:lnTo>
                <a:lnTo>
                  <a:pt x="32800" y="49350"/>
                </a:lnTo>
                <a:lnTo>
                  <a:pt x="32910" y="49370"/>
                </a:lnTo>
                <a:lnTo>
                  <a:pt x="32980" y="49420"/>
                </a:lnTo>
                <a:lnTo>
                  <a:pt x="32950" y="49520"/>
                </a:lnTo>
                <a:lnTo>
                  <a:pt x="32860" y="49630"/>
                </a:lnTo>
                <a:lnTo>
                  <a:pt x="32740" y="49720"/>
                </a:lnTo>
                <a:lnTo>
                  <a:pt x="32510" y="49820"/>
                </a:lnTo>
                <a:lnTo>
                  <a:pt x="32440" y="49810"/>
                </a:lnTo>
                <a:lnTo>
                  <a:pt x="32310" y="49740"/>
                </a:lnTo>
                <a:lnTo>
                  <a:pt x="32250" y="49720"/>
                </a:lnTo>
                <a:lnTo>
                  <a:pt x="32180" y="49720"/>
                </a:lnTo>
                <a:lnTo>
                  <a:pt x="32030" y="49670"/>
                </a:lnTo>
                <a:lnTo>
                  <a:pt x="31970" y="49620"/>
                </a:lnTo>
                <a:lnTo>
                  <a:pt x="32010" y="49590"/>
                </a:lnTo>
                <a:lnTo>
                  <a:pt x="32140" y="49620"/>
                </a:lnTo>
                <a:lnTo>
                  <a:pt x="32180" y="49600"/>
                </a:lnTo>
                <a:lnTo>
                  <a:pt x="32180" y="49550"/>
                </a:lnTo>
                <a:lnTo>
                  <a:pt x="32170" y="49500"/>
                </a:lnTo>
                <a:lnTo>
                  <a:pt x="32170" y="49440"/>
                </a:lnTo>
                <a:lnTo>
                  <a:pt x="32220" y="49370"/>
                </a:lnTo>
                <a:lnTo>
                  <a:pt x="32340" y="49320"/>
                </a:lnTo>
                <a:lnTo>
                  <a:pt x="32410" y="49270"/>
                </a:lnTo>
                <a:lnTo>
                  <a:pt x="32360" y="49280"/>
                </a:lnTo>
                <a:close/>
                <a:moveTo>
                  <a:pt x="32680" y="48010"/>
                </a:moveTo>
                <a:lnTo>
                  <a:pt x="32700" y="48020"/>
                </a:lnTo>
                <a:lnTo>
                  <a:pt x="32760" y="48100"/>
                </a:lnTo>
                <a:lnTo>
                  <a:pt x="32790" y="48180"/>
                </a:lnTo>
                <a:lnTo>
                  <a:pt x="32760" y="48210"/>
                </a:lnTo>
                <a:lnTo>
                  <a:pt x="32710" y="48250"/>
                </a:lnTo>
                <a:lnTo>
                  <a:pt x="32630" y="48390"/>
                </a:lnTo>
                <a:lnTo>
                  <a:pt x="32600" y="48420"/>
                </a:lnTo>
                <a:lnTo>
                  <a:pt x="32280" y="48650"/>
                </a:lnTo>
                <a:lnTo>
                  <a:pt x="32200" y="48620"/>
                </a:lnTo>
                <a:lnTo>
                  <a:pt x="32270" y="48520"/>
                </a:lnTo>
                <a:lnTo>
                  <a:pt x="32320" y="48360"/>
                </a:lnTo>
                <a:lnTo>
                  <a:pt x="32410" y="48010"/>
                </a:lnTo>
                <a:lnTo>
                  <a:pt x="32370" y="48020"/>
                </a:lnTo>
                <a:lnTo>
                  <a:pt x="32340" y="48020"/>
                </a:lnTo>
                <a:lnTo>
                  <a:pt x="32310" y="48000"/>
                </a:lnTo>
                <a:lnTo>
                  <a:pt x="32280" y="47970"/>
                </a:lnTo>
                <a:lnTo>
                  <a:pt x="32330" y="47850"/>
                </a:lnTo>
                <a:lnTo>
                  <a:pt x="32370" y="47720"/>
                </a:lnTo>
                <a:lnTo>
                  <a:pt x="32410" y="47610"/>
                </a:lnTo>
                <a:lnTo>
                  <a:pt x="32470" y="47560"/>
                </a:lnTo>
                <a:lnTo>
                  <a:pt x="32510" y="47570"/>
                </a:lnTo>
                <a:lnTo>
                  <a:pt x="32560" y="47640"/>
                </a:lnTo>
                <a:lnTo>
                  <a:pt x="32590" y="47660"/>
                </a:lnTo>
                <a:lnTo>
                  <a:pt x="32610" y="47630"/>
                </a:lnTo>
                <a:lnTo>
                  <a:pt x="32650" y="47500"/>
                </a:lnTo>
                <a:lnTo>
                  <a:pt x="32680" y="47460"/>
                </a:lnTo>
                <a:lnTo>
                  <a:pt x="32680" y="47410"/>
                </a:lnTo>
                <a:lnTo>
                  <a:pt x="32600" y="47420"/>
                </a:lnTo>
                <a:lnTo>
                  <a:pt x="32580" y="47410"/>
                </a:lnTo>
                <a:lnTo>
                  <a:pt x="32570" y="47400"/>
                </a:lnTo>
                <a:lnTo>
                  <a:pt x="32540" y="47360"/>
                </a:lnTo>
                <a:lnTo>
                  <a:pt x="32530" y="47330"/>
                </a:lnTo>
                <a:lnTo>
                  <a:pt x="32570" y="47280"/>
                </a:lnTo>
                <a:lnTo>
                  <a:pt x="32680" y="47100"/>
                </a:lnTo>
                <a:lnTo>
                  <a:pt x="32850" y="46930"/>
                </a:lnTo>
                <a:lnTo>
                  <a:pt x="33040" y="46800"/>
                </a:lnTo>
                <a:lnTo>
                  <a:pt x="33020" y="46750"/>
                </a:lnTo>
                <a:lnTo>
                  <a:pt x="33010" y="46700"/>
                </a:lnTo>
                <a:lnTo>
                  <a:pt x="33000" y="46650"/>
                </a:lnTo>
                <a:lnTo>
                  <a:pt x="33000" y="46600"/>
                </a:lnTo>
                <a:lnTo>
                  <a:pt x="32830" y="46760"/>
                </a:lnTo>
                <a:lnTo>
                  <a:pt x="32740" y="46790"/>
                </a:lnTo>
                <a:lnTo>
                  <a:pt x="32640" y="46750"/>
                </a:lnTo>
                <a:lnTo>
                  <a:pt x="32750" y="46650"/>
                </a:lnTo>
                <a:lnTo>
                  <a:pt x="32660" y="46650"/>
                </a:lnTo>
                <a:lnTo>
                  <a:pt x="32740" y="46470"/>
                </a:lnTo>
                <a:lnTo>
                  <a:pt x="32770" y="46370"/>
                </a:lnTo>
                <a:lnTo>
                  <a:pt x="32790" y="46250"/>
                </a:lnTo>
                <a:lnTo>
                  <a:pt x="32760" y="46240"/>
                </a:lnTo>
                <a:lnTo>
                  <a:pt x="32740" y="46210"/>
                </a:lnTo>
                <a:lnTo>
                  <a:pt x="32720" y="46200"/>
                </a:lnTo>
                <a:lnTo>
                  <a:pt x="32780" y="46120"/>
                </a:lnTo>
                <a:lnTo>
                  <a:pt x="32830" y="46010"/>
                </a:lnTo>
                <a:lnTo>
                  <a:pt x="32870" y="45950"/>
                </a:lnTo>
                <a:lnTo>
                  <a:pt x="32950" y="46070"/>
                </a:lnTo>
                <a:lnTo>
                  <a:pt x="33000" y="46250"/>
                </a:lnTo>
                <a:lnTo>
                  <a:pt x="33030" y="46320"/>
                </a:lnTo>
                <a:lnTo>
                  <a:pt x="33060" y="46360"/>
                </a:lnTo>
                <a:lnTo>
                  <a:pt x="33220" y="46450"/>
                </a:lnTo>
                <a:lnTo>
                  <a:pt x="33250" y="46500"/>
                </a:lnTo>
                <a:lnTo>
                  <a:pt x="33400" y="46800"/>
                </a:lnTo>
                <a:lnTo>
                  <a:pt x="33400" y="46870"/>
                </a:lnTo>
                <a:lnTo>
                  <a:pt x="33400" y="47010"/>
                </a:lnTo>
                <a:lnTo>
                  <a:pt x="33420" y="47100"/>
                </a:lnTo>
                <a:lnTo>
                  <a:pt x="33450" y="47200"/>
                </a:lnTo>
                <a:lnTo>
                  <a:pt x="33490" y="47280"/>
                </a:lnTo>
                <a:lnTo>
                  <a:pt x="33540" y="47310"/>
                </a:lnTo>
                <a:lnTo>
                  <a:pt x="33590" y="47310"/>
                </a:lnTo>
                <a:lnTo>
                  <a:pt x="33540" y="47390"/>
                </a:lnTo>
                <a:lnTo>
                  <a:pt x="33440" y="47430"/>
                </a:lnTo>
                <a:lnTo>
                  <a:pt x="33400" y="47510"/>
                </a:lnTo>
                <a:lnTo>
                  <a:pt x="33240" y="47590"/>
                </a:lnTo>
                <a:lnTo>
                  <a:pt x="33200" y="47630"/>
                </a:lnTo>
                <a:lnTo>
                  <a:pt x="33160" y="47710"/>
                </a:lnTo>
                <a:lnTo>
                  <a:pt x="33110" y="47770"/>
                </a:lnTo>
                <a:lnTo>
                  <a:pt x="33060" y="47800"/>
                </a:lnTo>
                <a:lnTo>
                  <a:pt x="32770" y="47870"/>
                </a:lnTo>
                <a:lnTo>
                  <a:pt x="32680" y="47850"/>
                </a:lnTo>
                <a:lnTo>
                  <a:pt x="32660" y="47890"/>
                </a:lnTo>
                <a:lnTo>
                  <a:pt x="32680" y="48010"/>
                </a:lnTo>
                <a:close/>
                <a:moveTo>
                  <a:pt x="31810" y="45010"/>
                </a:moveTo>
                <a:lnTo>
                  <a:pt x="31890" y="45100"/>
                </a:lnTo>
                <a:lnTo>
                  <a:pt x="31930" y="45100"/>
                </a:lnTo>
                <a:lnTo>
                  <a:pt x="31980" y="45080"/>
                </a:lnTo>
                <a:lnTo>
                  <a:pt x="32030" y="45070"/>
                </a:lnTo>
                <a:lnTo>
                  <a:pt x="32050" y="45150"/>
                </a:lnTo>
                <a:lnTo>
                  <a:pt x="32030" y="45240"/>
                </a:lnTo>
                <a:lnTo>
                  <a:pt x="31990" y="45280"/>
                </a:lnTo>
                <a:lnTo>
                  <a:pt x="31900" y="45340"/>
                </a:lnTo>
                <a:lnTo>
                  <a:pt x="31950" y="45450"/>
                </a:lnTo>
                <a:lnTo>
                  <a:pt x="31960" y="45510"/>
                </a:lnTo>
                <a:lnTo>
                  <a:pt x="31950" y="45580"/>
                </a:lnTo>
                <a:lnTo>
                  <a:pt x="31910" y="45650"/>
                </a:lnTo>
                <a:lnTo>
                  <a:pt x="31810" y="45850"/>
                </a:lnTo>
                <a:lnTo>
                  <a:pt x="31780" y="45890"/>
                </a:lnTo>
                <a:lnTo>
                  <a:pt x="31750" y="45890"/>
                </a:lnTo>
                <a:lnTo>
                  <a:pt x="31740" y="45850"/>
                </a:lnTo>
                <a:lnTo>
                  <a:pt x="31720" y="45810"/>
                </a:lnTo>
                <a:lnTo>
                  <a:pt x="31700" y="45790"/>
                </a:lnTo>
                <a:lnTo>
                  <a:pt x="31660" y="45800"/>
                </a:lnTo>
                <a:lnTo>
                  <a:pt x="31630" y="45830"/>
                </a:lnTo>
                <a:lnTo>
                  <a:pt x="31600" y="45830"/>
                </a:lnTo>
                <a:lnTo>
                  <a:pt x="31570" y="45790"/>
                </a:lnTo>
                <a:lnTo>
                  <a:pt x="31630" y="45740"/>
                </a:lnTo>
                <a:lnTo>
                  <a:pt x="31570" y="45710"/>
                </a:lnTo>
                <a:lnTo>
                  <a:pt x="31360" y="45770"/>
                </a:lnTo>
                <a:lnTo>
                  <a:pt x="31300" y="45690"/>
                </a:lnTo>
                <a:lnTo>
                  <a:pt x="31310" y="45560"/>
                </a:lnTo>
                <a:lnTo>
                  <a:pt x="31370" y="45370"/>
                </a:lnTo>
                <a:lnTo>
                  <a:pt x="31450" y="45200"/>
                </a:lnTo>
                <a:lnTo>
                  <a:pt x="31500" y="45130"/>
                </a:lnTo>
                <a:lnTo>
                  <a:pt x="31700" y="45030"/>
                </a:lnTo>
                <a:lnTo>
                  <a:pt x="31810" y="45010"/>
                </a:lnTo>
                <a:close/>
                <a:moveTo>
                  <a:pt x="33390" y="43250"/>
                </a:moveTo>
                <a:lnTo>
                  <a:pt x="33450" y="43050"/>
                </a:lnTo>
                <a:lnTo>
                  <a:pt x="33480" y="42970"/>
                </a:lnTo>
                <a:lnTo>
                  <a:pt x="33540" y="42900"/>
                </a:lnTo>
                <a:lnTo>
                  <a:pt x="33880" y="42660"/>
                </a:lnTo>
                <a:lnTo>
                  <a:pt x="33960" y="42650"/>
                </a:lnTo>
                <a:lnTo>
                  <a:pt x="34030" y="42710"/>
                </a:lnTo>
                <a:lnTo>
                  <a:pt x="33940" y="42880"/>
                </a:lnTo>
                <a:lnTo>
                  <a:pt x="33900" y="42980"/>
                </a:lnTo>
                <a:lnTo>
                  <a:pt x="33920" y="43020"/>
                </a:lnTo>
                <a:lnTo>
                  <a:pt x="33980" y="43010"/>
                </a:lnTo>
                <a:lnTo>
                  <a:pt x="34050" y="42970"/>
                </a:lnTo>
                <a:lnTo>
                  <a:pt x="34120" y="42910"/>
                </a:lnTo>
                <a:lnTo>
                  <a:pt x="34170" y="42840"/>
                </a:lnTo>
                <a:lnTo>
                  <a:pt x="34300" y="42720"/>
                </a:lnTo>
                <a:lnTo>
                  <a:pt x="34490" y="42640"/>
                </a:lnTo>
                <a:lnTo>
                  <a:pt x="34670" y="42620"/>
                </a:lnTo>
                <a:lnTo>
                  <a:pt x="34800" y="42710"/>
                </a:lnTo>
                <a:lnTo>
                  <a:pt x="34760" y="42820"/>
                </a:lnTo>
                <a:lnTo>
                  <a:pt x="34660" y="42820"/>
                </a:lnTo>
                <a:lnTo>
                  <a:pt x="34280" y="43010"/>
                </a:lnTo>
                <a:lnTo>
                  <a:pt x="34100" y="43190"/>
                </a:lnTo>
                <a:lnTo>
                  <a:pt x="33940" y="43260"/>
                </a:lnTo>
                <a:lnTo>
                  <a:pt x="33540" y="43730"/>
                </a:lnTo>
                <a:lnTo>
                  <a:pt x="33460" y="43780"/>
                </a:lnTo>
                <a:lnTo>
                  <a:pt x="33350" y="43800"/>
                </a:lnTo>
                <a:lnTo>
                  <a:pt x="33400" y="43740"/>
                </a:lnTo>
                <a:lnTo>
                  <a:pt x="33440" y="43710"/>
                </a:lnTo>
                <a:lnTo>
                  <a:pt x="33480" y="43670"/>
                </a:lnTo>
                <a:lnTo>
                  <a:pt x="33500" y="43590"/>
                </a:lnTo>
                <a:lnTo>
                  <a:pt x="33160" y="43640"/>
                </a:lnTo>
                <a:lnTo>
                  <a:pt x="33210" y="43530"/>
                </a:lnTo>
                <a:lnTo>
                  <a:pt x="33350" y="43330"/>
                </a:lnTo>
                <a:lnTo>
                  <a:pt x="33390" y="43250"/>
                </a:lnTo>
                <a:close/>
                <a:moveTo>
                  <a:pt x="33580" y="41500"/>
                </a:moveTo>
                <a:lnTo>
                  <a:pt x="33460" y="41510"/>
                </a:lnTo>
                <a:lnTo>
                  <a:pt x="33350" y="41570"/>
                </a:lnTo>
                <a:lnTo>
                  <a:pt x="33350" y="41520"/>
                </a:lnTo>
                <a:lnTo>
                  <a:pt x="33640" y="41330"/>
                </a:lnTo>
                <a:lnTo>
                  <a:pt x="33670" y="41320"/>
                </a:lnTo>
                <a:lnTo>
                  <a:pt x="33700" y="41300"/>
                </a:lnTo>
                <a:lnTo>
                  <a:pt x="33720" y="41160"/>
                </a:lnTo>
                <a:lnTo>
                  <a:pt x="33760" y="41150"/>
                </a:lnTo>
                <a:lnTo>
                  <a:pt x="33820" y="41210"/>
                </a:lnTo>
                <a:lnTo>
                  <a:pt x="33860" y="41280"/>
                </a:lnTo>
                <a:lnTo>
                  <a:pt x="33880" y="41360"/>
                </a:lnTo>
                <a:lnTo>
                  <a:pt x="33890" y="41460"/>
                </a:lnTo>
                <a:lnTo>
                  <a:pt x="33910" y="41550"/>
                </a:lnTo>
                <a:lnTo>
                  <a:pt x="33910" y="41640"/>
                </a:lnTo>
                <a:lnTo>
                  <a:pt x="33840" y="41710"/>
                </a:lnTo>
                <a:lnTo>
                  <a:pt x="33710" y="41780"/>
                </a:lnTo>
                <a:lnTo>
                  <a:pt x="33710" y="41840"/>
                </a:lnTo>
                <a:lnTo>
                  <a:pt x="33940" y="41840"/>
                </a:lnTo>
                <a:lnTo>
                  <a:pt x="33890" y="41900"/>
                </a:lnTo>
                <a:lnTo>
                  <a:pt x="33840" y="41940"/>
                </a:lnTo>
                <a:lnTo>
                  <a:pt x="33840" y="41990"/>
                </a:lnTo>
                <a:lnTo>
                  <a:pt x="33960" y="41960"/>
                </a:lnTo>
                <a:lnTo>
                  <a:pt x="34020" y="41970"/>
                </a:lnTo>
                <a:lnTo>
                  <a:pt x="34050" y="42040"/>
                </a:lnTo>
                <a:lnTo>
                  <a:pt x="34030" y="42120"/>
                </a:lnTo>
                <a:lnTo>
                  <a:pt x="34000" y="42140"/>
                </a:lnTo>
                <a:lnTo>
                  <a:pt x="33870" y="42160"/>
                </a:lnTo>
                <a:lnTo>
                  <a:pt x="33840" y="42190"/>
                </a:lnTo>
                <a:lnTo>
                  <a:pt x="33790" y="42250"/>
                </a:lnTo>
                <a:lnTo>
                  <a:pt x="33670" y="42370"/>
                </a:lnTo>
                <a:lnTo>
                  <a:pt x="32940" y="42710"/>
                </a:lnTo>
                <a:lnTo>
                  <a:pt x="33060" y="42510"/>
                </a:lnTo>
                <a:lnTo>
                  <a:pt x="33110" y="42460"/>
                </a:lnTo>
                <a:lnTo>
                  <a:pt x="33150" y="42440"/>
                </a:lnTo>
                <a:lnTo>
                  <a:pt x="33200" y="42400"/>
                </a:lnTo>
                <a:lnTo>
                  <a:pt x="33240" y="42320"/>
                </a:lnTo>
                <a:lnTo>
                  <a:pt x="33320" y="42220"/>
                </a:lnTo>
                <a:lnTo>
                  <a:pt x="33350" y="42170"/>
                </a:lnTo>
                <a:lnTo>
                  <a:pt x="33310" y="42150"/>
                </a:lnTo>
                <a:lnTo>
                  <a:pt x="33250" y="42160"/>
                </a:lnTo>
                <a:lnTo>
                  <a:pt x="33140" y="42240"/>
                </a:lnTo>
                <a:lnTo>
                  <a:pt x="33080" y="42250"/>
                </a:lnTo>
                <a:lnTo>
                  <a:pt x="33080" y="42200"/>
                </a:lnTo>
                <a:lnTo>
                  <a:pt x="33130" y="42170"/>
                </a:lnTo>
                <a:lnTo>
                  <a:pt x="33220" y="42060"/>
                </a:lnTo>
                <a:lnTo>
                  <a:pt x="33260" y="42040"/>
                </a:lnTo>
                <a:lnTo>
                  <a:pt x="33430" y="42020"/>
                </a:lnTo>
                <a:lnTo>
                  <a:pt x="33480" y="41990"/>
                </a:lnTo>
                <a:lnTo>
                  <a:pt x="33500" y="41940"/>
                </a:lnTo>
                <a:lnTo>
                  <a:pt x="33510" y="41870"/>
                </a:lnTo>
                <a:lnTo>
                  <a:pt x="33530" y="41810"/>
                </a:lnTo>
                <a:lnTo>
                  <a:pt x="33640" y="41760"/>
                </a:lnTo>
                <a:lnTo>
                  <a:pt x="33790" y="41630"/>
                </a:lnTo>
                <a:lnTo>
                  <a:pt x="33700" y="41540"/>
                </a:lnTo>
                <a:lnTo>
                  <a:pt x="33580" y="41500"/>
                </a:lnTo>
                <a:close/>
                <a:moveTo>
                  <a:pt x="38800" y="35070"/>
                </a:moveTo>
                <a:lnTo>
                  <a:pt x="38750" y="35110"/>
                </a:lnTo>
                <a:lnTo>
                  <a:pt x="38700" y="35140"/>
                </a:lnTo>
                <a:lnTo>
                  <a:pt x="38650" y="35130"/>
                </a:lnTo>
                <a:lnTo>
                  <a:pt x="38630" y="35040"/>
                </a:lnTo>
                <a:lnTo>
                  <a:pt x="38630" y="34930"/>
                </a:lnTo>
                <a:lnTo>
                  <a:pt x="38620" y="34880"/>
                </a:lnTo>
                <a:lnTo>
                  <a:pt x="38600" y="34850"/>
                </a:lnTo>
                <a:lnTo>
                  <a:pt x="38470" y="34650"/>
                </a:lnTo>
                <a:lnTo>
                  <a:pt x="38370" y="34590"/>
                </a:lnTo>
                <a:lnTo>
                  <a:pt x="38140" y="34530"/>
                </a:lnTo>
                <a:lnTo>
                  <a:pt x="38140" y="34480"/>
                </a:lnTo>
                <a:lnTo>
                  <a:pt x="38210" y="34430"/>
                </a:lnTo>
                <a:lnTo>
                  <a:pt x="38260" y="34370"/>
                </a:lnTo>
                <a:lnTo>
                  <a:pt x="38360" y="34200"/>
                </a:lnTo>
                <a:lnTo>
                  <a:pt x="38340" y="34090"/>
                </a:lnTo>
                <a:lnTo>
                  <a:pt x="38370" y="34080"/>
                </a:lnTo>
                <a:lnTo>
                  <a:pt x="38580" y="34270"/>
                </a:lnTo>
                <a:lnTo>
                  <a:pt x="38630" y="34290"/>
                </a:lnTo>
                <a:lnTo>
                  <a:pt x="38690" y="34260"/>
                </a:lnTo>
                <a:lnTo>
                  <a:pt x="38760" y="34120"/>
                </a:lnTo>
                <a:lnTo>
                  <a:pt x="38840" y="33910"/>
                </a:lnTo>
                <a:lnTo>
                  <a:pt x="38920" y="33770"/>
                </a:lnTo>
                <a:lnTo>
                  <a:pt x="39000" y="33830"/>
                </a:lnTo>
                <a:lnTo>
                  <a:pt x="38960" y="34050"/>
                </a:lnTo>
                <a:lnTo>
                  <a:pt x="38900" y="34230"/>
                </a:lnTo>
                <a:lnTo>
                  <a:pt x="38830" y="34370"/>
                </a:lnTo>
                <a:lnTo>
                  <a:pt x="38750" y="34480"/>
                </a:lnTo>
                <a:lnTo>
                  <a:pt x="38820" y="34750"/>
                </a:lnTo>
                <a:lnTo>
                  <a:pt x="38820" y="34880"/>
                </a:lnTo>
                <a:lnTo>
                  <a:pt x="38770" y="34960"/>
                </a:lnTo>
                <a:lnTo>
                  <a:pt x="38780" y="34990"/>
                </a:lnTo>
                <a:lnTo>
                  <a:pt x="38790" y="35040"/>
                </a:lnTo>
                <a:lnTo>
                  <a:pt x="38800" y="35070"/>
                </a:lnTo>
                <a:close/>
                <a:moveTo>
                  <a:pt x="34880" y="27260"/>
                </a:moveTo>
                <a:lnTo>
                  <a:pt x="34890" y="27220"/>
                </a:lnTo>
                <a:lnTo>
                  <a:pt x="35040" y="26830"/>
                </a:lnTo>
                <a:lnTo>
                  <a:pt x="35070" y="26760"/>
                </a:lnTo>
                <a:lnTo>
                  <a:pt x="35140" y="26660"/>
                </a:lnTo>
                <a:lnTo>
                  <a:pt x="35240" y="26590"/>
                </a:lnTo>
                <a:lnTo>
                  <a:pt x="35290" y="26540"/>
                </a:lnTo>
                <a:lnTo>
                  <a:pt x="35330" y="26430"/>
                </a:lnTo>
                <a:lnTo>
                  <a:pt x="35310" y="26400"/>
                </a:lnTo>
                <a:lnTo>
                  <a:pt x="35280" y="26340"/>
                </a:lnTo>
                <a:lnTo>
                  <a:pt x="35270" y="26320"/>
                </a:lnTo>
                <a:lnTo>
                  <a:pt x="35270" y="26260"/>
                </a:lnTo>
                <a:lnTo>
                  <a:pt x="35340" y="26270"/>
                </a:lnTo>
                <a:lnTo>
                  <a:pt x="35580" y="26430"/>
                </a:lnTo>
                <a:lnTo>
                  <a:pt x="35580" y="26490"/>
                </a:lnTo>
                <a:lnTo>
                  <a:pt x="35540" y="26490"/>
                </a:lnTo>
                <a:lnTo>
                  <a:pt x="35510" y="26570"/>
                </a:lnTo>
                <a:lnTo>
                  <a:pt x="35470" y="26610"/>
                </a:lnTo>
                <a:lnTo>
                  <a:pt x="35430" y="26640"/>
                </a:lnTo>
                <a:lnTo>
                  <a:pt x="35390" y="26660"/>
                </a:lnTo>
                <a:lnTo>
                  <a:pt x="35390" y="26710"/>
                </a:lnTo>
                <a:lnTo>
                  <a:pt x="35520" y="26710"/>
                </a:lnTo>
                <a:lnTo>
                  <a:pt x="35470" y="26810"/>
                </a:lnTo>
                <a:lnTo>
                  <a:pt x="35410" y="26830"/>
                </a:lnTo>
                <a:lnTo>
                  <a:pt x="35350" y="26820"/>
                </a:lnTo>
                <a:lnTo>
                  <a:pt x="35290" y="26850"/>
                </a:lnTo>
                <a:lnTo>
                  <a:pt x="35250" y="26920"/>
                </a:lnTo>
                <a:lnTo>
                  <a:pt x="35250" y="26990"/>
                </a:lnTo>
                <a:lnTo>
                  <a:pt x="35280" y="27030"/>
                </a:lnTo>
                <a:lnTo>
                  <a:pt x="35330" y="27050"/>
                </a:lnTo>
                <a:lnTo>
                  <a:pt x="35360" y="27000"/>
                </a:lnTo>
                <a:lnTo>
                  <a:pt x="35410" y="26920"/>
                </a:lnTo>
                <a:lnTo>
                  <a:pt x="35440" y="26890"/>
                </a:lnTo>
                <a:lnTo>
                  <a:pt x="35460" y="27090"/>
                </a:lnTo>
                <a:lnTo>
                  <a:pt x="35490" y="27230"/>
                </a:lnTo>
                <a:lnTo>
                  <a:pt x="35500" y="27420"/>
                </a:lnTo>
                <a:lnTo>
                  <a:pt x="35500" y="27510"/>
                </a:lnTo>
                <a:lnTo>
                  <a:pt x="35480" y="27580"/>
                </a:lnTo>
                <a:lnTo>
                  <a:pt x="35420" y="27610"/>
                </a:lnTo>
                <a:lnTo>
                  <a:pt x="35270" y="27620"/>
                </a:lnTo>
                <a:lnTo>
                  <a:pt x="35220" y="27610"/>
                </a:lnTo>
                <a:lnTo>
                  <a:pt x="35090" y="27410"/>
                </a:lnTo>
                <a:lnTo>
                  <a:pt x="35030" y="27370"/>
                </a:lnTo>
                <a:lnTo>
                  <a:pt x="35060" y="27550"/>
                </a:lnTo>
                <a:lnTo>
                  <a:pt x="35010" y="27540"/>
                </a:lnTo>
                <a:lnTo>
                  <a:pt x="34980" y="27560"/>
                </a:lnTo>
                <a:lnTo>
                  <a:pt x="34980" y="27610"/>
                </a:lnTo>
                <a:lnTo>
                  <a:pt x="35010" y="27660"/>
                </a:lnTo>
                <a:lnTo>
                  <a:pt x="35070" y="27690"/>
                </a:lnTo>
                <a:lnTo>
                  <a:pt x="35170" y="27710"/>
                </a:lnTo>
                <a:lnTo>
                  <a:pt x="35230" y="27750"/>
                </a:lnTo>
                <a:lnTo>
                  <a:pt x="35240" y="27820"/>
                </a:lnTo>
                <a:lnTo>
                  <a:pt x="35230" y="27900"/>
                </a:lnTo>
                <a:lnTo>
                  <a:pt x="35200" y="27970"/>
                </a:lnTo>
                <a:lnTo>
                  <a:pt x="35150" y="28020"/>
                </a:lnTo>
                <a:lnTo>
                  <a:pt x="35150" y="28050"/>
                </a:lnTo>
                <a:lnTo>
                  <a:pt x="35150" y="28090"/>
                </a:lnTo>
                <a:lnTo>
                  <a:pt x="35140" y="28110"/>
                </a:lnTo>
                <a:lnTo>
                  <a:pt x="35080" y="28170"/>
                </a:lnTo>
                <a:lnTo>
                  <a:pt x="34780" y="28300"/>
                </a:lnTo>
                <a:lnTo>
                  <a:pt x="34740" y="28420"/>
                </a:lnTo>
                <a:lnTo>
                  <a:pt x="34700" y="28550"/>
                </a:lnTo>
                <a:lnTo>
                  <a:pt x="34610" y="28630"/>
                </a:lnTo>
                <a:lnTo>
                  <a:pt x="34450" y="28670"/>
                </a:lnTo>
                <a:lnTo>
                  <a:pt x="34470" y="28590"/>
                </a:lnTo>
                <a:lnTo>
                  <a:pt x="34580" y="28380"/>
                </a:lnTo>
                <a:lnTo>
                  <a:pt x="34630" y="28330"/>
                </a:lnTo>
                <a:lnTo>
                  <a:pt x="34630" y="28310"/>
                </a:lnTo>
                <a:lnTo>
                  <a:pt x="34630" y="28260"/>
                </a:lnTo>
                <a:lnTo>
                  <a:pt x="34610" y="28150"/>
                </a:lnTo>
                <a:lnTo>
                  <a:pt x="34610" y="28110"/>
                </a:lnTo>
                <a:lnTo>
                  <a:pt x="34640" y="28020"/>
                </a:lnTo>
                <a:lnTo>
                  <a:pt x="34670" y="27950"/>
                </a:lnTo>
                <a:lnTo>
                  <a:pt x="34730" y="27800"/>
                </a:lnTo>
                <a:lnTo>
                  <a:pt x="34760" y="27710"/>
                </a:lnTo>
                <a:lnTo>
                  <a:pt x="34770" y="27550"/>
                </a:lnTo>
                <a:lnTo>
                  <a:pt x="34790" y="27470"/>
                </a:lnTo>
                <a:lnTo>
                  <a:pt x="34810" y="27450"/>
                </a:lnTo>
                <a:lnTo>
                  <a:pt x="34860" y="27440"/>
                </a:lnTo>
                <a:lnTo>
                  <a:pt x="34880" y="27410"/>
                </a:lnTo>
                <a:lnTo>
                  <a:pt x="34890" y="27360"/>
                </a:lnTo>
                <a:lnTo>
                  <a:pt x="34880" y="27260"/>
                </a:lnTo>
                <a:close/>
                <a:moveTo>
                  <a:pt x="35660" y="27050"/>
                </a:moveTo>
                <a:lnTo>
                  <a:pt x="35630" y="27050"/>
                </a:lnTo>
                <a:lnTo>
                  <a:pt x="35610" y="27000"/>
                </a:lnTo>
                <a:lnTo>
                  <a:pt x="35600" y="26920"/>
                </a:lnTo>
                <a:lnTo>
                  <a:pt x="35600" y="26820"/>
                </a:lnTo>
                <a:lnTo>
                  <a:pt x="35620" y="26720"/>
                </a:lnTo>
                <a:lnTo>
                  <a:pt x="35640" y="26640"/>
                </a:lnTo>
                <a:lnTo>
                  <a:pt x="35830" y="26370"/>
                </a:lnTo>
                <a:lnTo>
                  <a:pt x="35890" y="26340"/>
                </a:lnTo>
                <a:lnTo>
                  <a:pt x="35950" y="26400"/>
                </a:lnTo>
                <a:lnTo>
                  <a:pt x="36010" y="26590"/>
                </a:lnTo>
                <a:lnTo>
                  <a:pt x="36060" y="26650"/>
                </a:lnTo>
                <a:lnTo>
                  <a:pt x="36110" y="26600"/>
                </a:lnTo>
                <a:lnTo>
                  <a:pt x="36140" y="26420"/>
                </a:lnTo>
                <a:lnTo>
                  <a:pt x="36080" y="26270"/>
                </a:lnTo>
                <a:lnTo>
                  <a:pt x="36000" y="26150"/>
                </a:lnTo>
                <a:lnTo>
                  <a:pt x="35960" y="26060"/>
                </a:lnTo>
                <a:lnTo>
                  <a:pt x="36010" y="25870"/>
                </a:lnTo>
                <a:lnTo>
                  <a:pt x="36110" y="25850"/>
                </a:lnTo>
                <a:lnTo>
                  <a:pt x="36330" y="25930"/>
                </a:lnTo>
                <a:lnTo>
                  <a:pt x="36350" y="25950"/>
                </a:lnTo>
                <a:lnTo>
                  <a:pt x="36410" y="26060"/>
                </a:lnTo>
                <a:lnTo>
                  <a:pt x="36440" y="26090"/>
                </a:lnTo>
                <a:lnTo>
                  <a:pt x="36370" y="26440"/>
                </a:lnTo>
                <a:lnTo>
                  <a:pt x="36310" y="26630"/>
                </a:lnTo>
                <a:lnTo>
                  <a:pt x="36260" y="26710"/>
                </a:lnTo>
                <a:lnTo>
                  <a:pt x="36260" y="26750"/>
                </a:lnTo>
                <a:lnTo>
                  <a:pt x="36240" y="26950"/>
                </a:lnTo>
                <a:lnTo>
                  <a:pt x="36220" y="27020"/>
                </a:lnTo>
                <a:lnTo>
                  <a:pt x="36190" y="27040"/>
                </a:lnTo>
                <a:lnTo>
                  <a:pt x="36120" y="26910"/>
                </a:lnTo>
                <a:lnTo>
                  <a:pt x="36090" y="26880"/>
                </a:lnTo>
                <a:lnTo>
                  <a:pt x="35920" y="27140"/>
                </a:lnTo>
                <a:lnTo>
                  <a:pt x="35830" y="27240"/>
                </a:lnTo>
                <a:lnTo>
                  <a:pt x="35790" y="27130"/>
                </a:lnTo>
                <a:lnTo>
                  <a:pt x="35790" y="26950"/>
                </a:lnTo>
                <a:lnTo>
                  <a:pt x="35780" y="26860"/>
                </a:lnTo>
                <a:lnTo>
                  <a:pt x="35760" y="26820"/>
                </a:lnTo>
                <a:lnTo>
                  <a:pt x="35700" y="26850"/>
                </a:lnTo>
                <a:lnTo>
                  <a:pt x="35690" y="26910"/>
                </a:lnTo>
                <a:lnTo>
                  <a:pt x="35690" y="26990"/>
                </a:lnTo>
                <a:lnTo>
                  <a:pt x="35660" y="27050"/>
                </a:lnTo>
                <a:close/>
                <a:moveTo>
                  <a:pt x="39010" y="25180"/>
                </a:moveTo>
                <a:lnTo>
                  <a:pt x="38940" y="25070"/>
                </a:lnTo>
                <a:lnTo>
                  <a:pt x="38990" y="25000"/>
                </a:lnTo>
                <a:lnTo>
                  <a:pt x="39050" y="24970"/>
                </a:lnTo>
                <a:lnTo>
                  <a:pt x="39170" y="24960"/>
                </a:lnTo>
                <a:lnTo>
                  <a:pt x="39100" y="24860"/>
                </a:lnTo>
                <a:lnTo>
                  <a:pt x="39070" y="24710"/>
                </a:lnTo>
                <a:lnTo>
                  <a:pt x="39100" y="24550"/>
                </a:lnTo>
                <a:lnTo>
                  <a:pt x="39170" y="24450"/>
                </a:lnTo>
                <a:lnTo>
                  <a:pt x="39260" y="24480"/>
                </a:lnTo>
                <a:lnTo>
                  <a:pt x="39380" y="24760"/>
                </a:lnTo>
                <a:lnTo>
                  <a:pt x="39470" y="24790"/>
                </a:lnTo>
                <a:lnTo>
                  <a:pt x="39470" y="24730"/>
                </a:lnTo>
                <a:lnTo>
                  <a:pt x="39430" y="24680"/>
                </a:lnTo>
                <a:lnTo>
                  <a:pt x="39450" y="24640"/>
                </a:lnTo>
                <a:lnTo>
                  <a:pt x="39490" y="24610"/>
                </a:lnTo>
                <a:lnTo>
                  <a:pt x="39510" y="24540"/>
                </a:lnTo>
                <a:lnTo>
                  <a:pt x="39520" y="24500"/>
                </a:lnTo>
                <a:lnTo>
                  <a:pt x="39560" y="24530"/>
                </a:lnTo>
                <a:lnTo>
                  <a:pt x="39610" y="24620"/>
                </a:lnTo>
                <a:lnTo>
                  <a:pt x="39680" y="24600"/>
                </a:lnTo>
                <a:lnTo>
                  <a:pt x="39690" y="24520"/>
                </a:lnTo>
                <a:lnTo>
                  <a:pt x="39650" y="24400"/>
                </a:lnTo>
                <a:lnTo>
                  <a:pt x="39590" y="24280"/>
                </a:lnTo>
                <a:lnTo>
                  <a:pt x="39560" y="24340"/>
                </a:lnTo>
                <a:lnTo>
                  <a:pt x="39530" y="24340"/>
                </a:lnTo>
                <a:lnTo>
                  <a:pt x="39500" y="24290"/>
                </a:lnTo>
                <a:lnTo>
                  <a:pt x="39510" y="24170"/>
                </a:lnTo>
                <a:lnTo>
                  <a:pt x="39380" y="24100"/>
                </a:lnTo>
                <a:lnTo>
                  <a:pt x="39340" y="24050"/>
                </a:lnTo>
                <a:lnTo>
                  <a:pt x="39680" y="23940"/>
                </a:lnTo>
                <a:lnTo>
                  <a:pt x="39760" y="23970"/>
                </a:lnTo>
                <a:lnTo>
                  <a:pt x="39890" y="24090"/>
                </a:lnTo>
                <a:lnTo>
                  <a:pt x="39970" y="24110"/>
                </a:lnTo>
                <a:lnTo>
                  <a:pt x="39950" y="23980"/>
                </a:lnTo>
                <a:lnTo>
                  <a:pt x="39860" y="23870"/>
                </a:lnTo>
                <a:lnTo>
                  <a:pt x="39830" y="23770"/>
                </a:lnTo>
                <a:lnTo>
                  <a:pt x="40170" y="23580"/>
                </a:lnTo>
                <a:lnTo>
                  <a:pt x="40220" y="23680"/>
                </a:lnTo>
                <a:lnTo>
                  <a:pt x="40230" y="23790"/>
                </a:lnTo>
                <a:lnTo>
                  <a:pt x="40240" y="23860"/>
                </a:lnTo>
                <a:lnTo>
                  <a:pt x="40300" y="23970"/>
                </a:lnTo>
                <a:lnTo>
                  <a:pt x="40330" y="24010"/>
                </a:lnTo>
                <a:lnTo>
                  <a:pt x="40340" y="23920"/>
                </a:lnTo>
                <a:lnTo>
                  <a:pt x="40330" y="23710"/>
                </a:lnTo>
                <a:lnTo>
                  <a:pt x="40350" y="23630"/>
                </a:lnTo>
                <a:lnTo>
                  <a:pt x="40390" y="23570"/>
                </a:lnTo>
                <a:lnTo>
                  <a:pt x="40440" y="23540"/>
                </a:lnTo>
                <a:lnTo>
                  <a:pt x="40500" y="23540"/>
                </a:lnTo>
                <a:lnTo>
                  <a:pt x="40610" y="23600"/>
                </a:lnTo>
                <a:lnTo>
                  <a:pt x="40660" y="23660"/>
                </a:lnTo>
                <a:lnTo>
                  <a:pt x="40690" y="23740"/>
                </a:lnTo>
                <a:lnTo>
                  <a:pt x="40700" y="23860"/>
                </a:lnTo>
                <a:lnTo>
                  <a:pt x="40680" y="23910"/>
                </a:lnTo>
                <a:lnTo>
                  <a:pt x="40480" y="24170"/>
                </a:lnTo>
                <a:lnTo>
                  <a:pt x="40480" y="24230"/>
                </a:lnTo>
                <a:lnTo>
                  <a:pt x="40570" y="24200"/>
                </a:lnTo>
                <a:lnTo>
                  <a:pt x="40740" y="24040"/>
                </a:lnTo>
                <a:lnTo>
                  <a:pt x="40830" y="23990"/>
                </a:lnTo>
                <a:lnTo>
                  <a:pt x="40860" y="23940"/>
                </a:lnTo>
                <a:lnTo>
                  <a:pt x="40880" y="23660"/>
                </a:lnTo>
                <a:lnTo>
                  <a:pt x="40920" y="23540"/>
                </a:lnTo>
                <a:lnTo>
                  <a:pt x="41020" y="23510"/>
                </a:lnTo>
                <a:lnTo>
                  <a:pt x="41260" y="23590"/>
                </a:lnTo>
                <a:lnTo>
                  <a:pt x="41420" y="23420"/>
                </a:lnTo>
                <a:lnTo>
                  <a:pt x="41540" y="23370"/>
                </a:lnTo>
                <a:lnTo>
                  <a:pt x="41760" y="23370"/>
                </a:lnTo>
                <a:lnTo>
                  <a:pt x="41700" y="23500"/>
                </a:lnTo>
                <a:lnTo>
                  <a:pt x="41340" y="24130"/>
                </a:lnTo>
                <a:lnTo>
                  <a:pt x="41270" y="24170"/>
                </a:lnTo>
                <a:lnTo>
                  <a:pt x="41280" y="24130"/>
                </a:lnTo>
                <a:lnTo>
                  <a:pt x="41290" y="24070"/>
                </a:lnTo>
                <a:lnTo>
                  <a:pt x="41290" y="24020"/>
                </a:lnTo>
                <a:lnTo>
                  <a:pt x="41270" y="23990"/>
                </a:lnTo>
                <a:lnTo>
                  <a:pt x="41240" y="24010"/>
                </a:lnTo>
                <a:lnTo>
                  <a:pt x="41240" y="24050"/>
                </a:lnTo>
                <a:lnTo>
                  <a:pt x="41240" y="24090"/>
                </a:lnTo>
                <a:lnTo>
                  <a:pt x="41230" y="24110"/>
                </a:lnTo>
                <a:lnTo>
                  <a:pt x="41060" y="24230"/>
                </a:lnTo>
                <a:lnTo>
                  <a:pt x="41120" y="24280"/>
                </a:lnTo>
                <a:lnTo>
                  <a:pt x="41170" y="24340"/>
                </a:lnTo>
                <a:lnTo>
                  <a:pt x="41040" y="24420"/>
                </a:lnTo>
                <a:lnTo>
                  <a:pt x="40500" y="24990"/>
                </a:lnTo>
                <a:lnTo>
                  <a:pt x="40420" y="25030"/>
                </a:lnTo>
                <a:lnTo>
                  <a:pt x="40370" y="24960"/>
                </a:lnTo>
                <a:lnTo>
                  <a:pt x="40380" y="24820"/>
                </a:lnTo>
                <a:lnTo>
                  <a:pt x="40430" y="24690"/>
                </a:lnTo>
                <a:lnTo>
                  <a:pt x="40540" y="24510"/>
                </a:lnTo>
                <a:lnTo>
                  <a:pt x="40480" y="24510"/>
                </a:lnTo>
                <a:lnTo>
                  <a:pt x="40460" y="24450"/>
                </a:lnTo>
                <a:lnTo>
                  <a:pt x="40440" y="24380"/>
                </a:lnTo>
                <a:lnTo>
                  <a:pt x="40410" y="24340"/>
                </a:lnTo>
                <a:lnTo>
                  <a:pt x="40370" y="24340"/>
                </a:lnTo>
                <a:lnTo>
                  <a:pt x="40340" y="24380"/>
                </a:lnTo>
                <a:lnTo>
                  <a:pt x="40290" y="24570"/>
                </a:lnTo>
                <a:lnTo>
                  <a:pt x="40320" y="24680"/>
                </a:lnTo>
                <a:lnTo>
                  <a:pt x="40290" y="24770"/>
                </a:lnTo>
                <a:lnTo>
                  <a:pt x="40240" y="24820"/>
                </a:lnTo>
                <a:lnTo>
                  <a:pt x="40160" y="24850"/>
                </a:lnTo>
                <a:lnTo>
                  <a:pt x="40130" y="24880"/>
                </a:lnTo>
                <a:lnTo>
                  <a:pt x="40090" y="24920"/>
                </a:lnTo>
                <a:lnTo>
                  <a:pt x="40080" y="24960"/>
                </a:lnTo>
                <a:lnTo>
                  <a:pt x="40100" y="25000"/>
                </a:lnTo>
                <a:lnTo>
                  <a:pt x="40220" y="25070"/>
                </a:lnTo>
                <a:lnTo>
                  <a:pt x="40180" y="25140"/>
                </a:lnTo>
                <a:lnTo>
                  <a:pt x="40050" y="25280"/>
                </a:lnTo>
                <a:lnTo>
                  <a:pt x="39920" y="25320"/>
                </a:lnTo>
                <a:lnTo>
                  <a:pt x="39870" y="25350"/>
                </a:lnTo>
                <a:lnTo>
                  <a:pt x="39760" y="25470"/>
                </a:lnTo>
                <a:lnTo>
                  <a:pt x="39690" y="25510"/>
                </a:lnTo>
                <a:lnTo>
                  <a:pt x="39450" y="25530"/>
                </a:lnTo>
                <a:lnTo>
                  <a:pt x="39410" y="25540"/>
                </a:lnTo>
                <a:lnTo>
                  <a:pt x="39370" y="25620"/>
                </a:lnTo>
                <a:lnTo>
                  <a:pt x="39340" y="25640"/>
                </a:lnTo>
                <a:lnTo>
                  <a:pt x="39290" y="25640"/>
                </a:lnTo>
                <a:lnTo>
                  <a:pt x="39200" y="25590"/>
                </a:lnTo>
                <a:lnTo>
                  <a:pt x="39150" y="25590"/>
                </a:lnTo>
                <a:lnTo>
                  <a:pt x="39160" y="25670"/>
                </a:lnTo>
                <a:lnTo>
                  <a:pt x="39170" y="25700"/>
                </a:lnTo>
                <a:lnTo>
                  <a:pt x="39120" y="25740"/>
                </a:lnTo>
                <a:lnTo>
                  <a:pt x="39010" y="25750"/>
                </a:lnTo>
                <a:lnTo>
                  <a:pt x="38920" y="25820"/>
                </a:lnTo>
                <a:lnTo>
                  <a:pt x="38820" y="25870"/>
                </a:lnTo>
                <a:lnTo>
                  <a:pt x="38770" y="25870"/>
                </a:lnTo>
                <a:lnTo>
                  <a:pt x="38810" y="25740"/>
                </a:lnTo>
                <a:lnTo>
                  <a:pt x="38820" y="25700"/>
                </a:lnTo>
                <a:lnTo>
                  <a:pt x="38830" y="25690"/>
                </a:lnTo>
                <a:lnTo>
                  <a:pt x="38840" y="25680"/>
                </a:lnTo>
                <a:lnTo>
                  <a:pt x="38840" y="25640"/>
                </a:lnTo>
                <a:lnTo>
                  <a:pt x="38810" y="25610"/>
                </a:lnTo>
                <a:lnTo>
                  <a:pt x="38800" y="25570"/>
                </a:lnTo>
                <a:lnTo>
                  <a:pt x="38780" y="25520"/>
                </a:lnTo>
                <a:lnTo>
                  <a:pt x="38770" y="25470"/>
                </a:lnTo>
                <a:lnTo>
                  <a:pt x="38890" y="25320"/>
                </a:lnTo>
                <a:lnTo>
                  <a:pt x="39140" y="25210"/>
                </a:lnTo>
                <a:lnTo>
                  <a:pt x="39260" y="25130"/>
                </a:lnTo>
                <a:lnTo>
                  <a:pt x="39090" y="25190"/>
                </a:lnTo>
                <a:lnTo>
                  <a:pt x="39010" y="25180"/>
                </a:lnTo>
                <a:close/>
                <a:moveTo>
                  <a:pt x="44810" y="23000"/>
                </a:moveTo>
                <a:lnTo>
                  <a:pt x="44890" y="22860"/>
                </a:lnTo>
                <a:lnTo>
                  <a:pt x="44980" y="22790"/>
                </a:lnTo>
                <a:lnTo>
                  <a:pt x="45350" y="22680"/>
                </a:lnTo>
                <a:lnTo>
                  <a:pt x="45400" y="22700"/>
                </a:lnTo>
                <a:lnTo>
                  <a:pt x="45490" y="22770"/>
                </a:lnTo>
                <a:lnTo>
                  <a:pt x="45530" y="22790"/>
                </a:lnTo>
                <a:lnTo>
                  <a:pt x="45560" y="22820"/>
                </a:lnTo>
                <a:lnTo>
                  <a:pt x="45570" y="22900"/>
                </a:lnTo>
                <a:lnTo>
                  <a:pt x="45580" y="22990"/>
                </a:lnTo>
                <a:lnTo>
                  <a:pt x="45590" y="23060"/>
                </a:lnTo>
                <a:lnTo>
                  <a:pt x="45620" y="23110"/>
                </a:lnTo>
                <a:lnTo>
                  <a:pt x="45690" y="23180"/>
                </a:lnTo>
                <a:lnTo>
                  <a:pt x="45730" y="23250"/>
                </a:lnTo>
                <a:lnTo>
                  <a:pt x="45660" y="23300"/>
                </a:lnTo>
                <a:lnTo>
                  <a:pt x="45500" y="23360"/>
                </a:lnTo>
                <a:lnTo>
                  <a:pt x="45440" y="23430"/>
                </a:lnTo>
                <a:lnTo>
                  <a:pt x="45480" y="23480"/>
                </a:lnTo>
                <a:lnTo>
                  <a:pt x="45540" y="23580"/>
                </a:lnTo>
                <a:lnTo>
                  <a:pt x="45570" y="23670"/>
                </a:lnTo>
                <a:lnTo>
                  <a:pt x="45520" y="23710"/>
                </a:lnTo>
                <a:lnTo>
                  <a:pt x="45000" y="23740"/>
                </a:lnTo>
                <a:lnTo>
                  <a:pt x="44850" y="23820"/>
                </a:lnTo>
                <a:lnTo>
                  <a:pt x="44730" y="23960"/>
                </a:lnTo>
                <a:lnTo>
                  <a:pt x="44680" y="24000"/>
                </a:lnTo>
                <a:lnTo>
                  <a:pt x="44660" y="23940"/>
                </a:lnTo>
                <a:lnTo>
                  <a:pt x="44590" y="23840"/>
                </a:lnTo>
                <a:lnTo>
                  <a:pt x="44650" y="23740"/>
                </a:lnTo>
                <a:lnTo>
                  <a:pt x="44820" y="23590"/>
                </a:lnTo>
                <a:lnTo>
                  <a:pt x="44780" y="23590"/>
                </a:lnTo>
                <a:lnTo>
                  <a:pt x="44740" y="23580"/>
                </a:lnTo>
                <a:lnTo>
                  <a:pt x="44660" y="23540"/>
                </a:lnTo>
                <a:lnTo>
                  <a:pt x="44720" y="23250"/>
                </a:lnTo>
                <a:lnTo>
                  <a:pt x="44810" y="23000"/>
                </a:lnTo>
                <a:close/>
                <a:moveTo>
                  <a:pt x="44010" y="19120"/>
                </a:moveTo>
                <a:lnTo>
                  <a:pt x="43960" y="19170"/>
                </a:lnTo>
                <a:lnTo>
                  <a:pt x="43930" y="19230"/>
                </a:lnTo>
                <a:lnTo>
                  <a:pt x="43910" y="19310"/>
                </a:lnTo>
                <a:lnTo>
                  <a:pt x="43910" y="19400"/>
                </a:lnTo>
                <a:lnTo>
                  <a:pt x="43940" y="19580"/>
                </a:lnTo>
                <a:lnTo>
                  <a:pt x="43950" y="19650"/>
                </a:lnTo>
                <a:lnTo>
                  <a:pt x="43940" y="19720"/>
                </a:lnTo>
                <a:lnTo>
                  <a:pt x="43930" y="19810"/>
                </a:lnTo>
                <a:lnTo>
                  <a:pt x="43830" y="20160"/>
                </a:lnTo>
                <a:lnTo>
                  <a:pt x="43660" y="20560"/>
                </a:lnTo>
                <a:lnTo>
                  <a:pt x="43470" y="20820"/>
                </a:lnTo>
                <a:lnTo>
                  <a:pt x="43440" y="20870"/>
                </a:lnTo>
                <a:lnTo>
                  <a:pt x="43440" y="20940"/>
                </a:lnTo>
                <a:lnTo>
                  <a:pt x="43450" y="21030"/>
                </a:lnTo>
                <a:lnTo>
                  <a:pt x="43490" y="21090"/>
                </a:lnTo>
                <a:lnTo>
                  <a:pt x="43550" y="21150"/>
                </a:lnTo>
                <a:lnTo>
                  <a:pt x="43600" y="21210"/>
                </a:lnTo>
                <a:lnTo>
                  <a:pt x="43630" y="21300"/>
                </a:lnTo>
                <a:lnTo>
                  <a:pt x="43630" y="21410"/>
                </a:lnTo>
                <a:lnTo>
                  <a:pt x="43610" y="21530"/>
                </a:lnTo>
                <a:lnTo>
                  <a:pt x="43530" y="21680"/>
                </a:lnTo>
                <a:lnTo>
                  <a:pt x="43480" y="21750"/>
                </a:lnTo>
                <a:lnTo>
                  <a:pt x="43420" y="21820"/>
                </a:lnTo>
                <a:lnTo>
                  <a:pt x="43310" y="22000"/>
                </a:lnTo>
                <a:lnTo>
                  <a:pt x="43200" y="22600"/>
                </a:lnTo>
                <a:lnTo>
                  <a:pt x="43190" y="22680"/>
                </a:lnTo>
                <a:lnTo>
                  <a:pt x="43210" y="22730"/>
                </a:lnTo>
                <a:lnTo>
                  <a:pt x="43250" y="22860"/>
                </a:lnTo>
                <a:lnTo>
                  <a:pt x="43300" y="22990"/>
                </a:lnTo>
                <a:lnTo>
                  <a:pt x="43300" y="23000"/>
                </a:lnTo>
                <a:lnTo>
                  <a:pt x="43300" y="23030"/>
                </a:lnTo>
                <a:lnTo>
                  <a:pt x="43290" y="23070"/>
                </a:lnTo>
                <a:lnTo>
                  <a:pt x="43270" y="23110"/>
                </a:lnTo>
                <a:lnTo>
                  <a:pt x="43200" y="23230"/>
                </a:lnTo>
                <a:lnTo>
                  <a:pt x="43190" y="23260"/>
                </a:lnTo>
                <a:lnTo>
                  <a:pt x="43190" y="23290"/>
                </a:lnTo>
                <a:lnTo>
                  <a:pt x="43200" y="23310"/>
                </a:lnTo>
                <a:lnTo>
                  <a:pt x="43240" y="23300"/>
                </a:lnTo>
                <a:lnTo>
                  <a:pt x="43310" y="23260"/>
                </a:lnTo>
                <a:lnTo>
                  <a:pt x="43900" y="22570"/>
                </a:lnTo>
                <a:lnTo>
                  <a:pt x="43990" y="22440"/>
                </a:lnTo>
                <a:lnTo>
                  <a:pt x="44040" y="22320"/>
                </a:lnTo>
                <a:lnTo>
                  <a:pt x="44060" y="22240"/>
                </a:lnTo>
                <a:lnTo>
                  <a:pt x="44090" y="22180"/>
                </a:lnTo>
                <a:lnTo>
                  <a:pt x="44180" y="22130"/>
                </a:lnTo>
                <a:lnTo>
                  <a:pt x="44390" y="22220"/>
                </a:lnTo>
                <a:lnTo>
                  <a:pt x="45050" y="21910"/>
                </a:lnTo>
                <a:lnTo>
                  <a:pt x="45820" y="22320"/>
                </a:lnTo>
                <a:lnTo>
                  <a:pt x="45830" y="22350"/>
                </a:lnTo>
                <a:lnTo>
                  <a:pt x="45850" y="22420"/>
                </a:lnTo>
                <a:lnTo>
                  <a:pt x="45820" y="22540"/>
                </a:lnTo>
                <a:lnTo>
                  <a:pt x="45770" y="22590"/>
                </a:lnTo>
                <a:lnTo>
                  <a:pt x="45700" y="22580"/>
                </a:lnTo>
                <a:lnTo>
                  <a:pt x="45580" y="22510"/>
                </a:lnTo>
                <a:lnTo>
                  <a:pt x="45360" y="22490"/>
                </a:lnTo>
                <a:lnTo>
                  <a:pt x="44980" y="22590"/>
                </a:lnTo>
                <a:lnTo>
                  <a:pt x="44770" y="22780"/>
                </a:lnTo>
                <a:lnTo>
                  <a:pt x="44730" y="22790"/>
                </a:lnTo>
                <a:lnTo>
                  <a:pt x="44690" y="22760"/>
                </a:lnTo>
                <a:lnTo>
                  <a:pt x="44660" y="22700"/>
                </a:lnTo>
                <a:lnTo>
                  <a:pt x="44620" y="22670"/>
                </a:lnTo>
                <a:lnTo>
                  <a:pt x="44580" y="22710"/>
                </a:lnTo>
                <a:lnTo>
                  <a:pt x="44550" y="22860"/>
                </a:lnTo>
                <a:lnTo>
                  <a:pt x="44510" y="23080"/>
                </a:lnTo>
                <a:lnTo>
                  <a:pt x="44460" y="23280"/>
                </a:lnTo>
                <a:lnTo>
                  <a:pt x="44330" y="23430"/>
                </a:lnTo>
                <a:lnTo>
                  <a:pt x="44280" y="23580"/>
                </a:lnTo>
                <a:lnTo>
                  <a:pt x="44190" y="23880"/>
                </a:lnTo>
                <a:lnTo>
                  <a:pt x="44120" y="23990"/>
                </a:lnTo>
                <a:lnTo>
                  <a:pt x="44000" y="24070"/>
                </a:lnTo>
                <a:lnTo>
                  <a:pt x="43920" y="24080"/>
                </a:lnTo>
                <a:lnTo>
                  <a:pt x="43920" y="23940"/>
                </a:lnTo>
                <a:lnTo>
                  <a:pt x="43900" y="23820"/>
                </a:lnTo>
                <a:lnTo>
                  <a:pt x="43910" y="23700"/>
                </a:lnTo>
                <a:lnTo>
                  <a:pt x="43930" y="23580"/>
                </a:lnTo>
                <a:lnTo>
                  <a:pt x="43940" y="23450"/>
                </a:lnTo>
                <a:lnTo>
                  <a:pt x="43930" y="23350"/>
                </a:lnTo>
                <a:lnTo>
                  <a:pt x="43910" y="23270"/>
                </a:lnTo>
                <a:lnTo>
                  <a:pt x="43900" y="23170"/>
                </a:lnTo>
                <a:lnTo>
                  <a:pt x="43900" y="23030"/>
                </a:lnTo>
                <a:lnTo>
                  <a:pt x="43860" y="23100"/>
                </a:lnTo>
                <a:lnTo>
                  <a:pt x="43870" y="23180"/>
                </a:lnTo>
                <a:lnTo>
                  <a:pt x="43880" y="23260"/>
                </a:lnTo>
                <a:lnTo>
                  <a:pt x="43880" y="23370"/>
                </a:lnTo>
                <a:lnTo>
                  <a:pt x="43860" y="23480"/>
                </a:lnTo>
                <a:lnTo>
                  <a:pt x="43830" y="23530"/>
                </a:lnTo>
                <a:lnTo>
                  <a:pt x="43750" y="23620"/>
                </a:lnTo>
                <a:lnTo>
                  <a:pt x="43720" y="23600"/>
                </a:lnTo>
                <a:lnTo>
                  <a:pt x="43670" y="23540"/>
                </a:lnTo>
                <a:lnTo>
                  <a:pt x="43630" y="23500"/>
                </a:lnTo>
                <a:lnTo>
                  <a:pt x="43600" y="23570"/>
                </a:lnTo>
                <a:lnTo>
                  <a:pt x="43620" y="23670"/>
                </a:lnTo>
                <a:lnTo>
                  <a:pt x="43710" y="23800"/>
                </a:lnTo>
                <a:lnTo>
                  <a:pt x="43730" y="23880"/>
                </a:lnTo>
                <a:lnTo>
                  <a:pt x="43660" y="23880"/>
                </a:lnTo>
                <a:lnTo>
                  <a:pt x="43630" y="23810"/>
                </a:lnTo>
                <a:lnTo>
                  <a:pt x="43600" y="23710"/>
                </a:lnTo>
                <a:lnTo>
                  <a:pt x="43570" y="23620"/>
                </a:lnTo>
                <a:lnTo>
                  <a:pt x="43520" y="23610"/>
                </a:lnTo>
                <a:lnTo>
                  <a:pt x="43500" y="23700"/>
                </a:lnTo>
                <a:lnTo>
                  <a:pt x="43480" y="23810"/>
                </a:lnTo>
                <a:lnTo>
                  <a:pt x="43440" y="23880"/>
                </a:lnTo>
                <a:lnTo>
                  <a:pt x="43440" y="23920"/>
                </a:lnTo>
                <a:lnTo>
                  <a:pt x="43450" y="24010"/>
                </a:lnTo>
                <a:lnTo>
                  <a:pt x="43460" y="24050"/>
                </a:lnTo>
                <a:lnTo>
                  <a:pt x="43350" y="24050"/>
                </a:lnTo>
                <a:lnTo>
                  <a:pt x="43300" y="24060"/>
                </a:lnTo>
                <a:lnTo>
                  <a:pt x="43250" y="24110"/>
                </a:lnTo>
                <a:lnTo>
                  <a:pt x="43280" y="24140"/>
                </a:lnTo>
                <a:lnTo>
                  <a:pt x="43320" y="24160"/>
                </a:lnTo>
                <a:lnTo>
                  <a:pt x="43360" y="24170"/>
                </a:lnTo>
                <a:lnTo>
                  <a:pt x="43400" y="24170"/>
                </a:lnTo>
                <a:lnTo>
                  <a:pt x="43350" y="24300"/>
                </a:lnTo>
                <a:lnTo>
                  <a:pt x="43190" y="24510"/>
                </a:lnTo>
                <a:lnTo>
                  <a:pt x="43190" y="24620"/>
                </a:lnTo>
                <a:lnTo>
                  <a:pt x="43140" y="24650"/>
                </a:lnTo>
                <a:lnTo>
                  <a:pt x="43060" y="24620"/>
                </a:lnTo>
                <a:lnTo>
                  <a:pt x="43020" y="24620"/>
                </a:lnTo>
                <a:lnTo>
                  <a:pt x="43040" y="24590"/>
                </a:lnTo>
                <a:lnTo>
                  <a:pt x="43060" y="24570"/>
                </a:lnTo>
                <a:lnTo>
                  <a:pt x="43060" y="24510"/>
                </a:lnTo>
                <a:lnTo>
                  <a:pt x="42990" y="24490"/>
                </a:lnTo>
                <a:lnTo>
                  <a:pt x="42900" y="24370"/>
                </a:lnTo>
                <a:lnTo>
                  <a:pt x="42850" y="24340"/>
                </a:lnTo>
                <a:lnTo>
                  <a:pt x="42380" y="24420"/>
                </a:lnTo>
                <a:lnTo>
                  <a:pt x="42270" y="24390"/>
                </a:lnTo>
                <a:lnTo>
                  <a:pt x="42220" y="24230"/>
                </a:lnTo>
                <a:lnTo>
                  <a:pt x="42280" y="24250"/>
                </a:lnTo>
                <a:lnTo>
                  <a:pt x="42330" y="24200"/>
                </a:lnTo>
                <a:lnTo>
                  <a:pt x="42420" y="23970"/>
                </a:lnTo>
                <a:lnTo>
                  <a:pt x="42480" y="23890"/>
                </a:lnTo>
                <a:lnTo>
                  <a:pt x="42680" y="23770"/>
                </a:lnTo>
                <a:lnTo>
                  <a:pt x="42790" y="23630"/>
                </a:lnTo>
                <a:lnTo>
                  <a:pt x="42980" y="23300"/>
                </a:lnTo>
                <a:lnTo>
                  <a:pt x="43100" y="23200"/>
                </a:lnTo>
                <a:lnTo>
                  <a:pt x="43010" y="23090"/>
                </a:lnTo>
                <a:lnTo>
                  <a:pt x="43000" y="23060"/>
                </a:lnTo>
                <a:lnTo>
                  <a:pt x="42990" y="22960"/>
                </a:lnTo>
                <a:lnTo>
                  <a:pt x="42960" y="22910"/>
                </a:lnTo>
                <a:lnTo>
                  <a:pt x="42930" y="22890"/>
                </a:lnTo>
                <a:lnTo>
                  <a:pt x="42890" y="22910"/>
                </a:lnTo>
                <a:lnTo>
                  <a:pt x="42930" y="23090"/>
                </a:lnTo>
                <a:lnTo>
                  <a:pt x="42930" y="23190"/>
                </a:lnTo>
                <a:lnTo>
                  <a:pt x="42890" y="23270"/>
                </a:lnTo>
                <a:lnTo>
                  <a:pt x="42580" y="23670"/>
                </a:lnTo>
                <a:lnTo>
                  <a:pt x="42490" y="23710"/>
                </a:lnTo>
                <a:lnTo>
                  <a:pt x="42470" y="23700"/>
                </a:lnTo>
                <a:lnTo>
                  <a:pt x="42410" y="23650"/>
                </a:lnTo>
                <a:lnTo>
                  <a:pt x="42380" y="23680"/>
                </a:lnTo>
                <a:lnTo>
                  <a:pt x="42370" y="23720"/>
                </a:lnTo>
                <a:lnTo>
                  <a:pt x="42350" y="23770"/>
                </a:lnTo>
                <a:lnTo>
                  <a:pt x="42200" y="23860"/>
                </a:lnTo>
                <a:lnTo>
                  <a:pt x="42090" y="24050"/>
                </a:lnTo>
                <a:lnTo>
                  <a:pt x="41880" y="24110"/>
                </a:lnTo>
                <a:lnTo>
                  <a:pt x="41800" y="24230"/>
                </a:lnTo>
                <a:lnTo>
                  <a:pt x="41890" y="24220"/>
                </a:lnTo>
                <a:lnTo>
                  <a:pt x="41930" y="24250"/>
                </a:lnTo>
                <a:lnTo>
                  <a:pt x="41950" y="24340"/>
                </a:lnTo>
                <a:lnTo>
                  <a:pt x="41890" y="24360"/>
                </a:lnTo>
                <a:lnTo>
                  <a:pt x="41680" y="24550"/>
                </a:lnTo>
                <a:lnTo>
                  <a:pt x="41640" y="24590"/>
                </a:lnTo>
                <a:lnTo>
                  <a:pt x="41580" y="24760"/>
                </a:lnTo>
                <a:lnTo>
                  <a:pt x="41490" y="24890"/>
                </a:lnTo>
                <a:lnTo>
                  <a:pt x="41360" y="25010"/>
                </a:lnTo>
                <a:lnTo>
                  <a:pt x="41230" y="25040"/>
                </a:lnTo>
                <a:lnTo>
                  <a:pt x="41190" y="24910"/>
                </a:lnTo>
                <a:lnTo>
                  <a:pt x="41210" y="24890"/>
                </a:lnTo>
                <a:lnTo>
                  <a:pt x="41220" y="24870"/>
                </a:lnTo>
                <a:lnTo>
                  <a:pt x="41240" y="24840"/>
                </a:lnTo>
                <a:lnTo>
                  <a:pt x="41250" y="24790"/>
                </a:lnTo>
                <a:lnTo>
                  <a:pt x="41220" y="24670"/>
                </a:lnTo>
                <a:lnTo>
                  <a:pt x="41260" y="24540"/>
                </a:lnTo>
                <a:lnTo>
                  <a:pt x="41340" y="24440"/>
                </a:lnTo>
                <a:lnTo>
                  <a:pt x="41400" y="24390"/>
                </a:lnTo>
                <a:lnTo>
                  <a:pt x="41440" y="24330"/>
                </a:lnTo>
                <a:lnTo>
                  <a:pt x="41550" y="24010"/>
                </a:lnTo>
                <a:lnTo>
                  <a:pt x="41610" y="23880"/>
                </a:lnTo>
                <a:lnTo>
                  <a:pt x="41820" y="23530"/>
                </a:lnTo>
                <a:lnTo>
                  <a:pt x="41910" y="23460"/>
                </a:lnTo>
                <a:lnTo>
                  <a:pt x="42000" y="23340"/>
                </a:lnTo>
                <a:lnTo>
                  <a:pt x="42050" y="23310"/>
                </a:lnTo>
                <a:lnTo>
                  <a:pt x="42320" y="23310"/>
                </a:lnTo>
                <a:lnTo>
                  <a:pt x="42240" y="23280"/>
                </a:lnTo>
                <a:lnTo>
                  <a:pt x="42030" y="23270"/>
                </a:lnTo>
                <a:lnTo>
                  <a:pt x="41970" y="23200"/>
                </a:lnTo>
                <a:lnTo>
                  <a:pt x="41990" y="23100"/>
                </a:lnTo>
                <a:lnTo>
                  <a:pt x="42090" y="23070"/>
                </a:lnTo>
                <a:lnTo>
                  <a:pt x="42260" y="23080"/>
                </a:lnTo>
                <a:lnTo>
                  <a:pt x="42090" y="23030"/>
                </a:lnTo>
                <a:lnTo>
                  <a:pt x="42070" y="23000"/>
                </a:lnTo>
                <a:lnTo>
                  <a:pt x="42070" y="22940"/>
                </a:lnTo>
                <a:lnTo>
                  <a:pt x="42070" y="22880"/>
                </a:lnTo>
                <a:lnTo>
                  <a:pt x="42060" y="22860"/>
                </a:lnTo>
                <a:lnTo>
                  <a:pt x="41780" y="22790"/>
                </a:lnTo>
                <a:lnTo>
                  <a:pt x="41840" y="22630"/>
                </a:lnTo>
                <a:lnTo>
                  <a:pt x="41900" y="22510"/>
                </a:lnTo>
                <a:lnTo>
                  <a:pt x="41960" y="22450"/>
                </a:lnTo>
                <a:lnTo>
                  <a:pt x="42050" y="22450"/>
                </a:lnTo>
                <a:lnTo>
                  <a:pt x="42190" y="22500"/>
                </a:lnTo>
                <a:lnTo>
                  <a:pt x="42220" y="22460"/>
                </a:lnTo>
                <a:lnTo>
                  <a:pt x="42180" y="22330"/>
                </a:lnTo>
                <a:lnTo>
                  <a:pt x="42440" y="22280"/>
                </a:lnTo>
                <a:lnTo>
                  <a:pt x="42470" y="22310"/>
                </a:lnTo>
                <a:lnTo>
                  <a:pt x="42560" y="22470"/>
                </a:lnTo>
                <a:lnTo>
                  <a:pt x="42620" y="22510"/>
                </a:lnTo>
                <a:lnTo>
                  <a:pt x="42580" y="22370"/>
                </a:lnTo>
                <a:lnTo>
                  <a:pt x="42430" y="22110"/>
                </a:lnTo>
                <a:lnTo>
                  <a:pt x="42480" y="22110"/>
                </a:lnTo>
                <a:lnTo>
                  <a:pt x="42570" y="22160"/>
                </a:lnTo>
                <a:lnTo>
                  <a:pt x="42620" y="22170"/>
                </a:lnTo>
                <a:lnTo>
                  <a:pt x="42590" y="22070"/>
                </a:lnTo>
                <a:lnTo>
                  <a:pt x="42580" y="22050"/>
                </a:lnTo>
                <a:lnTo>
                  <a:pt x="42580" y="21990"/>
                </a:lnTo>
                <a:lnTo>
                  <a:pt x="42910" y="21930"/>
                </a:lnTo>
                <a:lnTo>
                  <a:pt x="42940" y="21950"/>
                </a:lnTo>
                <a:lnTo>
                  <a:pt x="42970" y="22030"/>
                </a:lnTo>
                <a:lnTo>
                  <a:pt x="42990" y="22060"/>
                </a:lnTo>
                <a:lnTo>
                  <a:pt x="43040" y="22100"/>
                </a:lnTo>
                <a:lnTo>
                  <a:pt x="43080" y="22110"/>
                </a:lnTo>
                <a:lnTo>
                  <a:pt x="43120" y="22090"/>
                </a:lnTo>
                <a:lnTo>
                  <a:pt x="43160" y="22050"/>
                </a:lnTo>
                <a:lnTo>
                  <a:pt x="43120" y="22040"/>
                </a:lnTo>
                <a:lnTo>
                  <a:pt x="43090" y="21990"/>
                </a:lnTo>
                <a:lnTo>
                  <a:pt x="43050" y="21930"/>
                </a:lnTo>
                <a:lnTo>
                  <a:pt x="43020" y="21880"/>
                </a:lnTo>
                <a:lnTo>
                  <a:pt x="42960" y="21850"/>
                </a:lnTo>
                <a:lnTo>
                  <a:pt x="42810" y="21850"/>
                </a:lnTo>
                <a:lnTo>
                  <a:pt x="42760" y="21790"/>
                </a:lnTo>
                <a:lnTo>
                  <a:pt x="42700" y="21680"/>
                </a:lnTo>
                <a:lnTo>
                  <a:pt x="42630" y="21590"/>
                </a:lnTo>
                <a:lnTo>
                  <a:pt x="42590" y="21460"/>
                </a:lnTo>
                <a:lnTo>
                  <a:pt x="42580" y="21240"/>
                </a:lnTo>
                <a:lnTo>
                  <a:pt x="42590" y="21110"/>
                </a:lnTo>
                <a:lnTo>
                  <a:pt x="42610" y="21060"/>
                </a:lnTo>
                <a:lnTo>
                  <a:pt x="42980" y="21060"/>
                </a:lnTo>
                <a:lnTo>
                  <a:pt x="43010" y="21040"/>
                </a:lnTo>
                <a:lnTo>
                  <a:pt x="43050" y="21020"/>
                </a:lnTo>
                <a:lnTo>
                  <a:pt x="43090" y="21010"/>
                </a:lnTo>
                <a:lnTo>
                  <a:pt x="43120" y="21030"/>
                </a:lnTo>
                <a:lnTo>
                  <a:pt x="43200" y="21110"/>
                </a:lnTo>
                <a:lnTo>
                  <a:pt x="43260" y="21150"/>
                </a:lnTo>
                <a:lnTo>
                  <a:pt x="43420" y="21300"/>
                </a:lnTo>
                <a:lnTo>
                  <a:pt x="43340" y="21220"/>
                </a:lnTo>
                <a:lnTo>
                  <a:pt x="43310" y="21180"/>
                </a:lnTo>
                <a:lnTo>
                  <a:pt x="43300" y="21150"/>
                </a:lnTo>
                <a:lnTo>
                  <a:pt x="43280" y="21040"/>
                </a:lnTo>
                <a:lnTo>
                  <a:pt x="43270" y="21010"/>
                </a:lnTo>
                <a:lnTo>
                  <a:pt x="43190" y="20940"/>
                </a:lnTo>
                <a:lnTo>
                  <a:pt x="42770" y="20940"/>
                </a:lnTo>
                <a:lnTo>
                  <a:pt x="42690" y="20910"/>
                </a:lnTo>
                <a:lnTo>
                  <a:pt x="42640" y="20830"/>
                </a:lnTo>
                <a:lnTo>
                  <a:pt x="42630" y="20720"/>
                </a:lnTo>
                <a:lnTo>
                  <a:pt x="42640" y="20490"/>
                </a:lnTo>
                <a:lnTo>
                  <a:pt x="42620" y="20370"/>
                </a:lnTo>
                <a:lnTo>
                  <a:pt x="42650" y="20380"/>
                </a:lnTo>
                <a:lnTo>
                  <a:pt x="42720" y="20420"/>
                </a:lnTo>
                <a:lnTo>
                  <a:pt x="42750" y="20430"/>
                </a:lnTo>
                <a:lnTo>
                  <a:pt x="42790" y="20410"/>
                </a:lnTo>
                <a:lnTo>
                  <a:pt x="42810" y="20350"/>
                </a:lnTo>
                <a:lnTo>
                  <a:pt x="42820" y="20290"/>
                </a:lnTo>
                <a:lnTo>
                  <a:pt x="42850" y="20250"/>
                </a:lnTo>
                <a:lnTo>
                  <a:pt x="42940" y="20240"/>
                </a:lnTo>
                <a:lnTo>
                  <a:pt x="43110" y="20310"/>
                </a:lnTo>
                <a:lnTo>
                  <a:pt x="43190" y="20250"/>
                </a:lnTo>
                <a:lnTo>
                  <a:pt x="43130" y="20210"/>
                </a:lnTo>
                <a:lnTo>
                  <a:pt x="43040" y="20180"/>
                </a:lnTo>
                <a:lnTo>
                  <a:pt x="42960" y="20130"/>
                </a:lnTo>
                <a:lnTo>
                  <a:pt x="42910" y="20020"/>
                </a:lnTo>
                <a:lnTo>
                  <a:pt x="42930" y="19850"/>
                </a:lnTo>
                <a:lnTo>
                  <a:pt x="43000" y="19760"/>
                </a:lnTo>
                <a:lnTo>
                  <a:pt x="43140" y="19730"/>
                </a:lnTo>
                <a:lnTo>
                  <a:pt x="43130" y="19660"/>
                </a:lnTo>
                <a:lnTo>
                  <a:pt x="43110" y="19610"/>
                </a:lnTo>
                <a:lnTo>
                  <a:pt x="43090" y="19570"/>
                </a:lnTo>
                <a:lnTo>
                  <a:pt x="43060" y="19550"/>
                </a:lnTo>
                <a:lnTo>
                  <a:pt x="43100" y="19450"/>
                </a:lnTo>
                <a:lnTo>
                  <a:pt x="43160" y="19230"/>
                </a:lnTo>
                <a:lnTo>
                  <a:pt x="43210" y="19150"/>
                </a:lnTo>
                <a:lnTo>
                  <a:pt x="43310" y="19080"/>
                </a:lnTo>
                <a:lnTo>
                  <a:pt x="43620" y="19150"/>
                </a:lnTo>
                <a:lnTo>
                  <a:pt x="43860" y="19010"/>
                </a:lnTo>
                <a:lnTo>
                  <a:pt x="43940" y="19030"/>
                </a:lnTo>
                <a:lnTo>
                  <a:pt x="44010" y="19110"/>
                </a:lnTo>
                <a:lnTo>
                  <a:pt x="44010" y="19120"/>
                </a:lnTo>
                <a:close/>
                <a:moveTo>
                  <a:pt x="40870" y="20540"/>
                </a:moveTo>
                <a:lnTo>
                  <a:pt x="40840" y="20630"/>
                </a:lnTo>
                <a:lnTo>
                  <a:pt x="40840" y="20720"/>
                </a:lnTo>
                <a:lnTo>
                  <a:pt x="40860" y="20800"/>
                </a:lnTo>
                <a:lnTo>
                  <a:pt x="40910" y="20830"/>
                </a:lnTo>
                <a:lnTo>
                  <a:pt x="40950" y="20800"/>
                </a:lnTo>
                <a:lnTo>
                  <a:pt x="41010" y="20640"/>
                </a:lnTo>
                <a:lnTo>
                  <a:pt x="41060" y="20600"/>
                </a:lnTo>
                <a:lnTo>
                  <a:pt x="41050" y="20520"/>
                </a:lnTo>
                <a:lnTo>
                  <a:pt x="41050" y="20450"/>
                </a:lnTo>
                <a:lnTo>
                  <a:pt x="41070" y="20380"/>
                </a:lnTo>
                <a:lnTo>
                  <a:pt x="41090" y="20310"/>
                </a:lnTo>
                <a:lnTo>
                  <a:pt x="40940" y="20080"/>
                </a:lnTo>
                <a:lnTo>
                  <a:pt x="41050" y="19950"/>
                </a:lnTo>
                <a:lnTo>
                  <a:pt x="41090" y="19900"/>
                </a:lnTo>
                <a:lnTo>
                  <a:pt x="41160" y="20050"/>
                </a:lnTo>
                <a:lnTo>
                  <a:pt x="41200" y="20100"/>
                </a:lnTo>
                <a:lnTo>
                  <a:pt x="41210" y="20170"/>
                </a:lnTo>
                <a:lnTo>
                  <a:pt x="41210" y="20250"/>
                </a:lnTo>
                <a:lnTo>
                  <a:pt x="41210" y="20310"/>
                </a:lnTo>
                <a:lnTo>
                  <a:pt x="41230" y="20470"/>
                </a:lnTo>
                <a:lnTo>
                  <a:pt x="41250" y="20510"/>
                </a:lnTo>
                <a:lnTo>
                  <a:pt x="41280" y="20460"/>
                </a:lnTo>
                <a:lnTo>
                  <a:pt x="41310" y="20390"/>
                </a:lnTo>
                <a:lnTo>
                  <a:pt x="41320" y="20340"/>
                </a:lnTo>
                <a:lnTo>
                  <a:pt x="41310" y="20290"/>
                </a:lnTo>
                <a:lnTo>
                  <a:pt x="41300" y="20250"/>
                </a:lnTo>
                <a:lnTo>
                  <a:pt x="41380" y="20010"/>
                </a:lnTo>
                <a:lnTo>
                  <a:pt x="41490" y="20080"/>
                </a:lnTo>
                <a:lnTo>
                  <a:pt x="41610" y="20240"/>
                </a:lnTo>
                <a:lnTo>
                  <a:pt x="41720" y="20310"/>
                </a:lnTo>
                <a:lnTo>
                  <a:pt x="41680" y="20100"/>
                </a:lnTo>
                <a:lnTo>
                  <a:pt x="41600" y="19980"/>
                </a:lnTo>
                <a:lnTo>
                  <a:pt x="41510" y="19900"/>
                </a:lnTo>
                <a:lnTo>
                  <a:pt x="41440" y="19790"/>
                </a:lnTo>
                <a:lnTo>
                  <a:pt x="41470" y="19620"/>
                </a:lnTo>
                <a:lnTo>
                  <a:pt x="41430" y="19500"/>
                </a:lnTo>
                <a:lnTo>
                  <a:pt x="41320" y="19320"/>
                </a:lnTo>
                <a:lnTo>
                  <a:pt x="41290" y="19230"/>
                </a:lnTo>
                <a:lnTo>
                  <a:pt x="41260" y="19070"/>
                </a:lnTo>
                <a:lnTo>
                  <a:pt x="41250" y="18920"/>
                </a:lnTo>
                <a:lnTo>
                  <a:pt x="41490" y="18660"/>
                </a:lnTo>
                <a:lnTo>
                  <a:pt x="41550" y="18630"/>
                </a:lnTo>
                <a:lnTo>
                  <a:pt x="41610" y="18630"/>
                </a:lnTo>
                <a:lnTo>
                  <a:pt x="41650" y="18650"/>
                </a:lnTo>
                <a:lnTo>
                  <a:pt x="41700" y="18740"/>
                </a:lnTo>
                <a:lnTo>
                  <a:pt x="41750" y="18860"/>
                </a:lnTo>
                <a:lnTo>
                  <a:pt x="41750" y="18980"/>
                </a:lnTo>
                <a:lnTo>
                  <a:pt x="41690" y="19080"/>
                </a:lnTo>
                <a:lnTo>
                  <a:pt x="41820" y="19250"/>
                </a:lnTo>
                <a:lnTo>
                  <a:pt x="41860" y="19270"/>
                </a:lnTo>
                <a:lnTo>
                  <a:pt x="41830" y="19310"/>
                </a:lnTo>
                <a:lnTo>
                  <a:pt x="41820" y="19320"/>
                </a:lnTo>
                <a:lnTo>
                  <a:pt x="41820" y="19380"/>
                </a:lnTo>
                <a:lnTo>
                  <a:pt x="41860" y="19380"/>
                </a:lnTo>
                <a:lnTo>
                  <a:pt x="41900" y="19400"/>
                </a:lnTo>
                <a:lnTo>
                  <a:pt x="41970" y="19490"/>
                </a:lnTo>
                <a:lnTo>
                  <a:pt x="41870" y="19580"/>
                </a:lnTo>
                <a:lnTo>
                  <a:pt x="41830" y="19640"/>
                </a:lnTo>
                <a:lnTo>
                  <a:pt x="41800" y="19730"/>
                </a:lnTo>
                <a:lnTo>
                  <a:pt x="41890" y="19770"/>
                </a:lnTo>
                <a:lnTo>
                  <a:pt x="42060" y="19440"/>
                </a:lnTo>
                <a:lnTo>
                  <a:pt x="42140" y="19550"/>
                </a:lnTo>
                <a:lnTo>
                  <a:pt x="42090" y="19900"/>
                </a:lnTo>
                <a:lnTo>
                  <a:pt x="42070" y="20000"/>
                </a:lnTo>
                <a:lnTo>
                  <a:pt x="41970" y="20250"/>
                </a:lnTo>
                <a:lnTo>
                  <a:pt x="42160" y="20100"/>
                </a:lnTo>
                <a:lnTo>
                  <a:pt x="42210" y="19990"/>
                </a:lnTo>
                <a:lnTo>
                  <a:pt x="42230" y="19960"/>
                </a:lnTo>
                <a:lnTo>
                  <a:pt x="42250" y="19960"/>
                </a:lnTo>
                <a:lnTo>
                  <a:pt x="42270" y="19990"/>
                </a:lnTo>
                <a:lnTo>
                  <a:pt x="42280" y="20050"/>
                </a:lnTo>
                <a:lnTo>
                  <a:pt x="42300" y="20060"/>
                </a:lnTo>
                <a:lnTo>
                  <a:pt x="42410" y="20020"/>
                </a:lnTo>
                <a:lnTo>
                  <a:pt x="42370" y="20160"/>
                </a:lnTo>
                <a:lnTo>
                  <a:pt x="42340" y="20310"/>
                </a:lnTo>
                <a:lnTo>
                  <a:pt x="42310" y="20440"/>
                </a:lnTo>
                <a:lnTo>
                  <a:pt x="42240" y="20490"/>
                </a:lnTo>
                <a:lnTo>
                  <a:pt x="42150" y="20440"/>
                </a:lnTo>
                <a:lnTo>
                  <a:pt x="42100" y="20430"/>
                </a:lnTo>
                <a:lnTo>
                  <a:pt x="42070" y="20490"/>
                </a:lnTo>
                <a:lnTo>
                  <a:pt x="42080" y="20530"/>
                </a:lnTo>
                <a:lnTo>
                  <a:pt x="42160" y="20660"/>
                </a:lnTo>
                <a:lnTo>
                  <a:pt x="42100" y="20750"/>
                </a:lnTo>
                <a:lnTo>
                  <a:pt x="42070" y="20780"/>
                </a:lnTo>
                <a:lnTo>
                  <a:pt x="42190" y="20860"/>
                </a:lnTo>
                <a:lnTo>
                  <a:pt x="42330" y="20920"/>
                </a:lnTo>
                <a:lnTo>
                  <a:pt x="42440" y="21040"/>
                </a:lnTo>
                <a:lnTo>
                  <a:pt x="42450" y="21360"/>
                </a:lnTo>
                <a:lnTo>
                  <a:pt x="42380" y="21560"/>
                </a:lnTo>
                <a:lnTo>
                  <a:pt x="42260" y="21700"/>
                </a:lnTo>
                <a:lnTo>
                  <a:pt x="41420" y="22330"/>
                </a:lnTo>
                <a:lnTo>
                  <a:pt x="40840" y="22280"/>
                </a:lnTo>
                <a:lnTo>
                  <a:pt x="40750" y="22220"/>
                </a:lnTo>
                <a:lnTo>
                  <a:pt x="40770" y="22200"/>
                </a:lnTo>
                <a:lnTo>
                  <a:pt x="40800" y="22130"/>
                </a:lnTo>
                <a:lnTo>
                  <a:pt x="40810" y="22110"/>
                </a:lnTo>
                <a:lnTo>
                  <a:pt x="40640" y="22030"/>
                </a:lnTo>
                <a:lnTo>
                  <a:pt x="40640" y="22020"/>
                </a:lnTo>
                <a:lnTo>
                  <a:pt x="40640" y="21990"/>
                </a:lnTo>
                <a:lnTo>
                  <a:pt x="40670" y="21830"/>
                </a:lnTo>
                <a:lnTo>
                  <a:pt x="40720" y="21780"/>
                </a:lnTo>
                <a:lnTo>
                  <a:pt x="40850" y="21760"/>
                </a:lnTo>
                <a:lnTo>
                  <a:pt x="41070" y="21610"/>
                </a:lnTo>
                <a:lnTo>
                  <a:pt x="41150" y="21590"/>
                </a:lnTo>
                <a:lnTo>
                  <a:pt x="41340" y="21590"/>
                </a:lnTo>
                <a:lnTo>
                  <a:pt x="41360" y="21570"/>
                </a:lnTo>
                <a:lnTo>
                  <a:pt x="41390" y="21520"/>
                </a:lnTo>
                <a:lnTo>
                  <a:pt x="41410" y="21460"/>
                </a:lnTo>
                <a:lnTo>
                  <a:pt x="41420" y="21420"/>
                </a:lnTo>
                <a:lnTo>
                  <a:pt x="41500" y="21350"/>
                </a:lnTo>
                <a:lnTo>
                  <a:pt x="41660" y="21350"/>
                </a:lnTo>
                <a:lnTo>
                  <a:pt x="41740" y="21300"/>
                </a:lnTo>
                <a:lnTo>
                  <a:pt x="41700" y="21200"/>
                </a:lnTo>
                <a:lnTo>
                  <a:pt x="41680" y="21090"/>
                </a:lnTo>
                <a:lnTo>
                  <a:pt x="41680" y="20970"/>
                </a:lnTo>
                <a:lnTo>
                  <a:pt x="41690" y="20830"/>
                </a:lnTo>
                <a:lnTo>
                  <a:pt x="41310" y="20710"/>
                </a:lnTo>
                <a:lnTo>
                  <a:pt x="41210" y="20780"/>
                </a:lnTo>
                <a:lnTo>
                  <a:pt x="41270" y="20770"/>
                </a:lnTo>
                <a:lnTo>
                  <a:pt x="41440" y="20900"/>
                </a:lnTo>
                <a:lnTo>
                  <a:pt x="41380" y="21060"/>
                </a:lnTo>
                <a:lnTo>
                  <a:pt x="41290" y="21200"/>
                </a:lnTo>
                <a:lnTo>
                  <a:pt x="41190" y="21290"/>
                </a:lnTo>
                <a:lnTo>
                  <a:pt x="41100" y="21240"/>
                </a:lnTo>
                <a:lnTo>
                  <a:pt x="41120" y="21170"/>
                </a:lnTo>
                <a:lnTo>
                  <a:pt x="41120" y="21150"/>
                </a:lnTo>
                <a:lnTo>
                  <a:pt x="41110" y="21120"/>
                </a:lnTo>
                <a:lnTo>
                  <a:pt x="41100" y="21060"/>
                </a:lnTo>
                <a:lnTo>
                  <a:pt x="41070" y="21180"/>
                </a:lnTo>
                <a:lnTo>
                  <a:pt x="41000" y="21350"/>
                </a:lnTo>
                <a:lnTo>
                  <a:pt x="40930" y="21470"/>
                </a:lnTo>
                <a:lnTo>
                  <a:pt x="40860" y="21440"/>
                </a:lnTo>
                <a:lnTo>
                  <a:pt x="40810" y="21390"/>
                </a:lnTo>
                <a:lnTo>
                  <a:pt x="40700" y="21530"/>
                </a:lnTo>
                <a:lnTo>
                  <a:pt x="40640" y="21470"/>
                </a:lnTo>
                <a:lnTo>
                  <a:pt x="40680" y="21360"/>
                </a:lnTo>
                <a:lnTo>
                  <a:pt x="40680" y="21250"/>
                </a:lnTo>
                <a:lnTo>
                  <a:pt x="40660" y="21180"/>
                </a:lnTo>
                <a:lnTo>
                  <a:pt x="40630" y="21210"/>
                </a:lnTo>
                <a:lnTo>
                  <a:pt x="40610" y="21300"/>
                </a:lnTo>
                <a:lnTo>
                  <a:pt x="40570" y="21450"/>
                </a:lnTo>
                <a:lnTo>
                  <a:pt x="40540" y="21530"/>
                </a:lnTo>
                <a:lnTo>
                  <a:pt x="40470" y="21580"/>
                </a:lnTo>
                <a:lnTo>
                  <a:pt x="40380" y="21530"/>
                </a:lnTo>
                <a:lnTo>
                  <a:pt x="40300" y="21410"/>
                </a:lnTo>
                <a:lnTo>
                  <a:pt x="40250" y="21240"/>
                </a:lnTo>
                <a:lnTo>
                  <a:pt x="40230" y="21420"/>
                </a:lnTo>
                <a:lnTo>
                  <a:pt x="40190" y="21530"/>
                </a:lnTo>
                <a:lnTo>
                  <a:pt x="40100" y="21700"/>
                </a:lnTo>
                <a:lnTo>
                  <a:pt x="40080" y="21770"/>
                </a:lnTo>
                <a:lnTo>
                  <a:pt x="40070" y="21910"/>
                </a:lnTo>
                <a:lnTo>
                  <a:pt x="40060" y="21930"/>
                </a:lnTo>
                <a:lnTo>
                  <a:pt x="39880" y="21920"/>
                </a:lnTo>
                <a:lnTo>
                  <a:pt x="39840" y="21960"/>
                </a:lnTo>
                <a:lnTo>
                  <a:pt x="39760" y="22070"/>
                </a:lnTo>
                <a:lnTo>
                  <a:pt x="39670" y="22090"/>
                </a:lnTo>
                <a:lnTo>
                  <a:pt x="39500" y="22050"/>
                </a:lnTo>
                <a:lnTo>
                  <a:pt x="39440" y="21990"/>
                </a:lnTo>
                <a:lnTo>
                  <a:pt x="39430" y="21840"/>
                </a:lnTo>
                <a:lnTo>
                  <a:pt x="39450" y="21690"/>
                </a:lnTo>
                <a:lnTo>
                  <a:pt x="39490" y="21590"/>
                </a:lnTo>
                <a:lnTo>
                  <a:pt x="39460" y="21540"/>
                </a:lnTo>
                <a:lnTo>
                  <a:pt x="39440" y="21570"/>
                </a:lnTo>
                <a:lnTo>
                  <a:pt x="39420" y="21630"/>
                </a:lnTo>
                <a:lnTo>
                  <a:pt x="39380" y="21640"/>
                </a:lnTo>
                <a:lnTo>
                  <a:pt x="39350" y="21610"/>
                </a:lnTo>
                <a:lnTo>
                  <a:pt x="39340" y="21570"/>
                </a:lnTo>
                <a:lnTo>
                  <a:pt x="39300" y="21420"/>
                </a:lnTo>
                <a:lnTo>
                  <a:pt x="39330" y="21330"/>
                </a:lnTo>
                <a:lnTo>
                  <a:pt x="39370" y="21290"/>
                </a:lnTo>
                <a:lnTo>
                  <a:pt x="39470" y="21300"/>
                </a:lnTo>
                <a:lnTo>
                  <a:pt x="39470" y="21190"/>
                </a:lnTo>
                <a:lnTo>
                  <a:pt x="39590" y="21100"/>
                </a:lnTo>
                <a:lnTo>
                  <a:pt x="39830" y="21010"/>
                </a:lnTo>
                <a:lnTo>
                  <a:pt x="39830" y="20950"/>
                </a:lnTo>
                <a:lnTo>
                  <a:pt x="39750" y="20950"/>
                </a:lnTo>
                <a:lnTo>
                  <a:pt x="39510" y="20830"/>
                </a:lnTo>
                <a:lnTo>
                  <a:pt x="39560" y="20660"/>
                </a:lnTo>
                <a:lnTo>
                  <a:pt x="39660" y="20500"/>
                </a:lnTo>
                <a:lnTo>
                  <a:pt x="39770" y="20400"/>
                </a:lnTo>
                <a:lnTo>
                  <a:pt x="39850" y="20430"/>
                </a:lnTo>
                <a:lnTo>
                  <a:pt x="39860" y="20510"/>
                </a:lnTo>
                <a:lnTo>
                  <a:pt x="39870" y="20710"/>
                </a:lnTo>
                <a:lnTo>
                  <a:pt x="39890" y="20830"/>
                </a:lnTo>
                <a:lnTo>
                  <a:pt x="39920" y="20920"/>
                </a:lnTo>
                <a:lnTo>
                  <a:pt x="39970" y="20980"/>
                </a:lnTo>
                <a:lnTo>
                  <a:pt x="40020" y="21010"/>
                </a:lnTo>
                <a:lnTo>
                  <a:pt x="40080" y="21010"/>
                </a:lnTo>
                <a:lnTo>
                  <a:pt x="40050" y="20960"/>
                </a:lnTo>
                <a:lnTo>
                  <a:pt x="40030" y="20930"/>
                </a:lnTo>
                <a:lnTo>
                  <a:pt x="40000" y="20910"/>
                </a:lnTo>
                <a:lnTo>
                  <a:pt x="39970" y="20900"/>
                </a:lnTo>
                <a:lnTo>
                  <a:pt x="40000" y="20740"/>
                </a:lnTo>
                <a:lnTo>
                  <a:pt x="40030" y="20650"/>
                </a:lnTo>
                <a:lnTo>
                  <a:pt x="40080" y="20590"/>
                </a:lnTo>
                <a:lnTo>
                  <a:pt x="40140" y="20540"/>
                </a:lnTo>
                <a:lnTo>
                  <a:pt x="40050" y="20470"/>
                </a:lnTo>
                <a:lnTo>
                  <a:pt x="40030" y="20400"/>
                </a:lnTo>
                <a:lnTo>
                  <a:pt x="40050" y="20280"/>
                </a:lnTo>
                <a:lnTo>
                  <a:pt x="40090" y="20210"/>
                </a:lnTo>
                <a:lnTo>
                  <a:pt x="40150" y="20180"/>
                </a:lnTo>
                <a:lnTo>
                  <a:pt x="40220" y="20200"/>
                </a:lnTo>
                <a:lnTo>
                  <a:pt x="40270" y="20250"/>
                </a:lnTo>
                <a:lnTo>
                  <a:pt x="40250" y="20310"/>
                </a:lnTo>
                <a:lnTo>
                  <a:pt x="40290" y="20370"/>
                </a:lnTo>
                <a:lnTo>
                  <a:pt x="40250" y="20740"/>
                </a:lnTo>
                <a:lnTo>
                  <a:pt x="40270" y="20820"/>
                </a:lnTo>
                <a:lnTo>
                  <a:pt x="40370" y="20780"/>
                </a:lnTo>
                <a:lnTo>
                  <a:pt x="40620" y="20550"/>
                </a:lnTo>
                <a:lnTo>
                  <a:pt x="40750" y="20490"/>
                </a:lnTo>
                <a:lnTo>
                  <a:pt x="40870" y="20540"/>
                </a:lnTo>
                <a:close/>
                <a:moveTo>
                  <a:pt x="44130" y="17880"/>
                </a:moveTo>
                <a:lnTo>
                  <a:pt x="44100" y="17960"/>
                </a:lnTo>
                <a:lnTo>
                  <a:pt x="44040" y="18110"/>
                </a:lnTo>
                <a:lnTo>
                  <a:pt x="44020" y="18140"/>
                </a:lnTo>
                <a:lnTo>
                  <a:pt x="43970" y="18190"/>
                </a:lnTo>
                <a:lnTo>
                  <a:pt x="43920" y="18230"/>
                </a:lnTo>
                <a:lnTo>
                  <a:pt x="43910" y="18270"/>
                </a:lnTo>
                <a:lnTo>
                  <a:pt x="43910" y="18330"/>
                </a:lnTo>
                <a:lnTo>
                  <a:pt x="43900" y="18380"/>
                </a:lnTo>
                <a:lnTo>
                  <a:pt x="43860" y="18470"/>
                </a:lnTo>
                <a:lnTo>
                  <a:pt x="43830" y="18510"/>
                </a:lnTo>
                <a:lnTo>
                  <a:pt x="43730" y="18560"/>
                </a:lnTo>
                <a:lnTo>
                  <a:pt x="43560" y="18710"/>
                </a:lnTo>
                <a:lnTo>
                  <a:pt x="43170" y="18870"/>
                </a:lnTo>
                <a:lnTo>
                  <a:pt x="43060" y="18800"/>
                </a:lnTo>
                <a:lnTo>
                  <a:pt x="42970" y="18650"/>
                </a:lnTo>
                <a:lnTo>
                  <a:pt x="42910" y="18620"/>
                </a:lnTo>
                <a:lnTo>
                  <a:pt x="42850" y="18680"/>
                </a:lnTo>
                <a:lnTo>
                  <a:pt x="42900" y="18760"/>
                </a:lnTo>
                <a:lnTo>
                  <a:pt x="42950" y="18840"/>
                </a:lnTo>
                <a:lnTo>
                  <a:pt x="42980" y="18950"/>
                </a:lnTo>
                <a:lnTo>
                  <a:pt x="42980" y="19080"/>
                </a:lnTo>
                <a:lnTo>
                  <a:pt x="42960" y="19170"/>
                </a:lnTo>
                <a:lnTo>
                  <a:pt x="42850" y="19490"/>
                </a:lnTo>
                <a:lnTo>
                  <a:pt x="42770" y="19650"/>
                </a:lnTo>
                <a:lnTo>
                  <a:pt x="42650" y="19760"/>
                </a:lnTo>
                <a:lnTo>
                  <a:pt x="42550" y="19750"/>
                </a:lnTo>
                <a:lnTo>
                  <a:pt x="42510" y="19490"/>
                </a:lnTo>
                <a:lnTo>
                  <a:pt x="42540" y="19400"/>
                </a:lnTo>
                <a:lnTo>
                  <a:pt x="42550" y="19320"/>
                </a:lnTo>
                <a:lnTo>
                  <a:pt x="42540" y="19210"/>
                </a:lnTo>
                <a:lnTo>
                  <a:pt x="42530" y="19080"/>
                </a:lnTo>
                <a:lnTo>
                  <a:pt x="42550" y="18950"/>
                </a:lnTo>
                <a:lnTo>
                  <a:pt x="42620" y="18750"/>
                </a:lnTo>
                <a:lnTo>
                  <a:pt x="42640" y="18650"/>
                </a:lnTo>
                <a:lnTo>
                  <a:pt x="42820" y="18300"/>
                </a:lnTo>
                <a:lnTo>
                  <a:pt x="42890" y="18060"/>
                </a:lnTo>
                <a:lnTo>
                  <a:pt x="42980" y="17850"/>
                </a:lnTo>
                <a:lnTo>
                  <a:pt x="43100" y="17680"/>
                </a:lnTo>
                <a:lnTo>
                  <a:pt x="43250" y="17570"/>
                </a:lnTo>
                <a:lnTo>
                  <a:pt x="43550" y="17500"/>
                </a:lnTo>
                <a:lnTo>
                  <a:pt x="43660" y="17370"/>
                </a:lnTo>
                <a:lnTo>
                  <a:pt x="43820" y="16860"/>
                </a:lnTo>
                <a:lnTo>
                  <a:pt x="43900" y="16790"/>
                </a:lnTo>
                <a:lnTo>
                  <a:pt x="43890" y="16750"/>
                </a:lnTo>
                <a:lnTo>
                  <a:pt x="43890" y="16650"/>
                </a:lnTo>
                <a:lnTo>
                  <a:pt x="43880" y="16610"/>
                </a:lnTo>
                <a:lnTo>
                  <a:pt x="43930" y="16570"/>
                </a:lnTo>
                <a:lnTo>
                  <a:pt x="44040" y="16530"/>
                </a:lnTo>
                <a:lnTo>
                  <a:pt x="44090" y="16490"/>
                </a:lnTo>
                <a:lnTo>
                  <a:pt x="44220" y="16290"/>
                </a:lnTo>
                <a:lnTo>
                  <a:pt x="44610" y="16040"/>
                </a:lnTo>
                <a:lnTo>
                  <a:pt x="44700" y="16080"/>
                </a:lnTo>
                <a:lnTo>
                  <a:pt x="44760" y="16250"/>
                </a:lnTo>
                <a:lnTo>
                  <a:pt x="44750" y="16440"/>
                </a:lnTo>
                <a:lnTo>
                  <a:pt x="44700" y="16620"/>
                </a:lnTo>
                <a:lnTo>
                  <a:pt x="44650" y="16760"/>
                </a:lnTo>
                <a:lnTo>
                  <a:pt x="44600" y="16940"/>
                </a:lnTo>
                <a:lnTo>
                  <a:pt x="44570" y="17290"/>
                </a:lnTo>
                <a:lnTo>
                  <a:pt x="44530" y="17440"/>
                </a:lnTo>
                <a:lnTo>
                  <a:pt x="44480" y="17520"/>
                </a:lnTo>
                <a:lnTo>
                  <a:pt x="44340" y="17620"/>
                </a:lnTo>
                <a:lnTo>
                  <a:pt x="44210" y="17820"/>
                </a:lnTo>
                <a:lnTo>
                  <a:pt x="44160" y="17850"/>
                </a:lnTo>
                <a:lnTo>
                  <a:pt x="44130" y="17880"/>
                </a:lnTo>
                <a:close/>
                <a:moveTo>
                  <a:pt x="34750" y="40880"/>
                </a:moveTo>
                <a:lnTo>
                  <a:pt x="34730" y="40980"/>
                </a:lnTo>
                <a:lnTo>
                  <a:pt x="34700" y="41010"/>
                </a:lnTo>
                <a:lnTo>
                  <a:pt x="34660" y="41050"/>
                </a:lnTo>
                <a:lnTo>
                  <a:pt x="34630" y="41110"/>
                </a:lnTo>
                <a:lnTo>
                  <a:pt x="34560" y="41190"/>
                </a:lnTo>
                <a:lnTo>
                  <a:pt x="34520" y="41130"/>
                </a:lnTo>
                <a:lnTo>
                  <a:pt x="34450" y="41180"/>
                </a:lnTo>
                <a:lnTo>
                  <a:pt x="34370" y="41150"/>
                </a:lnTo>
                <a:lnTo>
                  <a:pt x="34340" y="41060"/>
                </a:lnTo>
                <a:lnTo>
                  <a:pt x="34310" y="41000"/>
                </a:lnTo>
                <a:lnTo>
                  <a:pt x="34240" y="40990"/>
                </a:lnTo>
                <a:lnTo>
                  <a:pt x="34200" y="41000"/>
                </a:lnTo>
                <a:lnTo>
                  <a:pt x="34180" y="40980"/>
                </a:lnTo>
                <a:lnTo>
                  <a:pt x="34200" y="40930"/>
                </a:lnTo>
                <a:lnTo>
                  <a:pt x="34220" y="40860"/>
                </a:lnTo>
                <a:lnTo>
                  <a:pt x="34290" y="40780"/>
                </a:lnTo>
                <a:lnTo>
                  <a:pt x="34350" y="40720"/>
                </a:lnTo>
                <a:lnTo>
                  <a:pt x="34460" y="40590"/>
                </a:lnTo>
                <a:lnTo>
                  <a:pt x="34470" y="40550"/>
                </a:lnTo>
                <a:lnTo>
                  <a:pt x="34470" y="40510"/>
                </a:lnTo>
                <a:lnTo>
                  <a:pt x="34470" y="40470"/>
                </a:lnTo>
                <a:lnTo>
                  <a:pt x="34490" y="40460"/>
                </a:lnTo>
                <a:lnTo>
                  <a:pt x="34510" y="40520"/>
                </a:lnTo>
                <a:lnTo>
                  <a:pt x="34520" y="40580"/>
                </a:lnTo>
                <a:lnTo>
                  <a:pt x="34560" y="40560"/>
                </a:lnTo>
                <a:lnTo>
                  <a:pt x="34580" y="40580"/>
                </a:lnTo>
                <a:lnTo>
                  <a:pt x="34600" y="40600"/>
                </a:lnTo>
                <a:lnTo>
                  <a:pt x="34610" y="40600"/>
                </a:lnTo>
                <a:lnTo>
                  <a:pt x="34670" y="40610"/>
                </a:lnTo>
                <a:lnTo>
                  <a:pt x="34690" y="40620"/>
                </a:lnTo>
                <a:lnTo>
                  <a:pt x="34710" y="40640"/>
                </a:lnTo>
                <a:lnTo>
                  <a:pt x="34720" y="40660"/>
                </a:lnTo>
                <a:lnTo>
                  <a:pt x="34740" y="40730"/>
                </a:lnTo>
                <a:lnTo>
                  <a:pt x="34750" y="40880"/>
                </a:lnTo>
                <a:close/>
                <a:moveTo>
                  <a:pt x="34540" y="39500"/>
                </a:moveTo>
                <a:lnTo>
                  <a:pt x="34540" y="39460"/>
                </a:lnTo>
                <a:lnTo>
                  <a:pt x="34580" y="39420"/>
                </a:lnTo>
                <a:lnTo>
                  <a:pt x="34750" y="39350"/>
                </a:lnTo>
                <a:lnTo>
                  <a:pt x="34780" y="39360"/>
                </a:lnTo>
                <a:lnTo>
                  <a:pt x="34800" y="39380"/>
                </a:lnTo>
                <a:lnTo>
                  <a:pt x="34800" y="39430"/>
                </a:lnTo>
                <a:lnTo>
                  <a:pt x="34810" y="39460"/>
                </a:lnTo>
                <a:lnTo>
                  <a:pt x="34830" y="39500"/>
                </a:lnTo>
                <a:lnTo>
                  <a:pt x="34830" y="39550"/>
                </a:lnTo>
                <a:lnTo>
                  <a:pt x="34850" y="39550"/>
                </a:lnTo>
                <a:lnTo>
                  <a:pt x="34880" y="39470"/>
                </a:lnTo>
                <a:lnTo>
                  <a:pt x="34880" y="39390"/>
                </a:lnTo>
                <a:lnTo>
                  <a:pt x="34880" y="39340"/>
                </a:lnTo>
                <a:lnTo>
                  <a:pt x="34920" y="39330"/>
                </a:lnTo>
                <a:lnTo>
                  <a:pt x="34980" y="39330"/>
                </a:lnTo>
                <a:lnTo>
                  <a:pt x="35000" y="39380"/>
                </a:lnTo>
                <a:lnTo>
                  <a:pt x="34960" y="39530"/>
                </a:lnTo>
                <a:lnTo>
                  <a:pt x="34940" y="39720"/>
                </a:lnTo>
                <a:lnTo>
                  <a:pt x="34910" y="39830"/>
                </a:lnTo>
                <a:lnTo>
                  <a:pt x="34890" y="39870"/>
                </a:lnTo>
                <a:lnTo>
                  <a:pt x="34840" y="39830"/>
                </a:lnTo>
                <a:lnTo>
                  <a:pt x="34820" y="39800"/>
                </a:lnTo>
                <a:lnTo>
                  <a:pt x="34800" y="39750"/>
                </a:lnTo>
                <a:lnTo>
                  <a:pt x="34790" y="39660"/>
                </a:lnTo>
                <a:lnTo>
                  <a:pt x="34770" y="39720"/>
                </a:lnTo>
                <a:lnTo>
                  <a:pt x="34750" y="39770"/>
                </a:lnTo>
                <a:lnTo>
                  <a:pt x="34740" y="39860"/>
                </a:lnTo>
                <a:lnTo>
                  <a:pt x="34740" y="39970"/>
                </a:lnTo>
                <a:lnTo>
                  <a:pt x="34780" y="40090"/>
                </a:lnTo>
                <a:lnTo>
                  <a:pt x="34790" y="40130"/>
                </a:lnTo>
                <a:lnTo>
                  <a:pt x="34720" y="40100"/>
                </a:lnTo>
                <a:lnTo>
                  <a:pt x="34690" y="40070"/>
                </a:lnTo>
                <a:lnTo>
                  <a:pt x="34670" y="40040"/>
                </a:lnTo>
                <a:lnTo>
                  <a:pt x="34630" y="40000"/>
                </a:lnTo>
                <a:lnTo>
                  <a:pt x="34600" y="40010"/>
                </a:lnTo>
                <a:lnTo>
                  <a:pt x="34580" y="39990"/>
                </a:lnTo>
                <a:lnTo>
                  <a:pt x="34570" y="39970"/>
                </a:lnTo>
                <a:lnTo>
                  <a:pt x="34540" y="39930"/>
                </a:lnTo>
                <a:lnTo>
                  <a:pt x="34490" y="39900"/>
                </a:lnTo>
                <a:lnTo>
                  <a:pt x="34520" y="39870"/>
                </a:lnTo>
                <a:lnTo>
                  <a:pt x="34620" y="39800"/>
                </a:lnTo>
                <a:lnTo>
                  <a:pt x="34640" y="39710"/>
                </a:lnTo>
                <a:lnTo>
                  <a:pt x="34590" y="39600"/>
                </a:lnTo>
                <a:lnTo>
                  <a:pt x="34570" y="39510"/>
                </a:lnTo>
                <a:lnTo>
                  <a:pt x="34540" y="39500"/>
                </a:lnTo>
                <a:close/>
                <a:moveTo>
                  <a:pt x="41550" y="27120"/>
                </a:moveTo>
                <a:lnTo>
                  <a:pt x="41570" y="27120"/>
                </a:lnTo>
                <a:lnTo>
                  <a:pt x="41580" y="27170"/>
                </a:lnTo>
                <a:lnTo>
                  <a:pt x="41570" y="27230"/>
                </a:lnTo>
                <a:lnTo>
                  <a:pt x="41560" y="27280"/>
                </a:lnTo>
                <a:lnTo>
                  <a:pt x="41560" y="27320"/>
                </a:lnTo>
                <a:lnTo>
                  <a:pt x="41660" y="27460"/>
                </a:lnTo>
                <a:lnTo>
                  <a:pt x="41730" y="27500"/>
                </a:lnTo>
                <a:lnTo>
                  <a:pt x="41880" y="27520"/>
                </a:lnTo>
                <a:lnTo>
                  <a:pt x="41930" y="27550"/>
                </a:lnTo>
                <a:lnTo>
                  <a:pt x="41940" y="27600"/>
                </a:lnTo>
                <a:lnTo>
                  <a:pt x="41990" y="27600"/>
                </a:lnTo>
                <a:lnTo>
                  <a:pt x="42020" y="27610"/>
                </a:lnTo>
                <a:lnTo>
                  <a:pt x="42040" y="27680"/>
                </a:lnTo>
                <a:lnTo>
                  <a:pt x="42090" y="27620"/>
                </a:lnTo>
                <a:lnTo>
                  <a:pt x="42090" y="27590"/>
                </a:lnTo>
                <a:lnTo>
                  <a:pt x="42140" y="27570"/>
                </a:lnTo>
                <a:lnTo>
                  <a:pt x="42160" y="27570"/>
                </a:lnTo>
                <a:lnTo>
                  <a:pt x="42170" y="27630"/>
                </a:lnTo>
                <a:lnTo>
                  <a:pt x="42120" y="27730"/>
                </a:lnTo>
                <a:lnTo>
                  <a:pt x="42010" y="27810"/>
                </a:lnTo>
                <a:lnTo>
                  <a:pt x="41990" y="27800"/>
                </a:lnTo>
                <a:lnTo>
                  <a:pt x="41970" y="27780"/>
                </a:lnTo>
                <a:lnTo>
                  <a:pt x="41730" y="27850"/>
                </a:lnTo>
                <a:lnTo>
                  <a:pt x="41680" y="27850"/>
                </a:lnTo>
                <a:lnTo>
                  <a:pt x="41600" y="27810"/>
                </a:lnTo>
                <a:lnTo>
                  <a:pt x="41300" y="27790"/>
                </a:lnTo>
                <a:lnTo>
                  <a:pt x="41170" y="27820"/>
                </a:lnTo>
                <a:lnTo>
                  <a:pt x="41150" y="27810"/>
                </a:lnTo>
                <a:lnTo>
                  <a:pt x="41140" y="27740"/>
                </a:lnTo>
                <a:lnTo>
                  <a:pt x="41110" y="27600"/>
                </a:lnTo>
                <a:lnTo>
                  <a:pt x="41120" y="27510"/>
                </a:lnTo>
                <a:lnTo>
                  <a:pt x="41160" y="27460"/>
                </a:lnTo>
                <a:lnTo>
                  <a:pt x="41160" y="27420"/>
                </a:lnTo>
                <a:lnTo>
                  <a:pt x="41140" y="27370"/>
                </a:lnTo>
                <a:lnTo>
                  <a:pt x="41160" y="27350"/>
                </a:lnTo>
                <a:lnTo>
                  <a:pt x="41290" y="27370"/>
                </a:lnTo>
                <a:lnTo>
                  <a:pt x="41350" y="27390"/>
                </a:lnTo>
                <a:lnTo>
                  <a:pt x="41390" y="27380"/>
                </a:lnTo>
                <a:lnTo>
                  <a:pt x="41420" y="27330"/>
                </a:lnTo>
                <a:lnTo>
                  <a:pt x="41440" y="27280"/>
                </a:lnTo>
                <a:lnTo>
                  <a:pt x="41520" y="27180"/>
                </a:lnTo>
                <a:lnTo>
                  <a:pt x="41550" y="27120"/>
                </a:lnTo>
                <a:close/>
                <a:moveTo>
                  <a:pt x="41760" y="27330"/>
                </a:moveTo>
                <a:lnTo>
                  <a:pt x="41740" y="27230"/>
                </a:lnTo>
                <a:lnTo>
                  <a:pt x="41720" y="27190"/>
                </a:lnTo>
                <a:lnTo>
                  <a:pt x="41720" y="27160"/>
                </a:lnTo>
                <a:lnTo>
                  <a:pt x="41730" y="27120"/>
                </a:lnTo>
                <a:lnTo>
                  <a:pt x="41760" y="27080"/>
                </a:lnTo>
                <a:lnTo>
                  <a:pt x="41770" y="27030"/>
                </a:lnTo>
                <a:lnTo>
                  <a:pt x="41810" y="26970"/>
                </a:lnTo>
                <a:lnTo>
                  <a:pt x="41880" y="26920"/>
                </a:lnTo>
                <a:lnTo>
                  <a:pt x="41910" y="26870"/>
                </a:lnTo>
                <a:lnTo>
                  <a:pt x="41910" y="26820"/>
                </a:lnTo>
                <a:lnTo>
                  <a:pt x="41940" y="26820"/>
                </a:lnTo>
                <a:lnTo>
                  <a:pt x="41970" y="26890"/>
                </a:lnTo>
                <a:lnTo>
                  <a:pt x="42020" y="27040"/>
                </a:lnTo>
                <a:lnTo>
                  <a:pt x="42070" y="27160"/>
                </a:lnTo>
                <a:lnTo>
                  <a:pt x="42110" y="27310"/>
                </a:lnTo>
                <a:lnTo>
                  <a:pt x="42050" y="27390"/>
                </a:lnTo>
                <a:lnTo>
                  <a:pt x="41800" y="27400"/>
                </a:lnTo>
                <a:lnTo>
                  <a:pt x="41760" y="27330"/>
                </a:lnTo>
                <a:close/>
                <a:moveTo>
                  <a:pt x="40840" y="19360"/>
                </a:moveTo>
                <a:lnTo>
                  <a:pt x="40920" y="19350"/>
                </a:lnTo>
                <a:lnTo>
                  <a:pt x="41100" y="19390"/>
                </a:lnTo>
                <a:lnTo>
                  <a:pt x="41180" y="19460"/>
                </a:lnTo>
                <a:lnTo>
                  <a:pt x="41220" y="19600"/>
                </a:lnTo>
                <a:lnTo>
                  <a:pt x="41190" y="19740"/>
                </a:lnTo>
                <a:lnTo>
                  <a:pt x="41100" y="19820"/>
                </a:lnTo>
                <a:lnTo>
                  <a:pt x="40930" y="19850"/>
                </a:lnTo>
                <a:lnTo>
                  <a:pt x="40900" y="19840"/>
                </a:lnTo>
                <a:lnTo>
                  <a:pt x="40800" y="19750"/>
                </a:lnTo>
                <a:lnTo>
                  <a:pt x="40750" y="19740"/>
                </a:lnTo>
                <a:lnTo>
                  <a:pt x="40740" y="19680"/>
                </a:lnTo>
                <a:lnTo>
                  <a:pt x="40790" y="19550"/>
                </a:lnTo>
                <a:lnTo>
                  <a:pt x="40780" y="19500"/>
                </a:lnTo>
                <a:lnTo>
                  <a:pt x="40780" y="19450"/>
                </a:lnTo>
                <a:lnTo>
                  <a:pt x="40790" y="19420"/>
                </a:lnTo>
                <a:lnTo>
                  <a:pt x="40840" y="19360"/>
                </a:lnTo>
                <a:close/>
                <a:moveTo>
                  <a:pt x="39010" y="32160"/>
                </a:moveTo>
                <a:lnTo>
                  <a:pt x="38950" y="32180"/>
                </a:lnTo>
                <a:lnTo>
                  <a:pt x="38900" y="32180"/>
                </a:lnTo>
                <a:lnTo>
                  <a:pt x="38860" y="32150"/>
                </a:lnTo>
                <a:lnTo>
                  <a:pt x="38870" y="32100"/>
                </a:lnTo>
                <a:lnTo>
                  <a:pt x="38930" y="32060"/>
                </a:lnTo>
                <a:lnTo>
                  <a:pt x="38920" y="32030"/>
                </a:lnTo>
                <a:lnTo>
                  <a:pt x="38930" y="32010"/>
                </a:lnTo>
                <a:lnTo>
                  <a:pt x="38960" y="32010"/>
                </a:lnTo>
                <a:lnTo>
                  <a:pt x="38990" y="31970"/>
                </a:lnTo>
                <a:lnTo>
                  <a:pt x="39020" y="31900"/>
                </a:lnTo>
                <a:lnTo>
                  <a:pt x="39110" y="31790"/>
                </a:lnTo>
                <a:lnTo>
                  <a:pt x="39300" y="31640"/>
                </a:lnTo>
                <a:lnTo>
                  <a:pt x="39360" y="31640"/>
                </a:lnTo>
                <a:lnTo>
                  <a:pt x="39390" y="31680"/>
                </a:lnTo>
                <a:lnTo>
                  <a:pt x="39400" y="31730"/>
                </a:lnTo>
                <a:lnTo>
                  <a:pt x="39390" y="31780"/>
                </a:lnTo>
                <a:lnTo>
                  <a:pt x="39390" y="31800"/>
                </a:lnTo>
                <a:lnTo>
                  <a:pt x="39420" y="31770"/>
                </a:lnTo>
                <a:lnTo>
                  <a:pt x="39430" y="31770"/>
                </a:lnTo>
                <a:lnTo>
                  <a:pt x="39450" y="31790"/>
                </a:lnTo>
                <a:lnTo>
                  <a:pt x="39430" y="31870"/>
                </a:lnTo>
                <a:lnTo>
                  <a:pt x="39370" y="31980"/>
                </a:lnTo>
                <a:lnTo>
                  <a:pt x="39290" y="32040"/>
                </a:lnTo>
                <a:lnTo>
                  <a:pt x="39040" y="32140"/>
                </a:lnTo>
                <a:lnTo>
                  <a:pt x="39010" y="32160"/>
                </a:lnTo>
                <a:close/>
                <a:moveTo>
                  <a:pt x="42710" y="27100"/>
                </a:moveTo>
                <a:lnTo>
                  <a:pt x="42710" y="27080"/>
                </a:lnTo>
                <a:lnTo>
                  <a:pt x="42750" y="27080"/>
                </a:lnTo>
                <a:lnTo>
                  <a:pt x="42790" y="27060"/>
                </a:lnTo>
                <a:lnTo>
                  <a:pt x="42830" y="27000"/>
                </a:lnTo>
                <a:lnTo>
                  <a:pt x="42870" y="26950"/>
                </a:lnTo>
                <a:lnTo>
                  <a:pt x="42990" y="26920"/>
                </a:lnTo>
                <a:lnTo>
                  <a:pt x="43870" y="26900"/>
                </a:lnTo>
                <a:lnTo>
                  <a:pt x="43960" y="26970"/>
                </a:lnTo>
                <a:lnTo>
                  <a:pt x="44050" y="27010"/>
                </a:lnTo>
                <a:lnTo>
                  <a:pt x="44080" y="27060"/>
                </a:lnTo>
                <a:lnTo>
                  <a:pt x="44090" y="27090"/>
                </a:lnTo>
                <a:lnTo>
                  <a:pt x="44090" y="27150"/>
                </a:lnTo>
                <a:lnTo>
                  <a:pt x="44070" y="27180"/>
                </a:lnTo>
                <a:lnTo>
                  <a:pt x="43940" y="27250"/>
                </a:lnTo>
                <a:lnTo>
                  <a:pt x="43810" y="27260"/>
                </a:lnTo>
                <a:lnTo>
                  <a:pt x="43640" y="27180"/>
                </a:lnTo>
                <a:lnTo>
                  <a:pt x="43460" y="27030"/>
                </a:lnTo>
                <a:lnTo>
                  <a:pt x="43400" y="27020"/>
                </a:lnTo>
                <a:lnTo>
                  <a:pt x="43310" y="27180"/>
                </a:lnTo>
                <a:lnTo>
                  <a:pt x="43260" y="27220"/>
                </a:lnTo>
                <a:lnTo>
                  <a:pt x="43230" y="27230"/>
                </a:lnTo>
                <a:lnTo>
                  <a:pt x="43120" y="27250"/>
                </a:lnTo>
                <a:lnTo>
                  <a:pt x="42840" y="27210"/>
                </a:lnTo>
                <a:lnTo>
                  <a:pt x="42800" y="27180"/>
                </a:lnTo>
                <a:lnTo>
                  <a:pt x="42770" y="27160"/>
                </a:lnTo>
                <a:lnTo>
                  <a:pt x="42750" y="27150"/>
                </a:lnTo>
                <a:lnTo>
                  <a:pt x="42710" y="2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