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Møre og Romsdal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Norway • State Map | Fully Editable Vector Shape</a:t>
            </a:r>
          </a:p>
        </p:txBody>
      </p:sp>
      <p:sp>
        <p:nvSpPr>
          <p:cNvPr id="101" name="Møre og Romsda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2380" y="62840"/>
                </a:moveTo>
                <a:lnTo>
                  <a:pt x="22250" y="62900"/>
                </a:lnTo>
                <a:lnTo>
                  <a:pt x="22240" y="62930"/>
                </a:lnTo>
                <a:lnTo>
                  <a:pt x="22250" y="62970"/>
                </a:lnTo>
                <a:lnTo>
                  <a:pt x="22370" y="63120"/>
                </a:lnTo>
                <a:lnTo>
                  <a:pt x="22400" y="63280"/>
                </a:lnTo>
                <a:lnTo>
                  <a:pt x="22530" y="63340"/>
                </a:lnTo>
                <a:lnTo>
                  <a:pt x="22680" y="63320"/>
                </a:lnTo>
                <a:lnTo>
                  <a:pt x="22830" y="63210"/>
                </a:lnTo>
                <a:lnTo>
                  <a:pt x="22950" y="63160"/>
                </a:lnTo>
                <a:lnTo>
                  <a:pt x="23280" y="63250"/>
                </a:lnTo>
                <a:lnTo>
                  <a:pt x="23470" y="63260"/>
                </a:lnTo>
                <a:lnTo>
                  <a:pt x="23500" y="63220"/>
                </a:lnTo>
                <a:lnTo>
                  <a:pt x="23510" y="63140"/>
                </a:lnTo>
                <a:lnTo>
                  <a:pt x="23500" y="63050"/>
                </a:lnTo>
                <a:lnTo>
                  <a:pt x="23490" y="62980"/>
                </a:lnTo>
                <a:lnTo>
                  <a:pt x="23510" y="62920"/>
                </a:lnTo>
                <a:lnTo>
                  <a:pt x="23570" y="62860"/>
                </a:lnTo>
                <a:lnTo>
                  <a:pt x="23690" y="62780"/>
                </a:lnTo>
                <a:lnTo>
                  <a:pt x="23840" y="62790"/>
                </a:lnTo>
                <a:lnTo>
                  <a:pt x="24110" y="62810"/>
                </a:lnTo>
                <a:lnTo>
                  <a:pt x="24270" y="62910"/>
                </a:lnTo>
                <a:lnTo>
                  <a:pt x="24290" y="63000"/>
                </a:lnTo>
                <a:lnTo>
                  <a:pt x="24300" y="63130"/>
                </a:lnTo>
                <a:lnTo>
                  <a:pt x="24300" y="63420"/>
                </a:lnTo>
                <a:lnTo>
                  <a:pt x="24310" y="63490"/>
                </a:lnTo>
                <a:lnTo>
                  <a:pt x="24330" y="63570"/>
                </a:lnTo>
                <a:lnTo>
                  <a:pt x="24330" y="63680"/>
                </a:lnTo>
                <a:lnTo>
                  <a:pt x="24320" y="63750"/>
                </a:lnTo>
                <a:lnTo>
                  <a:pt x="24340" y="63860"/>
                </a:lnTo>
                <a:lnTo>
                  <a:pt x="24430" y="63900"/>
                </a:lnTo>
                <a:lnTo>
                  <a:pt x="24500" y="63970"/>
                </a:lnTo>
                <a:lnTo>
                  <a:pt x="24570" y="64020"/>
                </a:lnTo>
                <a:lnTo>
                  <a:pt x="24620" y="64080"/>
                </a:lnTo>
                <a:lnTo>
                  <a:pt x="24540" y="64190"/>
                </a:lnTo>
                <a:lnTo>
                  <a:pt x="24280" y="64440"/>
                </a:lnTo>
                <a:lnTo>
                  <a:pt x="24220" y="64540"/>
                </a:lnTo>
                <a:lnTo>
                  <a:pt x="24190" y="64630"/>
                </a:lnTo>
                <a:lnTo>
                  <a:pt x="24200" y="64720"/>
                </a:lnTo>
                <a:lnTo>
                  <a:pt x="24220" y="64790"/>
                </a:lnTo>
                <a:lnTo>
                  <a:pt x="24220" y="64890"/>
                </a:lnTo>
                <a:lnTo>
                  <a:pt x="24220" y="64970"/>
                </a:lnTo>
                <a:lnTo>
                  <a:pt x="24110" y="65340"/>
                </a:lnTo>
                <a:lnTo>
                  <a:pt x="23970" y="65430"/>
                </a:lnTo>
                <a:lnTo>
                  <a:pt x="23770" y="65530"/>
                </a:lnTo>
                <a:lnTo>
                  <a:pt x="22680" y="65950"/>
                </a:lnTo>
                <a:lnTo>
                  <a:pt x="22640" y="65990"/>
                </a:lnTo>
                <a:lnTo>
                  <a:pt x="22630" y="66030"/>
                </a:lnTo>
                <a:lnTo>
                  <a:pt x="22660" y="66140"/>
                </a:lnTo>
                <a:lnTo>
                  <a:pt x="23350" y="67010"/>
                </a:lnTo>
                <a:lnTo>
                  <a:pt x="23400" y="67040"/>
                </a:lnTo>
                <a:lnTo>
                  <a:pt x="23540" y="67080"/>
                </a:lnTo>
                <a:lnTo>
                  <a:pt x="23570" y="67100"/>
                </a:lnTo>
                <a:lnTo>
                  <a:pt x="23590" y="67130"/>
                </a:lnTo>
                <a:lnTo>
                  <a:pt x="23590" y="67180"/>
                </a:lnTo>
                <a:lnTo>
                  <a:pt x="23570" y="67260"/>
                </a:lnTo>
                <a:lnTo>
                  <a:pt x="23520" y="67370"/>
                </a:lnTo>
                <a:lnTo>
                  <a:pt x="23480" y="67500"/>
                </a:lnTo>
                <a:lnTo>
                  <a:pt x="23440" y="67670"/>
                </a:lnTo>
                <a:lnTo>
                  <a:pt x="23430" y="67850"/>
                </a:lnTo>
                <a:lnTo>
                  <a:pt x="23390" y="67990"/>
                </a:lnTo>
                <a:lnTo>
                  <a:pt x="23350" y="68100"/>
                </a:lnTo>
                <a:lnTo>
                  <a:pt x="23110" y="68360"/>
                </a:lnTo>
                <a:lnTo>
                  <a:pt x="22900" y="68420"/>
                </a:lnTo>
                <a:lnTo>
                  <a:pt x="22740" y="68410"/>
                </a:lnTo>
                <a:lnTo>
                  <a:pt x="22380" y="68290"/>
                </a:lnTo>
                <a:lnTo>
                  <a:pt x="21760" y="68310"/>
                </a:lnTo>
                <a:lnTo>
                  <a:pt x="21030" y="68360"/>
                </a:lnTo>
                <a:lnTo>
                  <a:pt x="20690" y="68510"/>
                </a:lnTo>
                <a:lnTo>
                  <a:pt x="20300" y="68560"/>
                </a:lnTo>
                <a:lnTo>
                  <a:pt x="20240" y="68590"/>
                </a:lnTo>
                <a:lnTo>
                  <a:pt x="20210" y="68610"/>
                </a:lnTo>
                <a:lnTo>
                  <a:pt x="20180" y="68700"/>
                </a:lnTo>
                <a:lnTo>
                  <a:pt x="20030" y="69170"/>
                </a:lnTo>
                <a:lnTo>
                  <a:pt x="19990" y="69260"/>
                </a:lnTo>
                <a:lnTo>
                  <a:pt x="19920" y="69380"/>
                </a:lnTo>
                <a:lnTo>
                  <a:pt x="19840" y="69480"/>
                </a:lnTo>
                <a:lnTo>
                  <a:pt x="19680" y="69600"/>
                </a:lnTo>
                <a:lnTo>
                  <a:pt x="19480" y="69630"/>
                </a:lnTo>
                <a:lnTo>
                  <a:pt x="19280" y="69580"/>
                </a:lnTo>
                <a:lnTo>
                  <a:pt x="19180" y="69520"/>
                </a:lnTo>
                <a:lnTo>
                  <a:pt x="19120" y="69510"/>
                </a:lnTo>
                <a:lnTo>
                  <a:pt x="19040" y="69520"/>
                </a:lnTo>
                <a:lnTo>
                  <a:pt x="18980" y="69540"/>
                </a:lnTo>
                <a:lnTo>
                  <a:pt x="18940" y="69580"/>
                </a:lnTo>
                <a:lnTo>
                  <a:pt x="18880" y="69690"/>
                </a:lnTo>
                <a:lnTo>
                  <a:pt x="18790" y="69820"/>
                </a:lnTo>
                <a:lnTo>
                  <a:pt x="18640" y="69970"/>
                </a:lnTo>
                <a:lnTo>
                  <a:pt x="18580" y="70050"/>
                </a:lnTo>
                <a:lnTo>
                  <a:pt x="18580" y="70120"/>
                </a:lnTo>
                <a:lnTo>
                  <a:pt x="18600" y="70220"/>
                </a:lnTo>
                <a:lnTo>
                  <a:pt x="18580" y="70250"/>
                </a:lnTo>
                <a:lnTo>
                  <a:pt x="18530" y="70280"/>
                </a:lnTo>
                <a:lnTo>
                  <a:pt x="18450" y="70280"/>
                </a:lnTo>
                <a:lnTo>
                  <a:pt x="18400" y="70250"/>
                </a:lnTo>
                <a:lnTo>
                  <a:pt x="18300" y="70190"/>
                </a:lnTo>
                <a:lnTo>
                  <a:pt x="18230" y="70200"/>
                </a:lnTo>
                <a:lnTo>
                  <a:pt x="18130" y="70240"/>
                </a:lnTo>
                <a:lnTo>
                  <a:pt x="17860" y="70450"/>
                </a:lnTo>
                <a:lnTo>
                  <a:pt x="17710" y="70530"/>
                </a:lnTo>
                <a:lnTo>
                  <a:pt x="17130" y="70620"/>
                </a:lnTo>
                <a:lnTo>
                  <a:pt x="17040" y="70670"/>
                </a:lnTo>
                <a:lnTo>
                  <a:pt x="16810" y="70860"/>
                </a:lnTo>
                <a:lnTo>
                  <a:pt x="16110" y="71030"/>
                </a:lnTo>
                <a:lnTo>
                  <a:pt x="16040" y="70980"/>
                </a:lnTo>
                <a:lnTo>
                  <a:pt x="15980" y="70910"/>
                </a:lnTo>
                <a:lnTo>
                  <a:pt x="15800" y="70480"/>
                </a:lnTo>
                <a:lnTo>
                  <a:pt x="15690" y="70340"/>
                </a:lnTo>
                <a:lnTo>
                  <a:pt x="15090" y="70650"/>
                </a:lnTo>
                <a:lnTo>
                  <a:pt x="15020" y="70670"/>
                </a:lnTo>
                <a:lnTo>
                  <a:pt x="14940" y="70740"/>
                </a:lnTo>
                <a:lnTo>
                  <a:pt x="14810" y="70910"/>
                </a:lnTo>
                <a:lnTo>
                  <a:pt x="14740" y="70980"/>
                </a:lnTo>
                <a:lnTo>
                  <a:pt x="14680" y="71010"/>
                </a:lnTo>
                <a:lnTo>
                  <a:pt x="14590" y="71010"/>
                </a:lnTo>
                <a:lnTo>
                  <a:pt x="14470" y="70970"/>
                </a:lnTo>
                <a:lnTo>
                  <a:pt x="14360" y="70870"/>
                </a:lnTo>
                <a:lnTo>
                  <a:pt x="14340" y="70840"/>
                </a:lnTo>
                <a:lnTo>
                  <a:pt x="14330" y="70830"/>
                </a:lnTo>
                <a:lnTo>
                  <a:pt x="14290" y="70810"/>
                </a:lnTo>
                <a:lnTo>
                  <a:pt x="14230" y="70800"/>
                </a:lnTo>
                <a:lnTo>
                  <a:pt x="14090" y="70850"/>
                </a:lnTo>
                <a:lnTo>
                  <a:pt x="14090" y="70860"/>
                </a:lnTo>
                <a:lnTo>
                  <a:pt x="14060" y="70910"/>
                </a:lnTo>
                <a:lnTo>
                  <a:pt x="14050" y="70950"/>
                </a:lnTo>
                <a:lnTo>
                  <a:pt x="14040" y="70980"/>
                </a:lnTo>
                <a:lnTo>
                  <a:pt x="14020" y="71010"/>
                </a:lnTo>
                <a:lnTo>
                  <a:pt x="13970" y="71030"/>
                </a:lnTo>
                <a:lnTo>
                  <a:pt x="13860" y="71020"/>
                </a:lnTo>
                <a:lnTo>
                  <a:pt x="13420" y="70850"/>
                </a:lnTo>
                <a:lnTo>
                  <a:pt x="13040" y="71000"/>
                </a:lnTo>
                <a:lnTo>
                  <a:pt x="12810" y="70940"/>
                </a:lnTo>
                <a:lnTo>
                  <a:pt x="12330" y="71090"/>
                </a:lnTo>
                <a:lnTo>
                  <a:pt x="12230" y="70990"/>
                </a:lnTo>
                <a:lnTo>
                  <a:pt x="12050" y="70890"/>
                </a:lnTo>
                <a:lnTo>
                  <a:pt x="11990" y="70880"/>
                </a:lnTo>
                <a:lnTo>
                  <a:pt x="11990" y="70810"/>
                </a:lnTo>
                <a:lnTo>
                  <a:pt x="12010" y="70790"/>
                </a:lnTo>
                <a:lnTo>
                  <a:pt x="12050" y="70760"/>
                </a:lnTo>
                <a:lnTo>
                  <a:pt x="12090" y="70670"/>
                </a:lnTo>
                <a:lnTo>
                  <a:pt x="12190" y="70400"/>
                </a:lnTo>
                <a:lnTo>
                  <a:pt x="12200" y="70360"/>
                </a:lnTo>
                <a:lnTo>
                  <a:pt x="12220" y="70340"/>
                </a:lnTo>
                <a:lnTo>
                  <a:pt x="12260" y="70320"/>
                </a:lnTo>
                <a:lnTo>
                  <a:pt x="12290" y="70330"/>
                </a:lnTo>
                <a:lnTo>
                  <a:pt x="12350" y="70390"/>
                </a:lnTo>
                <a:lnTo>
                  <a:pt x="12390" y="70410"/>
                </a:lnTo>
                <a:lnTo>
                  <a:pt x="12300" y="70270"/>
                </a:lnTo>
                <a:lnTo>
                  <a:pt x="11860" y="70140"/>
                </a:lnTo>
                <a:lnTo>
                  <a:pt x="11800" y="70100"/>
                </a:lnTo>
                <a:lnTo>
                  <a:pt x="11770" y="70050"/>
                </a:lnTo>
                <a:lnTo>
                  <a:pt x="11770" y="69980"/>
                </a:lnTo>
                <a:lnTo>
                  <a:pt x="11840" y="69790"/>
                </a:lnTo>
                <a:lnTo>
                  <a:pt x="11860" y="69700"/>
                </a:lnTo>
                <a:lnTo>
                  <a:pt x="11900" y="69630"/>
                </a:lnTo>
                <a:lnTo>
                  <a:pt x="11970" y="69600"/>
                </a:lnTo>
                <a:lnTo>
                  <a:pt x="12040" y="69620"/>
                </a:lnTo>
                <a:lnTo>
                  <a:pt x="12180" y="69710"/>
                </a:lnTo>
                <a:lnTo>
                  <a:pt x="12480" y="69770"/>
                </a:lnTo>
                <a:lnTo>
                  <a:pt x="12540" y="69820"/>
                </a:lnTo>
                <a:lnTo>
                  <a:pt x="12560" y="69900"/>
                </a:lnTo>
                <a:lnTo>
                  <a:pt x="12580" y="69980"/>
                </a:lnTo>
                <a:lnTo>
                  <a:pt x="12600" y="70060"/>
                </a:lnTo>
                <a:lnTo>
                  <a:pt x="12700" y="70110"/>
                </a:lnTo>
                <a:lnTo>
                  <a:pt x="12870" y="70270"/>
                </a:lnTo>
                <a:lnTo>
                  <a:pt x="12810" y="70170"/>
                </a:lnTo>
                <a:lnTo>
                  <a:pt x="12710" y="70050"/>
                </a:lnTo>
                <a:lnTo>
                  <a:pt x="12620" y="69910"/>
                </a:lnTo>
                <a:lnTo>
                  <a:pt x="12620" y="69740"/>
                </a:lnTo>
                <a:lnTo>
                  <a:pt x="12670" y="69680"/>
                </a:lnTo>
                <a:lnTo>
                  <a:pt x="12760" y="69670"/>
                </a:lnTo>
                <a:lnTo>
                  <a:pt x="12930" y="69690"/>
                </a:lnTo>
                <a:lnTo>
                  <a:pt x="12980" y="69670"/>
                </a:lnTo>
                <a:lnTo>
                  <a:pt x="13140" y="69540"/>
                </a:lnTo>
                <a:lnTo>
                  <a:pt x="13200" y="69520"/>
                </a:lnTo>
                <a:lnTo>
                  <a:pt x="13280" y="69540"/>
                </a:lnTo>
                <a:lnTo>
                  <a:pt x="13350" y="69600"/>
                </a:lnTo>
                <a:lnTo>
                  <a:pt x="13400" y="69690"/>
                </a:lnTo>
                <a:lnTo>
                  <a:pt x="13410" y="69780"/>
                </a:lnTo>
                <a:lnTo>
                  <a:pt x="13410" y="69870"/>
                </a:lnTo>
                <a:lnTo>
                  <a:pt x="13400" y="70070"/>
                </a:lnTo>
                <a:lnTo>
                  <a:pt x="13350" y="70240"/>
                </a:lnTo>
                <a:lnTo>
                  <a:pt x="13190" y="70520"/>
                </a:lnTo>
                <a:lnTo>
                  <a:pt x="13170" y="70730"/>
                </a:lnTo>
                <a:lnTo>
                  <a:pt x="13360" y="70450"/>
                </a:lnTo>
                <a:lnTo>
                  <a:pt x="13450" y="70280"/>
                </a:lnTo>
                <a:lnTo>
                  <a:pt x="13500" y="69940"/>
                </a:lnTo>
                <a:lnTo>
                  <a:pt x="13550" y="69940"/>
                </a:lnTo>
                <a:lnTo>
                  <a:pt x="13770" y="70200"/>
                </a:lnTo>
                <a:lnTo>
                  <a:pt x="13810" y="70290"/>
                </a:lnTo>
                <a:lnTo>
                  <a:pt x="13790" y="70410"/>
                </a:lnTo>
                <a:lnTo>
                  <a:pt x="13910" y="70350"/>
                </a:lnTo>
                <a:lnTo>
                  <a:pt x="14020" y="70310"/>
                </a:lnTo>
                <a:lnTo>
                  <a:pt x="14280" y="70320"/>
                </a:lnTo>
                <a:lnTo>
                  <a:pt x="14760" y="70450"/>
                </a:lnTo>
                <a:lnTo>
                  <a:pt x="14760" y="70410"/>
                </a:lnTo>
                <a:lnTo>
                  <a:pt x="13910" y="70140"/>
                </a:lnTo>
                <a:lnTo>
                  <a:pt x="13870" y="70110"/>
                </a:lnTo>
                <a:lnTo>
                  <a:pt x="13790" y="69950"/>
                </a:lnTo>
                <a:lnTo>
                  <a:pt x="13760" y="69920"/>
                </a:lnTo>
                <a:lnTo>
                  <a:pt x="13720" y="69880"/>
                </a:lnTo>
                <a:lnTo>
                  <a:pt x="13590" y="69650"/>
                </a:lnTo>
                <a:lnTo>
                  <a:pt x="13420" y="69550"/>
                </a:lnTo>
                <a:lnTo>
                  <a:pt x="13400" y="69490"/>
                </a:lnTo>
                <a:lnTo>
                  <a:pt x="13410" y="69380"/>
                </a:lnTo>
                <a:lnTo>
                  <a:pt x="13450" y="69350"/>
                </a:lnTo>
                <a:lnTo>
                  <a:pt x="13510" y="69380"/>
                </a:lnTo>
                <a:lnTo>
                  <a:pt x="13630" y="69470"/>
                </a:lnTo>
                <a:lnTo>
                  <a:pt x="13690" y="69500"/>
                </a:lnTo>
                <a:lnTo>
                  <a:pt x="13840" y="69510"/>
                </a:lnTo>
                <a:lnTo>
                  <a:pt x="13790" y="69480"/>
                </a:lnTo>
                <a:lnTo>
                  <a:pt x="13730" y="69450"/>
                </a:lnTo>
                <a:lnTo>
                  <a:pt x="13610" y="69420"/>
                </a:lnTo>
                <a:lnTo>
                  <a:pt x="13590" y="69390"/>
                </a:lnTo>
                <a:lnTo>
                  <a:pt x="13560" y="69320"/>
                </a:lnTo>
                <a:lnTo>
                  <a:pt x="13530" y="69250"/>
                </a:lnTo>
                <a:lnTo>
                  <a:pt x="13480" y="69240"/>
                </a:lnTo>
                <a:lnTo>
                  <a:pt x="13570" y="69020"/>
                </a:lnTo>
                <a:lnTo>
                  <a:pt x="13720" y="68850"/>
                </a:lnTo>
                <a:lnTo>
                  <a:pt x="13890" y="68740"/>
                </a:lnTo>
                <a:lnTo>
                  <a:pt x="14050" y="68700"/>
                </a:lnTo>
                <a:lnTo>
                  <a:pt x="14400" y="68480"/>
                </a:lnTo>
                <a:lnTo>
                  <a:pt x="14590" y="68410"/>
                </a:lnTo>
                <a:lnTo>
                  <a:pt x="14680" y="68540"/>
                </a:lnTo>
                <a:lnTo>
                  <a:pt x="14690" y="68580"/>
                </a:lnTo>
                <a:lnTo>
                  <a:pt x="14780" y="68790"/>
                </a:lnTo>
                <a:lnTo>
                  <a:pt x="14850" y="69010"/>
                </a:lnTo>
                <a:lnTo>
                  <a:pt x="14910" y="69110"/>
                </a:lnTo>
                <a:lnTo>
                  <a:pt x="15050" y="69230"/>
                </a:lnTo>
                <a:lnTo>
                  <a:pt x="15120" y="69330"/>
                </a:lnTo>
                <a:lnTo>
                  <a:pt x="15330" y="69740"/>
                </a:lnTo>
                <a:lnTo>
                  <a:pt x="15360" y="69860"/>
                </a:lnTo>
                <a:lnTo>
                  <a:pt x="15350" y="69950"/>
                </a:lnTo>
                <a:lnTo>
                  <a:pt x="15270" y="70140"/>
                </a:lnTo>
                <a:lnTo>
                  <a:pt x="15450" y="69970"/>
                </a:lnTo>
                <a:lnTo>
                  <a:pt x="15420" y="69800"/>
                </a:lnTo>
                <a:lnTo>
                  <a:pt x="15160" y="69190"/>
                </a:lnTo>
                <a:lnTo>
                  <a:pt x="14920" y="68810"/>
                </a:lnTo>
                <a:lnTo>
                  <a:pt x="14860" y="68640"/>
                </a:lnTo>
                <a:lnTo>
                  <a:pt x="14830" y="68460"/>
                </a:lnTo>
                <a:lnTo>
                  <a:pt x="14870" y="68310"/>
                </a:lnTo>
                <a:lnTo>
                  <a:pt x="14970" y="68250"/>
                </a:lnTo>
                <a:lnTo>
                  <a:pt x="15110" y="68220"/>
                </a:lnTo>
                <a:lnTo>
                  <a:pt x="15170" y="68230"/>
                </a:lnTo>
                <a:lnTo>
                  <a:pt x="15240" y="68290"/>
                </a:lnTo>
                <a:lnTo>
                  <a:pt x="15280" y="68330"/>
                </a:lnTo>
                <a:lnTo>
                  <a:pt x="15370" y="68520"/>
                </a:lnTo>
                <a:lnTo>
                  <a:pt x="15360" y="68410"/>
                </a:lnTo>
                <a:lnTo>
                  <a:pt x="15360" y="68310"/>
                </a:lnTo>
                <a:lnTo>
                  <a:pt x="15350" y="68240"/>
                </a:lnTo>
                <a:lnTo>
                  <a:pt x="15310" y="68200"/>
                </a:lnTo>
                <a:lnTo>
                  <a:pt x="15310" y="68150"/>
                </a:lnTo>
                <a:lnTo>
                  <a:pt x="15370" y="68110"/>
                </a:lnTo>
                <a:lnTo>
                  <a:pt x="15630" y="67990"/>
                </a:lnTo>
                <a:lnTo>
                  <a:pt x="15750" y="67890"/>
                </a:lnTo>
                <a:lnTo>
                  <a:pt x="15810" y="67880"/>
                </a:lnTo>
                <a:lnTo>
                  <a:pt x="15860" y="67910"/>
                </a:lnTo>
                <a:lnTo>
                  <a:pt x="15930" y="68000"/>
                </a:lnTo>
                <a:lnTo>
                  <a:pt x="16330" y="68110"/>
                </a:lnTo>
                <a:lnTo>
                  <a:pt x="16340" y="68210"/>
                </a:lnTo>
                <a:lnTo>
                  <a:pt x="16320" y="68350"/>
                </a:lnTo>
                <a:lnTo>
                  <a:pt x="16320" y="68520"/>
                </a:lnTo>
                <a:lnTo>
                  <a:pt x="16360" y="68610"/>
                </a:lnTo>
                <a:lnTo>
                  <a:pt x="16640" y="68990"/>
                </a:lnTo>
                <a:lnTo>
                  <a:pt x="16670" y="69060"/>
                </a:lnTo>
                <a:lnTo>
                  <a:pt x="16690" y="69140"/>
                </a:lnTo>
                <a:lnTo>
                  <a:pt x="16700" y="69190"/>
                </a:lnTo>
                <a:lnTo>
                  <a:pt x="16730" y="69490"/>
                </a:lnTo>
                <a:lnTo>
                  <a:pt x="16720" y="69580"/>
                </a:lnTo>
                <a:lnTo>
                  <a:pt x="16690" y="69660"/>
                </a:lnTo>
                <a:lnTo>
                  <a:pt x="16530" y="69960"/>
                </a:lnTo>
                <a:lnTo>
                  <a:pt x="16520" y="70060"/>
                </a:lnTo>
                <a:lnTo>
                  <a:pt x="16570" y="70190"/>
                </a:lnTo>
                <a:lnTo>
                  <a:pt x="16670" y="70270"/>
                </a:lnTo>
                <a:lnTo>
                  <a:pt x="16770" y="70260"/>
                </a:lnTo>
                <a:lnTo>
                  <a:pt x="17010" y="70170"/>
                </a:lnTo>
                <a:lnTo>
                  <a:pt x="17090" y="70110"/>
                </a:lnTo>
                <a:lnTo>
                  <a:pt x="17130" y="70090"/>
                </a:lnTo>
                <a:lnTo>
                  <a:pt x="17170" y="70100"/>
                </a:lnTo>
                <a:lnTo>
                  <a:pt x="17280" y="70190"/>
                </a:lnTo>
                <a:lnTo>
                  <a:pt x="17160" y="70000"/>
                </a:lnTo>
                <a:lnTo>
                  <a:pt x="16800" y="70200"/>
                </a:lnTo>
                <a:lnTo>
                  <a:pt x="16640" y="70120"/>
                </a:lnTo>
                <a:lnTo>
                  <a:pt x="16620" y="70010"/>
                </a:lnTo>
                <a:lnTo>
                  <a:pt x="16660" y="69920"/>
                </a:lnTo>
                <a:lnTo>
                  <a:pt x="16790" y="69760"/>
                </a:lnTo>
                <a:lnTo>
                  <a:pt x="16820" y="69650"/>
                </a:lnTo>
                <a:lnTo>
                  <a:pt x="16820" y="69520"/>
                </a:lnTo>
                <a:lnTo>
                  <a:pt x="16780" y="69150"/>
                </a:lnTo>
                <a:lnTo>
                  <a:pt x="16790" y="69110"/>
                </a:lnTo>
                <a:lnTo>
                  <a:pt x="16820" y="69060"/>
                </a:lnTo>
                <a:lnTo>
                  <a:pt x="16860" y="69040"/>
                </a:lnTo>
                <a:lnTo>
                  <a:pt x="17050" y="69010"/>
                </a:lnTo>
                <a:lnTo>
                  <a:pt x="17350" y="69210"/>
                </a:lnTo>
                <a:lnTo>
                  <a:pt x="17420" y="69170"/>
                </a:lnTo>
                <a:lnTo>
                  <a:pt x="17480" y="69080"/>
                </a:lnTo>
                <a:lnTo>
                  <a:pt x="17570" y="69010"/>
                </a:lnTo>
                <a:lnTo>
                  <a:pt x="17660" y="69010"/>
                </a:lnTo>
                <a:lnTo>
                  <a:pt x="17730" y="69080"/>
                </a:lnTo>
                <a:lnTo>
                  <a:pt x="17780" y="69170"/>
                </a:lnTo>
                <a:lnTo>
                  <a:pt x="17850" y="69250"/>
                </a:lnTo>
                <a:lnTo>
                  <a:pt x="17920" y="69310"/>
                </a:lnTo>
                <a:lnTo>
                  <a:pt x="17980" y="69330"/>
                </a:lnTo>
                <a:lnTo>
                  <a:pt x="17980" y="69280"/>
                </a:lnTo>
                <a:lnTo>
                  <a:pt x="17850" y="69060"/>
                </a:lnTo>
                <a:lnTo>
                  <a:pt x="17720" y="68980"/>
                </a:lnTo>
                <a:lnTo>
                  <a:pt x="17690" y="68950"/>
                </a:lnTo>
                <a:lnTo>
                  <a:pt x="17600" y="68900"/>
                </a:lnTo>
                <a:lnTo>
                  <a:pt x="17200" y="68970"/>
                </a:lnTo>
                <a:lnTo>
                  <a:pt x="16770" y="68860"/>
                </a:lnTo>
                <a:lnTo>
                  <a:pt x="16570" y="68720"/>
                </a:lnTo>
                <a:lnTo>
                  <a:pt x="16440" y="68420"/>
                </a:lnTo>
                <a:lnTo>
                  <a:pt x="16540" y="68420"/>
                </a:lnTo>
                <a:lnTo>
                  <a:pt x="16590" y="68410"/>
                </a:lnTo>
                <a:lnTo>
                  <a:pt x="16630" y="68380"/>
                </a:lnTo>
                <a:lnTo>
                  <a:pt x="16250" y="67860"/>
                </a:lnTo>
                <a:lnTo>
                  <a:pt x="16210" y="67830"/>
                </a:lnTo>
                <a:lnTo>
                  <a:pt x="16150" y="67820"/>
                </a:lnTo>
                <a:lnTo>
                  <a:pt x="16020" y="67830"/>
                </a:lnTo>
                <a:lnTo>
                  <a:pt x="15960" y="67800"/>
                </a:lnTo>
                <a:lnTo>
                  <a:pt x="16010" y="67760"/>
                </a:lnTo>
                <a:lnTo>
                  <a:pt x="16060" y="67710"/>
                </a:lnTo>
                <a:lnTo>
                  <a:pt x="15760" y="67710"/>
                </a:lnTo>
                <a:lnTo>
                  <a:pt x="15120" y="68020"/>
                </a:lnTo>
                <a:lnTo>
                  <a:pt x="14860" y="68060"/>
                </a:lnTo>
                <a:lnTo>
                  <a:pt x="14740" y="68020"/>
                </a:lnTo>
                <a:lnTo>
                  <a:pt x="14690" y="67970"/>
                </a:lnTo>
                <a:lnTo>
                  <a:pt x="14620" y="67860"/>
                </a:lnTo>
                <a:lnTo>
                  <a:pt x="14570" y="67830"/>
                </a:lnTo>
                <a:lnTo>
                  <a:pt x="14510" y="67840"/>
                </a:lnTo>
                <a:lnTo>
                  <a:pt x="14450" y="67870"/>
                </a:lnTo>
                <a:lnTo>
                  <a:pt x="14380" y="67890"/>
                </a:lnTo>
                <a:lnTo>
                  <a:pt x="14320" y="67830"/>
                </a:lnTo>
                <a:lnTo>
                  <a:pt x="14400" y="67770"/>
                </a:lnTo>
                <a:lnTo>
                  <a:pt x="14680" y="67750"/>
                </a:lnTo>
                <a:lnTo>
                  <a:pt x="14910" y="67630"/>
                </a:lnTo>
                <a:lnTo>
                  <a:pt x="14960" y="67590"/>
                </a:lnTo>
                <a:lnTo>
                  <a:pt x="15030" y="67550"/>
                </a:lnTo>
                <a:lnTo>
                  <a:pt x="15270" y="67550"/>
                </a:lnTo>
                <a:lnTo>
                  <a:pt x="15390" y="67610"/>
                </a:lnTo>
                <a:lnTo>
                  <a:pt x="15710" y="67610"/>
                </a:lnTo>
                <a:lnTo>
                  <a:pt x="15710" y="67560"/>
                </a:lnTo>
                <a:lnTo>
                  <a:pt x="15640" y="67540"/>
                </a:lnTo>
                <a:lnTo>
                  <a:pt x="15520" y="67430"/>
                </a:lnTo>
                <a:lnTo>
                  <a:pt x="15380" y="67490"/>
                </a:lnTo>
                <a:lnTo>
                  <a:pt x="15100" y="67470"/>
                </a:lnTo>
                <a:lnTo>
                  <a:pt x="15100" y="67430"/>
                </a:lnTo>
                <a:lnTo>
                  <a:pt x="15300" y="67370"/>
                </a:lnTo>
                <a:lnTo>
                  <a:pt x="15370" y="67380"/>
                </a:lnTo>
                <a:lnTo>
                  <a:pt x="15270" y="67320"/>
                </a:lnTo>
                <a:lnTo>
                  <a:pt x="14450" y="67380"/>
                </a:lnTo>
                <a:lnTo>
                  <a:pt x="14460" y="67330"/>
                </a:lnTo>
                <a:lnTo>
                  <a:pt x="14460" y="67320"/>
                </a:lnTo>
                <a:lnTo>
                  <a:pt x="14450" y="67310"/>
                </a:lnTo>
                <a:lnTo>
                  <a:pt x="14450" y="67290"/>
                </a:lnTo>
                <a:lnTo>
                  <a:pt x="14470" y="67200"/>
                </a:lnTo>
                <a:lnTo>
                  <a:pt x="14450" y="67150"/>
                </a:lnTo>
                <a:lnTo>
                  <a:pt x="14420" y="67110"/>
                </a:lnTo>
                <a:lnTo>
                  <a:pt x="14400" y="67070"/>
                </a:lnTo>
                <a:lnTo>
                  <a:pt x="14420" y="67000"/>
                </a:lnTo>
                <a:lnTo>
                  <a:pt x="14460" y="66940"/>
                </a:lnTo>
                <a:lnTo>
                  <a:pt x="14530" y="66880"/>
                </a:lnTo>
                <a:lnTo>
                  <a:pt x="14620" y="66840"/>
                </a:lnTo>
                <a:lnTo>
                  <a:pt x="15290" y="66790"/>
                </a:lnTo>
                <a:lnTo>
                  <a:pt x="15350" y="66820"/>
                </a:lnTo>
                <a:lnTo>
                  <a:pt x="15430" y="66900"/>
                </a:lnTo>
                <a:lnTo>
                  <a:pt x="15480" y="67020"/>
                </a:lnTo>
                <a:lnTo>
                  <a:pt x="15500" y="67160"/>
                </a:lnTo>
                <a:lnTo>
                  <a:pt x="15520" y="67160"/>
                </a:lnTo>
                <a:lnTo>
                  <a:pt x="15550" y="66970"/>
                </a:lnTo>
                <a:lnTo>
                  <a:pt x="15550" y="66890"/>
                </a:lnTo>
                <a:lnTo>
                  <a:pt x="15520" y="66830"/>
                </a:lnTo>
                <a:lnTo>
                  <a:pt x="15540" y="66770"/>
                </a:lnTo>
                <a:lnTo>
                  <a:pt x="15580" y="66740"/>
                </a:lnTo>
                <a:lnTo>
                  <a:pt x="15610" y="66770"/>
                </a:lnTo>
                <a:lnTo>
                  <a:pt x="15620" y="66830"/>
                </a:lnTo>
                <a:lnTo>
                  <a:pt x="15740" y="66670"/>
                </a:lnTo>
                <a:lnTo>
                  <a:pt x="15880" y="66560"/>
                </a:lnTo>
                <a:lnTo>
                  <a:pt x="15960" y="66530"/>
                </a:lnTo>
                <a:lnTo>
                  <a:pt x="16020" y="66560"/>
                </a:lnTo>
                <a:lnTo>
                  <a:pt x="16340" y="66890"/>
                </a:lnTo>
                <a:lnTo>
                  <a:pt x="16400" y="66970"/>
                </a:lnTo>
                <a:lnTo>
                  <a:pt x="16400" y="67010"/>
                </a:lnTo>
                <a:lnTo>
                  <a:pt x="16390" y="67040"/>
                </a:lnTo>
                <a:lnTo>
                  <a:pt x="16400" y="67060"/>
                </a:lnTo>
                <a:lnTo>
                  <a:pt x="16450" y="67070"/>
                </a:lnTo>
                <a:lnTo>
                  <a:pt x="16470" y="67040"/>
                </a:lnTo>
                <a:lnTo>
                  <a:pt x="16460" y="66980"/>
                </a:lnTo>
                <a:lnTo>
                  <a:pt x="16440" y="66920"/>
                </a:lnTo>
                <a:lnTo>
                  <a:pt x="16420" y="66880"/>
                </a:lnTo>
                <a:lnTo>
                  <a:pt x="16440" y="66850"/>
                </a:lnTo>
                <a:lnTo>
                  <a:pt x="16490" y="66740"/>
                </a:lnTo>
                <a:lnTo>
                  <a:pt x="16450" y="66740"/>
                </a:lnTo>
                <a:lnTo>
                  <a:pt x="16420" y="66710"/>
                </a:lnTo>
                <a:lnTo>
                  <a:pt x="16390" y="66670"/>
                </a:lnTo>
                <a:lnTo>
                  <a:pt x="16360" y="66610"/>
                </a:lnTo>
                <a:lnTo>
                  <a:pt x="16500" y="66530"/>
                </a:lnTo>
                <a:lnTo>
                  <a:pt x="16990" y="66560"/>
                </a:lnTo>
                <a:lnTo>
                  <a:pt x="16960" y="66640"/>
                </a:lnTo>
                <a:lnTo>
                  <a:pt x="16920" y="66690"/>
                </a:lnTo>
                <a:lnTo>
                  <a:pt x="16870" y="66730"/>
                </a:lnTo>
                <a:lnTo>
                  <a:pt x="16820" y="66740"/>
                </a:lnTo>
                <a:lnTo>
                  <a:pt x="16860" y="66830"/>
                </a:lnTo>
                <a:lnTo>
                  <a:pt x="17000" y="66820"/>
                </a:lnTo>
                <a:lnTo>
                  <a:pt x="17030" y="66900"/>
                </a:lnTo>
                <a:lnTo>
                  <a:pt x="17040" y="67010"/>
                </a:lnTo>
                <a:lnTo>
                  <a:pt x="17090" y="67210"/>
                </a:lnTo>
                <a:lnTo>
                  <a:pt x="17090" y="67340"/>
                </a:lnTo>
                <a:lnTo>
                  <a:pt x="17110" y="67340"/>
                </a:lnTo>
                <a:lnTo>
                  <a:pt x="17130" y="67280"/>
                </a:lnTo>
                <a:lnTo>
                  <a:pt x="17170" y="67120"/>
                </a:lnTo>
                <a:lnTo>
                  <a:pt x="17180" y="67070"/>
                </a:lnTo>
                <a:lnTo>
                  <a:pt x="17170" y="67020"/>
                </a:lnTo>
                <a:lnTo>
                  <a:pt x="17120" y="66940"/>
                </a:lnTo>
                <a:lnTo>
                  <a:pt x="17110" y="66900"/>
                </a:lnTo>
                <a:lnTo>
                  <a:pt x="17190" y="66700"/>
                </a:lnTo>
                <a:lnTo>
                  <a:pt x="17230" y="66710"/>
                </a:lnTo>
                <a:lnTo>
                  <a:pt x="17350" y="66790"/>
                </a:lnTo>
                <a:lnTo>
                  <a:pt x="17670" y="66860"/>
                </a:lnTo>
                <a:lnTo>
                  <a:pt x="17820" y="66940"/>
                </a:lnTo>
                <a:lnTo>
                  <a:pt x="18020" y="67240"/>
                </a:lnTo>
                <a:lnTo>
                  <a:pt x="18200" y="67240"/>
                </a:lnTo>
                <a:lnTo>
                  <a:pt x="18290" y="67290"/>
                </a:lnTo>
                <a:lnTo>
                  <a:pt x="18320" y="67380"/>
                </a:lnTo>
                <a:lnTo>
                  <a:pt x="18340" y="67490"/>
                </a:lnTo>
                <a:lnTo>
                  <a:pt x="18370" y="67540"/>
                </a:lnTo>
                <a:lnTo>
                  <a:pt x="18430" y="67450"/>
                </a:lnTo>
                <a:lnTo>
                  <a:pt x="18440" y="67380"/>
                </a:lnTo>
                <a:lnTo>
                  <a:pt x="18450" y="67300"/>
                </a:lnTo>
                <a:lnTo>
                  <a:pt x="18460" y="67230"/>
                </a:lnTo>
                <a:lnTo>
                  <a:pt x="18510" y="67200"/>
                </a:lnTo>
                <a:lnTo>
                  <a:pt x="19090" y="67070"/>
                </a:lnTo>
                <a:lnTo>
                  <a:pt x="18990" y="66990"/>
                </a:lnTo>
                <a:lnTo>
                  <a:pt x="18250" y="67120"/>
                </a:lnTo>
                <a:lnTo>
                  <a:pt x="18120" y="67070"/>
                </a:lnTo>
                <a:lnTo>
                  <a:pt x="18060" y="67000"/>
                </a:lnTo>
                <a:lnTo>
                  <a:pt x="18000" y="66910"/>
                </a:lnTo>
                <a:lnTo>
                  <a:pt x="17970" y="66800"/>
                </a:lnTo>
                <a:lnTo>
                  <a:pt x="17990" y="66680"/>
                </a:lnTo>
                <a:lnTo>
                  <a:pt x="18070" y="66600"/>
                </a:lnTo>
                <a:lnTo>
                  <a:pt x="18170" y="66630"/>
                </a:lnTo>
                <a:lnTo>
                  <a:pt x="18240" y="66760"/>
                </a:lnTo>
                <a:lnTo>
                  <a:pt x="18230" y="66970"/>
                </a:lnTo>
                <a:lnTo>
                  <a:pt x="18300" y="67000"/>
                </a:lnTo>
                <a:lnTo>
                  <a:pt x="18340" y="66930"/>
                </a:lnTo>
                <a:lnTo>
                  <a:pt x="18340" y="66810"/>
                </a:lnTo>
                <a:lnTo>
                  <a:pt x="18270" y="66570"/>
                </a:lnTo>
                <a:lnTo>
                  <a:pt x="18270" y="66470"/>
                </a:lnTo>
                <a:lnTo>
                  <a:pt x="18310" y="66400"/>
                </a:lnTo>
                <a:lnTo>
                  <a:pt x="18460" y="66350"/>
                </a:lnTo>
                <a:lnTo>
                  <a:pt x="18600" y="66230"/>
                </a:lnTo>
                <a:lnTo>
                  <a:pt x="19270" y="66010"/>
                </a:lnTo>
                <a:lnTo>
                  <a:pt x="19610" y="66020"/>
                </a:lnTo>
                <a:lnTo>
                  <a:pt x="19760" y="65990"/>
                </a:lnTo>
                <a:lnTo>
                  <a:pt x="19830" y="66000"/>
                </a:lnTo>
                <a:lnTo>
                  <a:pt x="19900" y="66040"/>
                </a:lnTo>
                <a:lnTo>
                  <a:pt x="20160" y="66270"/>
                </a:lnTo>
                <a:lnTo>
                  <a:pt x="20220" y="66280"/>
                </a:lnTo>
                <a:lnTo>
                  <a:pt x="20170" y="66110"/>
                </a:lnTo>
                <a:lnTo>
                  <a:pt x="19970" y="65970"/>
                </a:lnTo>
                <a:lnTo>
                  <a:pt x="19910" y="65830"/>
                </a:lnTo>
                <a:lnTo>
                  <a:pt x="19940" y="65820"/>
                </a:lnTo>
                <a:lnTo>
                  <a:pt x="19960" y="65790"/>
                </a:lnTo>
                <a:lnTo>
                  <a:pt x="19980" y="65750"/>
                </a:lnTo>
                <a:lnTo>
                  <a:pt x="19990" y="65690"/>
                </a:lnTo>
                <a:lnTo>
                  <a:pt x="19920" y="65700"/>
                </a:lnTo>
                <a:lnTo>
                  <a:pt x="19770" y="65760"/>
                </a:lnTo>
                <a:lnTo>
                  <a:pt x="19490" y="65810"/>
                </a:lnTo>
                <a:lnTo>
                  <a:pt x="19360" y="65900"/>
                </a:lnTo>
                <a:lnTo>
                  <a:pt x="18690" y="66040"/>
                </a:lnTo>
                <a:lnTo>
                  <a:pt x="18310" y="66280"/>
                </a:lnTo>
                <a:lnTo>
                  <a:pt x="18200" y="66320"/>
                </a:lnTo>
                <a:lnTo>
                  <a:pt x="17890" y="66310"/>
                </a:lnTo>
                <a:lnTo>
                  <a:pt x="17810" y="66240"/>
                </a:lnTo>
                <a:lnTo>
                  <a:pt x="17910" y="66200"/>
                </a:lnTo>
                <a:lnTo>
                  <a:pt x="17940" y="66150"/>
                </a:lnTo>
                <a:lnTo>
                  <a:pt x="17910" y="66090"/>
                </a:lnTo>
                <a:lnTo>
                  <a:pt x="17830" y="66010"/>
                </a:lnTo>
                <a:lnTo>
                  <a:pt x="17940" y="65970"/>
                </a:lnTo>
                <a:lnTo>
                  <a:pt x="18150" y="65780"/>
                </a:lnTo>
                <a:lnTo>
                  <a:pt x="18790" y="65600"/>
                </a:lnTo>
                <a:lnTo>
                  <a:pt x="18720" y="65610"/>
                </a:lnTo>
                <a:lnTo>
                  <a:pt x="18570" y="65590"/>
                </a:lnTo>
                <a:lnTo>
                  <a:pt x="18090" y="65750"/>
                </a:lnTo>
                <a:lnTo>
                  <a:pt x="17980" y="65830"/>
                </a:lnTo>
                <a:lnTo>
                  <a:pt x="17920" y="65850"/>
                </a:lnTo>
                <a:lnTo>
                  <a:pt x="17780" y="65860"/>
                </a:lnTo>
                <a:lnTo>
                  <a:pt x="17660" y="65930"/>
                </a:lnTo>
                <a:lnTo>
                  <a:pt x="16610" y="66060"/>
                </a:lnTo>
                <a:lnTo>
                  <a:pt x="16550" y="66010"/>
                </a:lnTo>
                <a:lnTo>
                  <a:pt x="16580" y="66010"/>
                </a:lnTo>
                <a:lnTo>
                  <a:pt x="16620" y="65990"/>
                </a:lnTo>
                <a:lnTo>
                  <a:pt x="16640" y="65950"/>
                </a:lnTo>
                <a:lnTo>
                  <a:pt x="16650" y="65870"/>
                </a:lnTo>
                <a:lnTo>
                  <a:pt x="16640" y="65830"/>
                </a:lnTo>
                <a:lnTo>
                  <a:pt x="16580" y="65790"/>
                </a:lnTo>
                <a:lnTo>
                  <a:pt x="16570" y="65760"/>
                </a:lnTo>
                <a:lnTo>
                  <a:pt x="16590" y="65670"/>
                </a:lnTo>
                <a:lnTo>
                  <a:pt x="16630" y="65580"/>
                </a:lnTo>
                <a:lnTo>
                  <a:pt x="16730" y="65460"/>
                </a:lnTo>
                <a:lnTo>
                  <a:pt x="16890" y="65380"/>
                </a:lnTo>
                <a:lnTo>
                  <a:pt x="17370" y="65460"/>
                </a:lnTo>
                <a:lnTo>
                  <a:pt x="17290" y="65410"/>
                </a:lnTo>
                <a:lnTo>
                  <a:pt x="17180" y="65270"/>
                </a:lnTo>
                <a:lnTo>
                  <a:pt x="17110" y="65230"/>
                </a:lnTo>
                <a:lnTo>
                  <a:pt x="16760" y="65280"/>
                </a:lnTo>
                <a:lnTo>
                  <a:pt x="16720" y="65240"/>
                </a:lnTo>
                <a:lnTo>
                  <a:pt x="16570" y="64980"/>
                </a:lnTo>
                <a:lnTo>
                  <a:pt x="16550" y="64850"/>
                </a:lnTo>
                <a:lnTo>
                  <a:pt x="16490" y="64810"/>
                </a:lnTo>
                <a:lnTo>
                  <a:pt x="16340" y="64810"/>
                </a:lnTo>
                <a:lnTo>
                  <a:pt x="16370" y="64740"/>
                </a:lnTo>
                <a:lnTo>
                  <a:pt x="16430" y="64690"/>
                </a:lnTo>
                <a:lnTo>
                  <a:pt x="16710" y="64540"/>
                </a:lnTo>
                <a:lnTo>
                  <a:pt x="16940" y="64330"/>
                </a:lnTo>
                <a:lnTo>
                  <a:pt x="17040" y="64280"/>
                </a:lnTo>
                <a:lnTo>
                  <a:pt x="17230" y="64230"/>
                </a:lnTo>
                <a:lnTo>
                  <a:pt x="17430" y="64110"/>
                </a:lnTo>
                <a:lnTo>
                  <a:pt x="17540" y="64120"/>
                </a:lnTo>
                <a:lnTo>
                  <a:pt x="17620" y="64180"/>
                </a:lnTo>
                <a:lnTo>
                  <a:pt x="17760" y="64360"/>
                </a:lnTo>
                <a:lnTo>
                  <a:pt x="17840" y="64400"/>
                </a:lnTo>
                <a:lnTo>
                  <a:pt x="18000" y="64540"/>
                </a:lnTo>
                <a:lnTo>
                  <a:pt x="18010" y="64590"/>
                </a:lnTo>
                <a:lnTo>
                  <a:pt x="18060" y="64770"/>
                </a:lnTo>
                <a:lnTo>
                  <a:pt x="18240" y="64820"/>
                </a:lnTo>
                <a:lnTo>
                  <a:pt x="18420" y="64680"/>
                </a:lnTo>
                <a:lnTo>
                  <a:pt x="18590" y="64480"/>
                </a:lnTo>
                <a:lnTo>
                  <a:pt x="18750" y="64350"/>
                </a:lnTo>
                <a:lnTo>
                  <a:pt x="18820" y="64340"/>
                </a:lnTo>
                <a:lnTo>
                  <a:pt x="19080" y="64370"/>
                </a:lnTo>
                <a:lnTo>
                  <a:pt x="19100" y="64400"/>
                </a:lnTo>
                <a:lnTo>
                  <a:pt x="19080" y="64450"/>
                </a:lnTo>
                <a:lnTo>
                  <a:pt x="19060" y="64520"/>
                </a:lnTo>
                <a:lnTo>
                  <a:pt x="19000" y="64600"/>
                </a:lnTo>
                <a:lnTo>
                  <a:pt x="18750" y="64770"/>
                </a:lnTo>
                <a:lnTo>
                  <a:pt x="18830" y="64810"/>
                </a:lnTo>
                <a:lnTo>
                  <a:pt x="19260" y="64560"/>
                </a:lnTo>
                <a:lnTo>
                  <a:pt x="19300" y="64540"/>
                </a:lnTo>
                <a:lnTo>
                  <a:pt x="19410" y="64530"/>
                </a:lnTo>
                <a:lnTo>
                  <a:pt x="19460" y="64510"/>
                </a:lnTo>
                <a:lnTo>
                  <a:pt x="19580" y="64370"/>
                </a:lnTo>
                <a:lnTo>
                  <a:pt x="19690" y="64370"/>
                </a:lnTo>
                <a:lnTo>
                  <a:pt x="20000" y="64550"/>
                </a:lnTo>
                <a:lnTo>
                  <a:pt x="20040" y="64580"/>
                </a:lnTo>
                <a:lnTo>
                  <a:pt x="20060" y="64640"/>
                </a:lnTo>
                <a:lnTo>
                  <a:pt x="20060" y="64690"/>
                </a:lnTo>
                <a:lnTo>
                  <a:pt x="20080" y="64740"/>
                </a:lnTo>
                <a:lnTo>
                  <a:pt x="20120" y="64770"/>
                </a:lnTo>
                <a:lnTo>
                  <a:pt x="20120" y="64890"/>
                </a:lnTo>
                <a:lnTo>
                  <a:pt x="20150" y="65110"/>
                </a:lnTo>
                <a:lnTo>
                  <a:pt x="20200" y="65320"/>
                </a:lnTo>
                <a:lnTo>
                  <a:pt x="20240" y="65460"/>
                </a:lnTo>
                <a:lnTo>
                  <a:pt x="20350" y="65570"/>
                </a:lnTo>
                <a:lnTo>
                  <a:pt x="20620" y="65650"/>
                </a:lnTo>
                <a:lnTo>
                  <a:pt x="20750" y="65710"/>
                </a:lnTo>
                <a:lnTo>
                  <a:pt x="21040" y="66060"/>
                </a:lnTo>
                <a:lnTo>
                  <a:pt x="21150" y="66100"/>
                </a:lnTo>
                <a:lnTo>
                  <a:pt x="21240" y="66120"/>
                </a:lnTo>
                <a:lnTo>
                  <a:pt x="21340" y="66180"/>
                </a:lnTo>
                <a:lnTo>
                  <a:pt x="21420" y="66310"/>
                </a:lnTo>
                <a:lnTo>
                  <a:pt x="21440" y="66520"/>
                </a:lnTo>
                <a:lnTo>
                  <a:pt x="21510" y="66350"/>
                </a:lnTo>
                <a:lnTo>
                  <a:pt x="21500" y="66210"/>
                </a:lnTo>
                <a:lnTo>
                  <a:pt x="21440" y="66090"/>
                </a:lnTo>
                <a:lnTo>
                  <a:pt x="21170" y="65850"/>
                </a:lnTo>
                <a:lnTo>
                  <a:pt x="20930" y="65710"/>
                </a:lnTo>
                <a:lnTo>
                  <a:pt x="20790" y="65560"/>
                </a:lnTo>
                <a:lnTo>
                  <a:pt x="20530" y="65450"/>
                </a:lnTo>
                <a:lnTo>
                  <a:pt x="20340" y="65240"/>
                </a:lnTo>
                <a:lnTo>
                  <a:pt x="20300" y="65170"/>
                </a:lnTo>
                <a:lnTo>
                  <a:pt x="20290" y="65040"/>
                </a:lnTo>
                <a:lnTo>
                  <a:pt x="20300" y="64940"/>
                </a:lnTo>
                <a:lnTo>
                  <a:pt x="20320" y="64870"/>
                </a:lnTo>
                <a:lnTo>
                  <a:pt x="20360" y="64830"/>
                </a:lnTo>
                <a:lnTo>
                  <a:pt x="20410" y="64810"/>
                </a:lnTo>
                <a:lnTo>
                  <a:pt x="20380" y="64790"/>
                </a:lnTo>
                <a:lnTo>
                  <a:pt x="20340" y="64770"/>
                </a:lnTo>
                <a:lnTo>
                  <a:pt x="20310" y="64750"/>
                </a:lnTo>
                <a:lnTo>
                  <a:pt x="20280" y="64700"/>
                </a:lnTo>
                <a:lnTo>
                  <a:pt x="20260" y="64650"/>
                </a:lnTo>
                <a:lnTo>
                  <a:pt x="20240" y="64580"/>
                </a:lnTo>
                <a:lnTo>
                  <a:pt x="20220" y="64540"/>
                </a:lnTo>
                <a:lnTo>
                  <a:pt x="20170" y="64490"/>
                </a:lnTo>
                <a:lnTo>
                  <a:pt x="20040" y="64440"/>
                </a:lnTo>
                <a:lnTo>
                  <a:pt x="19770" y="64170"/>
                </a:lnTo>
                <a:lnTo>
                  <a:pt x="19760" y="64150"/>
                </a:lnTo>
                <a:lnTo>
                  <a:pt x="19730" y="64060"/>
                </a:lnTo>
                <a:lnTo>
                  <a:pt x="19720" y="64030"/>
                </a:lnTo>
                <a:lnTo>
                  <a:pt x="19690" y="64020"/>
                </a:lnTo>
                <a:lnTo>
                  <a:pt x="19650" y="64020"/>
                </a:lnTo>
                <a:lnTo>
                  <a:pt x="19620" y="64040"/>
                </a:lnTo>
                <a:lnTo>
                  <a:pt x="19590" y="64080"/>
                </a:lnTo>
                <a:lnTo>
                  <a:pt x="19630" y="64070"/>
                </a:lnTo>
                <a:lnTo>
                  <a:pt x="19650" y="64090"/>
                </a:lnTo>
                <a:lnTo>
                  <a:pt x="19660" y="64120"/>
                </a:lnTo>
                <a:lnTo>
                  <a:pt x="19680" y="64170"/>
                </a:lnTo>
                <a:lnTo>
                  <a:pt x="19610" y="64190"/>
                </a:lnTo>
                <a:lnTo>
                  <a:pt x="19510" y="64200"/>
                </a:lnTo>
                <a:lnTo>
                  <a:pt x="19420" y="64190"/>
                </a:lnTo>
                <a:lnTo>
                  <a:pt x="19390" y="64140"/>
                </a:lnTo>
                <a:lnTo>
                  <a:pt x="19440" y="64060"/>
                </a:lnTo>
                <a:lnTo>
                  <a:pt x="19560" y="63960"/>
                </a:lnTo>
                <a:lnTo>
                  <a:pt x="19610" y="63890"/>
                </a:lnTo>
                <a:lnTo>
                  <a:pt x="19710" y="63660"/>
                </a:lnTo>
                <a:lnTo>
                  <a:pt x="19760" y="63590"/>
                </a:lnTo>
                <a:lnTo>
                  <a:pt x="19820" y="63530"/>
                </a:lnTo>
                <a:lnTo>
                  <a:pt x="19890" y="63490"/>
                </a:lnTo>
                <a:lnTo>
                  <a:pt x="19970" y="63460"/>
                </a:lnTo>
                <a:lnTo>
                  <a:pt x="20040" y="63470"/>
                </a:lnTo>
                <a:lnTo>
                  <a:pt x="20080" y="63510"/>
                </a:lnTo>
                <a:lnTo>
                  <a:pt x="20140" y="63580"/>
                </a:lnTo>
                <a:lnTo>
                  <a:pt x="20180" y="63670"/>
                </a:lnTo>
                <a:lnTo>
                  <a:pt x="20160" y="63870"/>
                </a:lnTo>
                <a:lnTo>
                  <a:pt x="20200" y="63960"/>
                </a:lnTo>
                <a:lnTo>
                  <a:pt x="20260" y="64040"/>
                </a:lnTo>
                <a:lnTo>
                  <a:pt x="20310" y="64080"/>
                </a:lnTo>
                <a:lnTo>
                  <a:pt x="20530" y="64160"/>
                </a:lnTo>
                <a:lnTo>
                  <a:pt x="20590" y="64240"/>
                </a:lnTo>
                <a:lnTo>
                  <a:pt x="20650" y="64330"/>
                </a:lnTo>
                <a:lnTo>
                  <a:pt x="20680" y="64350"/>
                </a:lnTo>
                <a:lnTo>
                  <a:pt x="20730" y="64350"/>
                </a:lnTo>
                <a:lnTo>
                  <a:pt x="20760" y="64360"/>
                </a:lnTo>
                <a:lnTo>
                  <a:pt x="20780" y="64390"/>
                </a:lnTo>
                <a:lnTo>
                  <a:pt x="20800" y="64440"/>
                </a:lnTo>
                <a:lnTo>
                  <a:pt x="20810" y="64490"/>
                </a:lnTo>
                <a:lnTo>
                  <a:pt x="20720" y="64590"/>
                </a:lnTo>
                <a:lnTo>
                  <a:pt x="20750" y="64690"/>
                </a:lnTo>
                <a:lnTo>
                  <a:pt x="20800" y="64810"/>
                </a:lnTo>
                <a:lnTo>
                  <a:pt x="20780" y="64980"/>
                </a:lnTo>
                <a:lnTo>
                  <a:pt x="20780" y="65020"/>
                </a:lnTo>
                <a:lnTo>
                  <a:pt x="20830" y="65010"/>
                </a:lnTo>
                <a:lnTo>
                  <a:pt x="20920" y="64960"/>
                </a:lnTo>
                <a:lnTo>
                  <a:pt x="20960" y="64960"/>
                </a:lnTo>
                <a:lnTo>
                  <a:pt x="21010" y="64980"/>
                </a:lnTo>
                <a:lnTo>
                  <a:pt x="21270" y="65200"/>
                </a:lnTo>
                <a:lnTo>
                  <a:pt x="21370" y="65260"/>
                </a:lnTo>
                <a:lnTo>
                  <a:pt x="21420" y="65210"/>
                </a:lnTo>
                <a:lnTo>
                  <a:pt x="21380" y="65080"/>
                </a:lnTo>
                <a:lnTo>
                  <a:pt x="21160" y="65000"/>
                </a:lnTo>
                <a:lnTo>
                  <a:pt x="21080" y="64910"/>
                </a:lnTo>
                <a:lnTo>
                  <a:pt x="21150" y="64920"/>
                </a:lnTo>
                <a:lnTo>
                  <a:pt x="21530" y="65050"/>
                </a:lnTo>
                <a:lnTo>
                  <a:pt x="21590" y="65090"/>
                </a:lnTo>
                <a:lnTo>
                  <a:pt x="21630" y="65140"/>
                </a:lnTo>
                <a:lnTo>
                  <a:pt x="21680" y="65240"/>
                </a:lnTo>
                <a:lnTo>
                  <a:pt x="21720" y="65280"/>
                </a:lnTo>
                <a:lnTo>
                  <a:pt x="21770" y="65320"/>
                </a:lnTo>
                <a:lnTo>
                  <a:pt x="21870" y="65370"/>
                </a:lnTo>
                <a:lnTo>
                  <a:pt x="21930" y="65410"/>
                </a:lnTo>
                <a:lnTo>
                  <a:pt x="21670" y="65040"/>
                </a:lnTo>
                <a:lnTo>
                  <a:pt x="21600" y="64990"/>
                </a:lnTo>
                <a:lnTo>
                  <a:pt x="21370" y="64940"/>
                </a:lnTo>
                <a:lnTo>
                  <a:pt x="21300" y="64900"/>
                </a:lnTo>
                <a:lnTo>
                  <a:pt x="21240" y="64840"/>
                </a:lnTo>
                <a:lnTo>
                  <a:pt x="21070" y="64570"/>
                </a:lnTo>
                <a:lnTo>
                  <a:pt x="21050" y="64490"/>
                </a:lnTo>
                <a:lnTo>
                  <a:pt x="21750" y="64430"/>
                </a:lnTo>
                <a:lnTo>
                  <a:pt x="21820" y="64350"/>
                </a:lnTo>
                <a:lnTo>
                  <a:pt x="21730" y="64290"/>
                </a:lnTo>
                <a:lnTo>
                  <a:pt x="21530" y="64350"/>
                </a:lnTo>
                <a:lnTo>
                  <a:pt x="21440" y="64350"/>
                </a:lnTo>
                <a:lnTo>
                  <a:pt x="21370" y="64290"/>
                </a:lnTo>
                <a:lnTo>
                  <a:pt x="21410" y="64210"/>
                </a:lnTo>
                <a:lnTo>
                  <a:pt x="21570" y="64080"/>
                </a:lnTo>
                <a:lnTo>
                  <a:pt x="21470" y="64060"/>
                </a:lnTo>
                <a:lnTo>
                  <a:pt x="21270" y="64250"/>
                </a:lnTo>
                <a:lnTo>
                  <a:pt x="20980" y="64400"/>
                </a:lnTo>
                <a:lnTo>
                  <a:pt x="20920" y="64400"/>
                </a:lnTo>
                <a:lnTo>
                  <a:pt x="20900" y="64380"/>
                </a:lnTo>
                <a:lnTo>
                  <a:pt x="20870" y="64310"/>
                </a:lnTo>
                <a:lnTo>
                  <a:pt x="20850" y="64280"/>
                </a:lnTo>
                <a:lnTo>
                  <a:pt x="20830" y="64260"/>
                </a:lnTo>
                <a:lnTo>
                  <a:pt x="20750" y="64220"/>
                </a:lnTo>
                <a:lnTo>
                  <a:pt x="20860" y="64160"/>
                </a:lnTo>
                <a:lnTo>
                  <a:pt x="21110" y="64150"/>
                </a:lnTo>
                <a:lnTo>
                  <a:pt x="21210" y="64080"/>
                </a:lnTo>
                <a:lnTo>
                  <a:pt x="21110" y="64000"/>
                </a:lnTo>
                <a:lnTo>
                  <a:pt x="20710" y="64080"/>
                </a:lnTo>
                <a:lnTo>
                  <a:pt x="20570" y="64070"/>
                </a:lnTo>
                <a:lnTo>
                  <a:pt x="20500" y="64040"/>
                </a:lnTo>
                <a:lnTo>
                  <a:pt x="20450" y="63990"/>
                </a:lnTo>
                <a:lnTo>
                  <a:pt x="20450" y="63950"/>
                </a:lnTo>
                <a:lnTo>
                  <a:pt x="20450" y="63900"/>
                </a:lnTo>
                <a:lnTo>
                  <a:pt x="20460" y="63850"/>
                </a:lnTo>
                <a:lnTo>
                  <a:pt x="20470" y="63790"/>
                </a:lnTo>
                <a:lnTo>
                  <a:pt x="20460" y="63770"/>
                </a:lnTo>
                <a:lnTo>
                  <a:pt x="20440" y="63750"/>
                </a:lnTo>
                <a:lnTo>
                  <a:pt x="20430" y="63730"/>
                </a:lnTo>
                <a:lnTo>
                  <a:pt x="20390" y="63590"/>
                </a:lnTo>
                <a:lnTo>
                  <a:pt x="20320" y="63500"/>
                </a:lnTo>
                <a:lnTo>
                  <a:pt x="20280" y="63430"/>
                </a:lnTo>
                <a:lnTo>
                  <a:pt x="20350" y="63330"/>
                </a:lnTo>
                <a:lnTo>
                  <a:pt x="20440" y="63300"/>
                </a:lnTo>
                <a:lnTo>
                  <a:pt x="20510" y="63380"/>
                </a:lnTo>
                <a:lnTo>
                  <a:pt x="20580" y="63490"/>
                </a:lnTo>
                <a:lnTo>
                  <a:pt x="20660" y="63560"/>
                </a:lnTo>
                <a:lnTo>
                  <a:pt x="20660" y="63600"/>
                </a:lnTo>
                <a:lnTo>
                  <a:pt x="20650" y="63670"/>
                </a:lnTo>
                <a:lnTo>
                  <a:pt x="20640" y="63700"/>
                </a:lnTo>
                <a:lnTo>
                  <a:pt x="20710" y="63680"/>
                </a:lnTo>
                <a:lnTo>
                  <a:pt x="20750" y="63660"/>
                </a:lnTo>
                <a:lnTo>
                  <a:pt x="20770" y="63620"/>
                </a:lnTo>
                <a:lnTo>
                  <a:pt x="20770" y="63580"/>
                </a:lnTo>
                <a:lnTo>
                  <a:pt x="20750" y="63550"/>
                </a:lnTo>
                <a:lnTo>
                  <a:pt x="20730" y="63520"/>
                </a:lnTo>
                <a:lnTo>
                  <a:pt x="20750" y="63470"/>
                </a:lnTo>
                <a:lnTo>
                  <a:pt x="20700" y="63370"/>
                </a:lnTo>
                <a:lnTo>
                  <a:pt x="20640" y="63310"/>
                </a:lnTo>
                <a:lnTo>
                  <a:pt x="20490" y="63240"/>
                </a:lnTo>
                <a:lnTo>
                  <a:pt x="20490" y="63190"/>
                </a:lnTo>
                <a:lnTo>
                  <a:pt x="21440" y="63320"/>
                </a:lnTo>
                <a:lnTo>
                  <a:pt x="21740" y="63470"/>
                </a:lnTo>
                <a:lnTo>
                  <a:pt x="21690" y="63350"/>
                </a:lnTo>
                <a:lnTo>
                  <a:pt x="21540" y="63240"/>
                </a:lnTo>
                <a:lnTo>
                  <a:pt x="21510" y="63120"/>
                </a:lnTo>
                <a:lnTo>
                  <a:pt x="21550" y="63030"/>
                </a:lnTo>
                <a:lnTo>
                  <a:pt x="21640" y="62990"/>
                </a:lnTo>
                <a:lnTo>
                  <a:pt x="22380" y="62840"/>
                </a:lnTo>
                <a:close/>
                <a:moveTo>
                  <a:pt x="22180" y="61290"/>
                </a:moveTo>
                <a:lnTo>
                  <a:pt x="22210" y="61330"/>
                </a:lnTo>
                <a:lnTo>
                  <a:pt x="22290" y="61460"/>
                </a:lnTo>
                <a:lnTo>
                  <a:pt x="22330" y="61520"/>
                </a:lnTo>
                <a:lnTo>
                  <a:pt x="22400" y="61580"/>
                </a:lnTo>
                <a:lnTo>
                  <a:pt x="22510" y="61650"/>
                </a:lnTo>
                <a:lnTo>
                  <a:pt x="22560" y="61700"/>
                </a:lnTo>
                <a:lnTo>
                  <a:pt x="22580" y="61800"/>
                </a:lnTo>
                <a:lnTo>
                  <a:pt x="22570" y="61960"/>
                </a:lnTo>
                <a:lnTo>
                  <a:pt x="22480" y="62370"/>
                </a:lnTo>
                <a:lnTo>
                  <a:pt x="22460" y="62630"/>
                </a:lnTo>
                <a:lnTo>
                  <a:pt x="22430" y="62790"/>
                </a:lnTo>
                <a:lnTo>
                  <a:pt x="21760" y="62820"/>
                </a:lnTo>
                <a:lnTo>
                  <a:pt x="21680" y="62850"/>
                </a:lnTo>
                <a:lnTo>
                  <a:pt x="21650" y="62830"/>
                </a:lnTo>
                <a:lnTo>
                  <a:pt x="21620" y="62690"/>
                </a:lnTo>
                <a:lnTo>
                  <a:pt x="21590" y="62620"/>
                </a:lnTo>
                <a:lnTo>
                  <a:pt x="21530" y="62500"/>
                </a:lnTo>
                <a:lnTo>
                  <a:pt x="21390" y="62320"/>
                </a:lnTo>
                <a:lnTo>
                  <a:pt x="21310" y="62260"/>
                </a:lnTo>
                <a:lnTo>
                  <a:pt x="21230" y="62220"/>
                </a:lnTo>
                <a:lnTo>
                  <a:pt x="21350" y="62140"/>
                </a:lnTo>
                <a:lnTo>
                  <a:pt x="21920" y="62010"/>
                </a:lnTo>
                <a:lnTo>
                  <a:pt x="22030" y="61940"/>
                </a:lnTo>
                <a:lnTo>
                  <a:pt x="22110" y="61840"/>
                </a:lnTo>
                <a:lnTo>
                  <a:pt x="22000" y="61840"/>
                </a:lnTo>
                <a:lnTo>
                  <a:pt x="21950" y="61830"/>
                </a:lnTo>
                <a:lnTo>
                  <a:pt x="21900" y="61790"/>
                </a:lnTo>
                <a:lnTo>
                  <a:pt x="21880" y="61750"/>
                </a:lnTo>
                <a:lnTo>
                  <a:pt x="21860" y="61690"/>
                </a:lnTo>
                <a:lnTo>
                  <a:pt x="21840" y="61630"/>
                </a:lnTo>
                <a:lnTo>
                  <a:pt x="21730" y="61550"/>
                </a:lnTo>
                <a:lnTo>
                  <a:pt x="21750" y="61430"/>
                </a:lnTo>
                <a:lnTo>
                  <a:pt x="21830" y="61350"/>
                </a:lnTo>
                <a:lnTo>
                  <a:pt x="21970" y="61440"/>
                </a:lnTo>
                <a:lnTo>
                  <a:pt x="22040" y="61400"/>
                </a:lnTo>
                <a:lnTo>
                  <a:pt x="22120" y="61330"/>
                </a:lnTo>
                <a:lnTo>
                  <a:pt x="22180" y="61290"/>
                </a:lnTo>
                <a:close/>
                <a:moveTo>
                  <a:pt x="12830" y="69010"/>
                </a:moveTo>
                <a:lnTo>
                  <a:pt x="12970" y="69010"/>
                </a:lnTo>
                <a:lnTo>
                  <a:pt x="13030" y="69030"/>
                </a:lnTo>
                <a:lnTo>
                  <a:pt x="13040" y="69100"/>
                </a:lnTo>
                <a:lnTo>
                  <a:pt x="13010" y="69120"/>
                </a:lnTo>
                <a:lnTo>
                  <a:pt x="12990" y="69160"/>
                </a:lnTo>
                <a:lnTo>
                  <a:pt x="12980" y="69200"/>
                </a:lnTo>
                <a:lnTo>
                  <a:pt x="12980" y="69260"/>
                </a:lnTo>
                <a:lnTo>
                  <a:pt x="12980" y="69290"/>
                </a:lnTo>
                <a:lnTo>
                  <a:pt x="13000" y="69320"/>
                </a:lnTo>
                <a:lnTo>
                  <a:pt x="13010" y="69340"/>
                </a:lnTo>
                <a:lnTo>
                  <a:pt x="13020" y="69330"/>
                </a:lnTo>
                <a:lnTo>
                  <a:pt x="13000" y="69420"/>
                </a:lnTo>
                <a:lnTo>
                  <a:pt x="13000" y="69450"/>
                </a:lnTo>
                <a:lnTo>
                  <a:pt x="12960" y="69490"/>
                </a:lnTo>
                <a:lnTo>
                  <a:pt x="12720" y="69600"/>
                </a:lnTo>
                <a:lnTo>
                  <a:pt x="12250" y="69590"/>
                </a:lnTo>
                <a:lnTo>
                  <a:pt x="12220" y="69580"/>
                </a:lnTo>
                <a:lnTo>
                  <a:pt x="12200" y="69560"/>
                </a:lnTo>
                <a:lnTo>
                  <a:pt x="12180" y="69510"/>
                </a:lnTo>
                <a:lnTo>
                  <a:pt x="12160" y="69460"/>
                </a:lnTo>
                <a:lnTo>
                  <a:pt x="12150" y="69410"/>
                </a:lnTo>
                <a:lnTo>
                  <a:pt x="12110" y="69370"/>
                </a:lnTo>
                <a:lnTo>
                  <a:pt x="12360" y="69420"/>
                </a:lnTo>
                <a:lnTo>
                  <a:pt x="12430" y="69370"/>
                </a:lnTo>
                <a:lnTo>
                  <a:pt x="12380" y="69330"/>
                </a:lnTo>
                <a:lnTo>
                  <a:pt x="12320" y="69310"/>
                </a:lnTo>
                <a:lnTo>
                  <a:pt x="12200" y="69280"/>
                </a:lnTo>
                <a:lnTo>
                  <a:pt x="12160" y="69260"/>
                </a:lnTo>
                <a:lnTo>
                  <a:pt x="12180" y="69210"/>
                </a:lnTo>
                <a:lnTo>
                  <a:pt x="12230" y="69160"/>
                </a:lnTo>
                <a:lnTo>
                  <a:pt x="12280" y="69150"/>
                </a:lnTo>
                <a:lnTo>
                  <a:pt x="12270" y="69130"/>
                </a:lnTo>
                <a:lnTo>
                  <a:pt x="12270" y="69110"/>
                </a:lnTo>
                <a:lnTo>
                  <a:pt x="12260" y="69080"/>
                </a:lnTo>
                <a:lnTo>
                  <a:pt x="12240" y="69060"/>
                </a:lnTo>
                <a:lnTo>
                  <a:pt x="12300" y="68940"/>
                </a:lnTo>
                <a:lnTo>
                  <a:pt x="12410" y="68900"/>
                </a:lnTo>
                <a:lnTo>
                  <a:pt x="12630" y="68920"/>
                </a:lnTo>
                <a:lnTo>
                  <a:pt x="12660" y="68910"/>
                </a:lnTo>
                <a:lnTo>
                  <a:pt x="12680" y="68890"/>
                </a:lnTo>
                <a:lnTo>
                  <a:pt x="12710" y="68870"/>
                </a:lnTo>
                <a:lnTo>
                  <a:pt x="12730" y="68900"/>
                </a:lnTo>
                <a:lnTo>
                  <a:pt x="12760" y="68940"/>
                </a:lnTo>
                <a:lnTo>
                  <a:pt x="12780" y="68980"/>
                </a:lnTo>
                <a:lnTo>
                  <a:pt x="12800" y="69010"/>
                </a:lnTo>
                <a:lnTo>
                  <a:pt x="12830" y="69010"/>
                </a:lnTo>
                <a:close/>
                <a:moveTo>
                  <a:pt x="13600" y="68250"/>
                </a:moveTo>
                <a:lnTo>
                  <a:pt x="13620" y="68320"/>
                </a:lnTo>
                <a:lnTo>
                  <a:pt x="13620" y="68390"/>
                </a:lnTo>
                <a:lnTo>
                  <a:pt x="13640" y="68450"/>
                </a:lnTo>
                <a:lnTo>
                  <a:pt x="13680" y="68470"/>
                </a:lnTo>
                <a:lnTo>
                  <a:pt x="13720" y="68490"/>
                </a:lnTo>
                <a:lnTo>
                  <a:pt x="13840" y="68570"/>
                </a:lnTo>
                <a:lnTo>
                  <a:pt x="13880" y="68610"/>
                </a:lnTo>
                <a:lnTo>
                  <a:pt x="13850" y="68610"/>
                </a:lnTo>
                <a:lnTo>
                  <a:pt x="13820" y="68620"/>
                </a:lnTo>
                <a:lnTo>
                  <a:pt x="13750" y="68650"/>
                </a:lnTo>
                <a:lnTo>
                  <a:pt x="13250" y="69180"/>
                </a:lnTo>
                <a:lnTo>
                  <a:pt x="13060" y="69240"/>
                </a:lnTo>
                <a:lnTo>
                  <a:pt x="13080" y="69170"/>
                </a:lnTo>
                <a:lnTo>
                  <a:pt x="13150" y="69080"/>
                </a:lnTo>
                <a:lnTo>
                  <a:pt x="13180" y="69010"/>
                </a:lnTo>
                <a:lnTo>
                  <a:pt x="13170" y="69010"/>
                </a:lnTo>
                <a:lnTo>
                  <a:pt x="13140" y="68980"/>
                </a:lnTo>
                <a:lnTo>
                  <a:pt x="13120" y="68970"/>
                </a:lnTo>
                <a:lnTo>
                  <a:pt x="13150" y="68800"/>
                </a:lnTo>
                <a:lnTo>
                  <a:pt x="13110" y="68690"/>
                </a:lnTo>
                <a:lnTo>
                  <a:pt x="13060" y="68600"/>
                </a:lnTo>
                <a:lnTo>
                  <a:pt x="13040" y="68470"/>
                </a:lnTo>
                <a:lnTo>
                  <a:pt x="13070" y="68320"/>
                </a:lnTo>
                <a:lnTo>
                  <a:pt x="13140" y="68200"/>
                </a:lnTo>
                <a:lnTo>
                  <a:pt x="13220" y="68120"/>
                </a:lnTo>
                <a:lnTo>
                  <a:pt x="13290" y="68070"/>
                </a:lnTo>
                <a:lnTo>
                  <a:pt x="13380" y="68030"/>
                </a:lnTo>
                <a:lnTo>
                  <a:pt x="13470" y="68040"/>
                </a:lnTo>
                <a:lnTo>
                  <a:pt x="13540" y="68110"/>
                </a:lnTo>
                <a:lnTo>
                  <a:pt x="13600" y="68250"/>
                </a:lnTo>
                <a:close/>
                <a:moveTo>
                  <a:pt x="14450" y="68070"/>
                </a:moveTo>
                <a:lnTo>
                  <a:pt x="14570" y="68060"/>
                </a:lnTo>
                <a:lnTo>
                  <a:pt x="14620" y="68070"/>
                </a:lnTo>
                <a:lnTo>
                  <a:pt x="14660" y="68150"/>
                </a:lnTo>
                <a:lnTo>
                  <a:pt x="14640" y="68150"/>
                </a:lnTo>
                <a:lnTo>
                  <a:pt x="14630" y="68160"/>
                </a:lnTo>
                <a:lnTo>
                  <a:pt x="14630" y="68180"/>
                </a:lnTo>
                <a:lnTo>
                  <a:pt x="14620" y="68200"/>
                </a:lnTo>
                <a:lnTo>
                  <a:pt x="14150" y="68250"/>
                </a:lnTo>
                <a:lnTo>
                  <a:pt x="13920" y="68210"/>
                </a:lnTo>
                <a:lnTo>
                  <a:pt x="13710" y="67980"/>
                </a:lnTo>
                <a:lnTo>
                  <a:pt x="14260" y="67930"/>
                </a:lnTo>
                <a:lnTo>
                  <a:pt x="14300" y="67950"/>
                </a:lnTo>
                <a:lnTo>
                  <a:pt x="14450" y="68070"/>
                </a:lnTo>
                <a:close/>
                <a:moveTo>
                  <a:pt x="16250" y="65920"/>
                </a:moveTo>
                <a:lnTo>
                  <a:pt x="16330" y="65940"/>
                </a:lnTo>
                <a:lnTo>
                  <a:pt x="16410" y="66010"/>
                </a:lnTo>
                <a:lnTo>
                  <a:pt x="16460" y="66110"/>
                </a:lnTo>
                <a:lnTo>
                  <a:pt x="16440" y="66240"/>
                </a:lnTo>
                <a:lnTo>
                  <a:pt x="15940" y="66390"/>
                </a:lnTo>
                <a:lnTo>
                  <a:pt x="15730" y="66510"/>
                </a:lnTo>
                <a:lnTo>
                  <a:pt x="15700" y="66520"/>
                </a:lnTo>
                <a:lnTo>
                  <a:pt x="15690" y="66490"/>
                </a:lnTo>
                <a:lnTo>
                  <a:pt x="15680" y="66430"/>
                </a:lnTo>
                <a:lnTo>
                  <a:pt x="15670" y="66400"/>
                </a:lnTo>
                <a:lnTo>
                  <a:pt x="15650" y="66380"/>
                </a:lnTo>
                <a:lnTo>
                  <a:pt x="15620" y="66370"/>
                </a:lnTo>
                <a:lnTo>
                  <a:pt x="15620" y="66330"/>
                </a:lnTo>
                <a:lnTo>
                  <a:pt x="15650" y="66330"/>
                </a:lnTo>
                <a:lnTo>
                  <a:pt x="15680" y="66310"/>
                </a:lnTo>
                <a:lnTo>
                  <a:pt x="15700" y="66280"/>
                </a:lnTo>
                <a:lnTo>
                  <a:pt x="15730" y="66240"/>
                </a:lnTo>
                <a:lnTo>
                  <a:pt x="15710" y="66110"/>
                </a:lnTo>
                <a:lnTo>
                  <a:pt x="15740" y="66030"/>
                </a:lnTo>
                <a:lnTo>
                  <a:pt x="15790" y="65990"/>
                </a:lnTo>
                <a:lnTo>
                  <a:pt x="15850" y="66010"/>
                </a:lnTo>
                <a:lnTo>
                  <a:pt x="15830" y="66060"/>
                </a:lnTo>
                <a:lnTo>
                  <a:pt x="15920" y="66080"/>
                </a:lnTo>
                <a:lnTo>
                  <a:pt x="16250" y="65920"/>
                </a:lnTo>
                <a:close/>
                <a:moveTo>
                  <a:pt x="16190" y="65280"/>
                </a:moveTo>
                <a:lnTo>
                  <a:pt x="16280" y="65260"/>
                </a:lnTo>
                <a:lnTo>
                  <a:pt x="16380" y="65200"/>
                </a:lnTo>
                <a:lnTo>
                  <a:pt x="16470" y="65180"/>
                </a:lnTo>
                <a:lnTo>
                  <a:pt x="16530" y="65280"/>
                </a:lnTo>
                <a:lnTo>
                  <a:pt x="16530" y="65390"/>
                </a:lnTo>
                <a:lnTo>
                  <a:pt x="16390" y="65430"/>
                </a:lnTo>
                <a:lnTo>
                  <a:pt x="16340" y="65510"/>
                </a:lnTo>
                <a:lnTo>
                  <a:pt x="16370" y="65520"/>
                </a:lnTo>
                <a:lnTo>
                  <a:pt x="16390" y="65570"/>
                </a:lnTo>
                <a:lnTo>
                  <a:pt x="16410" y="65620"/>
                </a:lnTo>
                <a:lnTo>
                  <a:pt x="16400" y="65690"/>
                </a:lnTo>
                <a:lnTo>
                  <a:pt x="16360" y="65730"/>
                </a:lnTo>
                <a:lnTo>
                  <a:pt x="16300" y="65700"/>
                </a:lnTo>
                <a:lnTo>
                  <a:pt x="16210" y="65600"/>
                </a:lnTo>
                <a:lnTo>
                  <a:pt x="16040" y="65510"/>
                </a:lnTo>
                <a:lnTo>
                  <a:pt x="16000" y="65450"/>
                </a:lnTo>
                <a:lnTo>
                  <a:pt x="16010" y="65410"/>
                </a:lnTo>
                <a:lnTo>
                  <a:pt x="16050" y="65400"/>
                </a:lnTo>
                <a:lnTo>
                  <a:pt x="16100" y="65410"/>
                </a:lnTo>
                <a:lnTo>
                  <a:pt x="16050" y="65340"/>
                </a:lnTo>
                <a:lnTo>
                  <a:pt x="16020" y="65290"/>
                </a:lnTo>
                <a:lnTo>
                  <a:pt x="16020" y="65230"/>
                </a:lnTo>
                <a:lnTo>
                  <a:pt x="16060" y="65170"/>
                </a:lnTo>
                <a:lnTo>
                  <a:pt x="16110" y="65190"/>
                </a:lnTo>
                <a:lnTo>
                  <a:pt x="16190" y="65280"/>
                </a:lnTo>
                <a:close/>
                <a:moveTo>
                  <a:pt x="19090" y="63660"/>
                </a:moveTo>
                <a:lnTo>
                  <a:pt x="19310" y="63550"/>
                </a:lnTo>
                <a:lnTo>
                  <a:pt x="19420" y="63540"/>
                </a:lnTo>
                <a:lnTo>
                  <a:pt x="19510" y="63660"/>
                </a:lnTo>
                <a:lnTo>
                  <a:pt x="19460" y="63790"/>
                </a:lnTo>
                <a:lnTo>
                  <a:pt x="19380" y="63910"/>
                </a:lnTo>
                <a:lnTo>
                  <a:pt x="19290" y="64000"/>
                </a:lnTo>
                <a:lnTo>
                  <a:pt x="19180" y="64040"/>
                </a:lnTo>
                <a:lnTo>
                  <a:pt x="19120" y="64070"/>
                </a:lnTo>
                <a:lnTo>
                  <a:pt x="19090" y="64080"/>
                </a:lnTo>
                <a:lnTo>
                  <a:pt x="19070" y="64060"/>
                </a:lnTo>
                <a:lnTo>
                  <a:pt x="19030" y="64000"/>
                </a:lnTo>
                <a:lnTo>
                  <a:pt x="19020" y="63990"/>
                </a:lnTo>
                <a:lnTo>
                  <a:pt x="18960" y="63970"/>
                </a:lnTo>
                <a:lnTo>
                  <a:pt x="18790" y="63840"/>
                </a:lnTo>
                <a:lnTo>
                  <a:pt x="18790" y="63800"/>
                </a:lnTo>
                <a:lnTo>
                  <a:pt x="18850" y="63800"/>
                </a:lnTo>
                <a:lnTo>
                  <a:pt x="18870" y="63730"/>
                </a:lnTo>
                <a:lnTo>
                  <a:pt x="18880" y="63650"/>
                </a:lnTo>
                <a:lnTo>
                  <a:pt x="18890" y="63620"/>
                </a:lnTo>
                <a:lnTo>
                  <a:pt x="18910" y="63600"/>
                </a:lnTo>
                <a:lnTo>
                  <a:pt x="18930" y="63580"/>
                </a:lnTo>
                <a:lnTo>
                  <a:pt x="18950" y="63570"/>
                </a:lnTo>
                <a:lnTo>
                  <a:pt x="19090" y="63660"/>
                </a:lnTo>
                <a:close/>
                <a:moveTo>
                  <a:pt x="18670" y="63840"/>
                </a:moveTo>
                <a:lnTo>
                  <a:pt x="18700" y="63860"/>
                </a:lnTo>
                <a:lnTo>
                  <a:pt x="18740" y="63930"/>
                </a:lnTo>
                <a:lnTo>
                  <a:pt x="18790" y="64080"/>
                </a:lnTo>
                <a:lnTo>
                  <a:pt x="18840" y="64150"/>
                </a:lnTo>
                <a:lnTo>
                  <a:pt x="18870" y="64170"/>
                </a:lnTo>
                <a:lnTo>
                  <a:pt x="18790" y="64240"/>
                </a:lnTo>
                <a:lnTo>
                  <a:pt x="18740" y="64260"/>
                </a:lnTo>
                <a:lnTo>
                  <a:pt x="18620" y="64280"/>
                </a:lnTo>
                <a:lnTo>
                  <a:pt x="18570" y="64330"/>
                </a:lnTo>
                <a:lnTo>
                  <a:pt x="18540" y="64380"/>
                </a:lnTo>
                <a:lnTo>
                  <a:pt x="18320" y="64580"/>
                </a:lnTo>
                <a:lnTo>
                  <a:pt x="18260" y="64600"/>
                </a:lnTo>
                <a:lnTo>
                  <a:pt x="18210" y="64580"/>
                </a:lnTo>
                <a:lnTo>
                  <a:pt x="18200" y="64570"/>
                </a:lnTo>
                <a:lnTo>
                  <a:pt x="18150" y="64470"/>
                </a:lnTo>
                <a:lnTo>
                  <a:pt x="18130" y="64450"/>
                </a:lnTo>
                <a:lnTo>
                  <a:pt x="17910" y="64350"/>
                </a:lnTo>
                <a:lnTo>
                  <a:pt x="17850" y="64300"/>
                </a:lnTo>
                <a:lnTo>
                  <a:pt x="17830" y="64240"/>
                </a:lnTo>
                <a:lnTo>
                  <a:pt x="17860" y="64170"/>
                </a:lnTo>
                <a:lnTo>
                  <a:pt x="17920" y="64130"/>
                </a:lnTo>
                <a:lnTo>
                  <a:pt x="18040" y="64080"/>
                </a:lnTo>
                <a:lnTo>
                  <a:pt x="18000" y="64030"/>
                </a:lnTo>
                <a:lnTo>
                  <a:pt x="17980" y="63970"/>
                </a:lnTo>
                <a:lnTo>
                  <a:pt x="17990" y="63920"/>
                </a:lnTo>
                <a:lnTo>
                  <a:pt x="18040" y="63890"/>
                </a:lnTo>
                <a:lnTo>
                  <a:pt x="17990" y="63850"/>
                </a:lnTo>
                <a:lnTo>
                  <a:pt x="17960" y="63840"/>
                </a:lnTo>
                <a:lnTo>
                  <a:pt x="17940" y="63840"/>
                </a:lnTo>
                <a:lnTo>
                  <a:pt x="17940" y="63800"/>
                </a:lnTo>
                <a:lnTo>
                  <a:pt x="18000" y="63800"/>
                </a:lnTo>
                <a:lnTo>
                  <a:pt x="18210" y="63750"/>
                </a:lnTo>
                <a:lnTo>
                  <a:pt x="18170" y="63840"/>
                </a:lnTo>
                <a:lnTo>
                  <a:pt x="18250" y="63850"/>
                </a:lnTo>
                <a:lnTo>
                  <a:pt x="18320" y="63900"/>
                </a:lnTo>
                <a:lnTo>
                  <a:pt x="18440" y="64080"/>
                </a:lnTo>
                <a:lnTo>
                  <a:pt x="18460" y="64030"/>
                </a:lnTo>
                <a:lnTo>
                  <a:pt x="18470" y="63970"/>
                </a:lnTo>
                <a:lnTo>
                  <a:pt x="18470" y="63910"/>
                </a:lnTo>
                <a:lnTo>
                  <a:pt x="18430" y="63870"/>
                </a:lnTo>
                <a:lnTo>
                  <a:pt x="18460" y="63830"/>
                </a:lnTo>
                <a:lnTo>
                  <a:pt x="18510" y="63790"/>
                </a:lnTo>
                <a:lnTo>
                  <a:pt x="18530" y="63780"/>
                </a:lnTo>
                <a:lnTo>
                  <a:pt x="18560" y="63680"/>
                </a:lnTo>
                <a:lnTo>
                  <a:pt x="18560" y="63610"/>
                </a:lnTo>
                <a:lnTo>
                  <a:pt x="18500" y="63430"/>
                </a:lnTo>
                <a:lnTo>
                  <a:pt x="18610" y="63420"/>
                </a:lnTo>
                <a:lnTo>
                  <a:pt x="18660" y="63430"/>
                </a:lnTo>
                <a:lnTo>
                  <a:pt x="18690" y="63470"/>
                </a:lnTo>
                <a:lnTo>
                  <a:pt x="18690" y="63590"/>
                </a:lnTo>
                <a:lnTo>
                  <a:pt x="18700" y="63670"/>
                </a:lnTo>
                <a:lnTo>
                  <a:pt x="18700" y="63740"/>
                </a:lnTo>
                <a:lnTo>
                  <a:pt x="18670" y="63840"/>
                </a:lnTo>
                <a:close/>
                <a:moveTo>
                  <a:pt x="20120" y="62590"/>
                </a:moveTo>
                <a:lnTo>
                  <a:pt x="20180" y="62660"/>
                </a:lnTo>
                <a:lnTo>
                  <a:pt x="20250" y="62780"/>
                </a:lnTo>
                <a:lnTo>
                  <a:pt x="20290" y="62920"/>
                </a:lnTo>
                <a:lnTo>
                  <a:pt x="20290" y="63010"/>
                </a:lnTo>
                <a:lnTo>
                  <a:pt x="20330" y="63080"/>
                </a:lnTo>
                <a:lnTo>
                  <a:pt x="20350" y="63100"/>
                </a:lnTo>
                <a:lnTo>
                  <a:pt x="20350" y="63150"/>
                </a:lnTo>
                <a:lnTo>
                  <a:pt x="19830" y="63280"/>
                </a:lnTo>
                <a:lnTo>
                  <a:pt x="19700" y="63240"/>
                </a:lnTo>
                <a:lnTo>
                  <a:pt x="19550" y="63010"/>
                </a:lnTo>
                <a:lnTo>
                  <a:pt x="19580" y="62950"/>
                </a:lnTo>
                <a:lnTo>
                  <a:pt x="19740" y="62870"/>
                </a:lnTo>
                <a:lnTo>
                  <a:pt x="19920" y="62650"/>
                </a:lnTo>
                <a:lnTo>
                  <a:pt x="20010" y="62580"/>
                </a:lnTo>
                <a:lnTo>
                  <a:pt x="20120" y="62590"/>
                </a:lnTo>
                <a:close/>
                <a:moveTo>
                  <a:pt x="21250" y="62540"/>
                </a:moveTo>
                <a:lnTo>
                  <a:pt x="21450" y="62730"/>
                </a:lnTo>
                <a:lnTo>
                  <a:pt x="21530" y="62860"/>
                </a:lnTo>
                <a:lnTo>
                  <a:pt x="21510" y="63010"/>
                </a:lnTo>
                <a:lnTo>
                  <a:pt x="21070" y="63120"/>
                </a:lnTo>
                <a:lnTo>
                  <a:pt x="20920" y="63100"/>
                </a:lnTo>
                <a:lnTo>
                  <a:pt x="20830" y="63020"/>
                </a:lnTo>
                <a:lnTo>
                  <a:pt x="20670" y="62750"/>
                </a:lnTo>
                <a:lnTo>
                  <a:pt x="20580" y="62640"/>
                </a:lnTo>
                <a:lnTo>
                  <a:pt x="20600" y="62560"/>
                </a:lnTo>
                <a:lnTo>
                  <a:pt x="20610" y="62400"/>
                </a:lnTo>
                <a:lnTo>
                  <a:pt x="20620" y="62350"/>
                </a:lnTo>
                <a:lnTo>
                  <a:pt x="20650" y="62330"/>
                </a:lnTo>
                <a:lnTo>
                  <a:pt x="20690" y="62350"/>
                </a:lnTo>
                <a:lnTo>
                  <a:pt x="20710" y="62380"/>
                </a:lnTo>
                <a:lnTo>
                  <a:pt x="20740" y="62420"/>
                </a:lnTo>
                <a:lnTo>
                  <a:pt x="20770" y="62450"/>
                </a:lnTo>
                <a:lnTo>
                  <a:pt x="20800" y="62430"/>
                </a:lnTo>
                <a:lnTo>
                  <a:pt x="20830" y="62410"/>
                </a:lnTo>
                <a:lnTo>
                  <a:pt x="20850" y="62400"/>
                </a:lnTo>
                <a:lnTo>
                  <a:pt x="20900" y="62490"/>
                </a:lnTo>
                <a:lnTo>
                  <a:pt x="20940" y="62610"/>
                </a:lnTo>
                <a:lnTo>
                  <a:pt x="20980" y="62680"/>
                </a:lnTo>
                <a:lnTo>
                  <a:pt x="21020" y="62590"/>
                </a:lnTo>
                <a:lnTo>
                  <a:pt x="21000" y="62470"/>
                </a:lnTo>
                <a:lnTo>
                  <a:pt x="21000" y="62370"/>
                </a:lnTo>
                <a:lnTo>
                  <a:pt x="21030" y="62290"/>
                </a:lnTo>
                <a:lnTo>
                  <a:pt x="21080" y="62260"/>
                </a:lnTo>
                <a:lnTo>
                  <a:pt x="21140" y="62290"/>
                </a:lnTo>
                <a:lnTo>
                  <a:pt x="21180" y="62360"/>
                </a:lnTo>
                <a:lnTo>
                  <a:pt x="21250" y="62540"/>
                </a:lnTo>
                <a:close/>
                <a:moveTo>
                  <a:pt x="19510" y="61890"/>
                </a:moveTo>
                <a:lnTo>
                  <a:pt x="19570" y="61860"/>
                </a:lnTo>
                <a:lnTo>
                  <a:pt x="19760" y="61890"/>
                </a:lnTo>
                <a:lnTo>
                  <a:pt x="19660" y="61810"/>
                </a:lnTo>
                <a:lnTo>
                  <a:pt x="19180" y="61690"/>
                </a:lnTo>
                <a:lnTo>
                  <a:pt x="19120" y="61610"/>
                </a:lnTo>
                <a:lnTo>
                  <a:pt x="19130" y="61470"/>
                </a:lnTo>
                <a:lnTo>
                  <a:pt x="19120" y="61460"/>
                </a:lnTo>
                <a:lnTo>
                  <a:pt x="19090" y="61420"/>
                </a:lnTo>
                <a:lnTo>
                  <a:pt x="19190" y="61340"/>
                </a:lnTo>
                <a:lnTo>
                  <a:pt x="19270" y="61300"/>
                </a:lnTo>
                <a:lnTo>
                  <a:pt x="19460" y="61280"/>
                </a:lnTo>
                <a:lnTo>
                  <a:pt x="19540" y="61240"/>
                </a:lnTo>
                <a:lnTo>
                  <a:pt x="19700" y="61050"/>
                </a:lnTo>
                <a:lnTo>
                  <a:pt x="19780" y="61000"/>
                </a:lnTo>
                <a:lnTo>
                  <a:pt x="19990" y="60990"/>
                </a:lnTo>
                <a:lnTo>
                  <a:pt x="20080" y="61060"/>
                </a:lnTo>
                <a:lnTo>
                  <a:pt x="20150" y="61320"/>
                </a:lnTo>
                <a:lnTo>
                  <a:pt x="20300" y="61450"/>
                </a:lnTo>
                <a:lnTo>
                  <a:pt x="20330" y="61560"/>
                </a:lnTo>
                <a:lnTo>
                  <a:pt x="20230" y="61770"/>
                </a:lnTo>
                <a:lnTo>
                  <a:pt x="20200" y="61830"/>
                </a:lnTo>
                <a:lnTo>
                  <a:pt x="20160" y="61850"/>
                </a:lnTo>
                <a:lnTo>
                  <a:pt x="20080" y="61890"/>
                </a:lnTo>
                <a:lnTo>
                  <a:pt x="20060" y="61910"/>
                </a:lnTo>
                <a:lnTo>
                  <a:pt x="20050" y="61960"/>
                </a:lnTo>
                <a:lnTo>
                  <a:pt x="20040" y="61980"/>
                </a:lnTo>
                <a:lnTo>
                  <a:pt x="19890" y="61980"/>
                </a:lnTo>
                <a:lnTo>
                  <a:pt x="19840" y="62000"/>
                </a:lnTo>
                <a:lnTo>
                  <a:pt x="19750" y="62070"/>
                </a:lnTo>
                <a:lnTo>
                  <a:pt x="19700" y="62070"/>
                </a:lnTo>
                <a:lnTo>
                  <a:pt x="19690" y="62000"/>
                </a:lnTo>
                <a:lnTo>
                  <a:pt x="19570" y="61940"/>
                </a:lnTo>
                <a:lnTo>
                  <a:pt x="19510" y="61890"/>
                </a:lnTo>
                <a:close/>
                <a:moveTo>
                  <a:pt x="12520" y="68760"/>
                </a:moveTo>
                <a:lnTo>
                  <a:pt x="12460" y="68720"/>
                </a:lnTo>
                <a:lnTo>
                  <a:pt x="12420" y="68700"/>
                </a:lnTo>
                <a:lnTo>
                  <a:pt x="12440" y="68660"/>
                </a:lnTo>
                <a:lnTo>
                  <a:pt x="12510" y="68610"/>
                </a:lnTo>
                <a:lnTo>
                  <a:pt x="12580" y="68590"/>
                </a:lnTo>
                <a:lnTo>
                  <a:pt x="12640" y="68600"/>
                </a:lnTo>
                <a:lnTo>
                  <a:pt x="12660" y="68580"/>
                </a:lnTo>
                <a:lnTo>
                  <a:pt x="12650" y="68520"/>
                </a:lnTo>
                <a:lnTo>
                  <a:pt x="12670" y="68480"/>
                </a:lnTo>
                <a:lnTo>
                  <a:pt x="12710" y="68460"/>
                </a:lnTo>
                <a:lnTo>
                  <a:pt x="12770" y="68450"/>
                </a:lnTo>
                <a:lnTo>
                  <a:pt x="12780" y="68470"/>
                </a:lnTo>
                <a:lnTo>
                  <a:pt x="12790" y="68490"/>
                </a:lnTo>
                <a:lnTo>
                  <a:pt x="12810" y="68480"/>
                </a:lnTo>
                <a:lnTo>
                  <a:pt x="12850" y="68480"/>
                </a:lnTo>
                <a:lnTo>
                  <a:pt x="12850" y="68560"/>
                </a:lnTo>
                <a:lnTo>
                  <a:pt x="12830" y="68640"/>
                </a:lnTo>
                <a:lnTo>
                  <a:pt x="12820" y="68670"/>
                </a:lnTo>
                <a:lnTo>
                  <a:pt x="12840" y="68670"/>
                </a:lnTo>
                <a:lnTo>
                  <a:pt x="12810" y="68710"/>
                </a:lnTo>
                <a:lnTo>
                  <a:pt x="12720" y="68740"/>
                </a:lnTo>
                <a:lnTo>
                  <a:pt x="12640" y="68740"/>
                </a:lnTo>
                <a:lnTo>
                  <a:pt x="12620" y="68700"/>
                </a:lnTo>
                <a:lnTo>
                  <a:pt x="12620" y="68690"/>
                </a:lnTo>
                <a:lnTo>
                  <a:pt x="12600" y="68700"/>
                </a:lnTo>
                <a:lnTo>
                  <a:pt x="12580" y="68720"/>
                </a:lnTo>
                <a:lnTo>
                  <a:pt x="12570" y="68750"/>
                </a:lnTo>
                <a:lnTo>
                  <a:pt x="12520" y="68760"/>
                </a:lnTo>
                <a:close/>
                <a:moveTo>
                  <a:pt x="12390" y="68620"/>
                </a:moveTo>
                <a:lnTo>
                  <a:pt x="12340" y="68650"/>
                </a:lnTo>
                <a:lnTo>
                  <a:pt x="12240" y="68680"/>
                </a:lnTo>
                <a:lnTo>
                  <a:pt x="12170" y="68660"/>
                </a:lnTo>
                <a:lnTo>
                  <a:pt x="12150" y="68620"/>
                </a:lnTo>
                <a:lnTo>
                  <a:pt x="12150" y="68580"/>
                </a:lnTo>
                <a:lnTo>
                  <a:pt x="12160" y="68560"/>
                </a:lnTo>
                <a:lnTo>
                  <a:pt x="12140" y="68460"/>
                </a:lnTo>
                <a:lnTo>
                  <a:pt x="12180" y="68430"/>
                </a:lnTo>
                <a:lnTo>
                  <a:pt x="12250" y="68440"/>
                </a:lnTo>
                <a:lnTo>
                  <a:pt x="12300" y="68480"/>
                </a:lnTo>
                <a:lnTo>
                  <a:pt x="12360" y="68500"/>
                </a:lnTo>
                <a:lnTo>
                  <a:pt x="12400" y="68530"/>
                </a:lnTo>
                <a:lnTo>
                  <a:pt x="12410" y="68590"/>
                </a:lnTo>
                <a:lnTo>
                  <a:pt x="12390" y="68620"/>
                </a:lnTo>
                <a:close/>
                <a:moveTo>
                  <a:pt x="20740" y="62990"/>
                </a:moveTo>
                <a:lnTo>
                  <a:pt x="20750" y="63010"/>
                </a:lnTo>
                <a:lnTo>
                  <a:pt x="20770" y="63050"/>
                </a:lnTo>
                <a:lnTo>
                  <a:pt x="20710" y="63080"/>
                </a:lnTo>
                <a:lnTo>
                  <a:pt x="20480" y="63130"/>
                </a:lnTo>
                <a:lnTo>
                  <a:pt x="20410" y="63120"/>
                </a:lnTo>
                <a:lnTo>
                  <a:pt x="20370" y="63080"/>
                </a:lnTo>
                <a:lnTo>
                  <a:pt x="20360" y="63030"/>
                </a:lnTo>
                <a:lnTo>
                  <a:pt x="20330" y="62850"/>
                </a:lnTo>
                <a:lnTo>
                  <a:pt x="20300" y="62800"/>
                </a:lnTo>
                <a:lnTo>
                  <a:pt x="20280" y="62770"/>
                </a:lnTo>
                <a:lnTo>
                  <a:pt x="20290" y="62720"/>
                </a:lnTo>
                <a:lnTo>
                  <a:pt x="20350" y="62690"/>
                </a:lnTo>
                <a:lnTo>
                  <a:pt x="20420" y="62670"/>
                </a:lnTo>
                <a:lnTo>
                  <a:pt x="20490" y="62710"/>
                </a:lnTo>
                <a:lnTo>
                  <a:pt x="20620" y="62860"/>
                </a:lnTo>
                <a:lnTo>
                  <a:pt x="20660" y="62880"/>
                </a:lnTo>
                <a:lnTo>
                  <a:pt x="20710" y="62940"/>
                </a:lnTo>
                <a:lnTo>
                  <a:pt x="20740" y="62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